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90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8F09B-E7E1-41B3-B172-A7C517504586}" v="3" dt="2021-07-20T18:09:41.72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1F68-F7DB-4125-8686-4ECA462E8CFA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5744C-A1C0-4D35-8AC4-52501D1D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5744C-A1C0-4D35-8AC4-52501D1DD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07800" y="236675"/>
            <a:ext cx="6976399" cy="1252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C56A2"/>
                </a:solidFill>
                <a:latin typeface="GillSansNova-Book"/>
                <a:cs typeface="GillSansNova-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7800" y="236675"/>
            <a:ext cx="6976399" cy="1252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4342" y="3314503"/>
            <a:ext cx="5383314" cy="1899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C56A2"/>
                </a:solidFill>
                <a:latin typeface="GillSansNova-Book"/>
                <a:cs typeface="GillSansNova-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microsoft.com/office/2007/relationships/media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microsoft.com/office/2007/relationships/media" Target="../media/media2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20.xml"/><Relationship Id="rId5" Type="http://schemas.openxmlformats.org/officeDocument/2006/relationships/slide" Target="slide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jpg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microsoft.com/office/2007/relationships/media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microsoft.com/office/2007/relationships/media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"/>
            <a:ext cx="12188952" cy="6856285"/>
            <a:chOff x="0" y="857"/>
            <a:chExt cx="12188952" cy="6856285"/>
          </a:xfrm>
        </p:grpSpPr>
        <p:pic>
          <p:nvPicPr>
            <p:cNvPr id="3" name="object 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57"/>
              <a:ext cx="12188952" cy="685628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05800" y="990600"/>
              <a:ext cx="777240" cy="0"/>
            </a:xfrm>
            <a:custGeom>
              <a:avLst/>
              <a:gdLst/>
              <a:ahLst/>
              <a:cxnLst/>
              <a:rect l="l" t="t" r="r" b="b"/>
              <a:pathLst>
                <a:path w="777240">
                  <a:moveTo>
                    <a:pt x="0" y="0"/>
                  </a:moveTo>
                  <a:lnTo>
                    <a:pt x="777240" y="0"/>
                  </a:lnTo>
                </a:path>
              </a:pathLst>
            </a:custGeom>
            <a:ln w="50800">
              <a:solidFill>
                <a:srgbClr val="2C56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5000" y="1066800"/>
            <a:ext cx="6159500" cy="339471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 indent="-635" algn="ctr">
              <a:lnSpc>
                <a:spcPts val="6100"/>
              </a:lnSpc>
              <a:spcBef>
                <a:spcPts val="575"/>
              </a:spcBef>
            </a:pPr>
            <a:r>
              <a:rPr sz="5350" b="0" spc="-20">
                <a:solidFill>
                  <a:srgbClr val="E9494F"/>
                </a:solidFill>
                <a:latin typeface="GillSansNova-Light"/>
                <a:cs typeface="GillSansNova-Light"/>
              </a:rPr>
              <a:t>Improving</a:t>
            </a:r>
            <a:r>
              <a:rPr sz="5350" b="0" spc="-1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 spc="-20">
                <a:solidFill>
                  <a:srgbClr val="E9494F"/>
                </a:solidFill>
                <a:latin typeface="GillSansNova-Light"/>
                <a:cs typeface="GillSansNova-Light"/>
              </a:rPr>
              <a:t>Family </a:t>
            </a:r>
            <a:r>
              <a:rPr sz="5350" b="0" spc="-15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>
                <a:solidFill>
                  <a:srgbClr val="E9494F"/>
                </a:solidFill>
                <a:latin typeface="GillSansNova-Light"/>
                <a:cs typeface="GillSansNova-Light"/>
              </a:rPr>
              <a:t>Planning</a:t>
            </a:r>
            <a:r>
              <a:rPr sz="5350" b="0" spc="-35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 spc="-10">
                <a:solidFill>
                  <a:srgbClr val="E9494F"/>
                </a:solidFill>
                <a:latin typeface="GillSansNova-Light"/>
                <a:cs typeface="GillSansNova-Light"/>
              </a:rPr>
              <a:t>Stockout</a:t>
            </a:r>
            <a:r>
              <a:rPr sz="5350" b="0" spc="-35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 spc="20">
                <a:solidFill>
                  <a:srgbClr val="E9494F"/>
                </a:solidFill>
                <a:latin typeface="GillSansNova-Light"/>
                <a:cs typeface="GillSansNova-Light"/>
              </a:rPr>
              <a:t>Data </a:t>
            </a:r>
            <a:r>
              <a:rPr sz="5350" b="0" spc="-147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 spc="15">
                <a:solidFill>
                  <a:srgbClr val="E9494F"/>
                </a:solidFill>
                <a:latin typeface="GillSansNova-Light"/>
                <a:cs typeface="GillSansNova-Light"/>
              </a:rPr>
              <a:t>Quality</a:t>
            </a:r>
            <a:r>
              <a:rPr sz="5350" b="0" spc="-25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>
                <a:solidFill>
                  <a:srgbClr val="E9494F"/>
                </a:solidFill>
                <a:latin typeface="GillSansNova-Light"/>
                <a:cs typeface="GillSansNova-Light"/>
              </a:rPr>
              <a:t>and</a:t>
            </a:r>
            <a:r>
              <a:rPr sz="5350" b="0" spc="-2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5350" b="0" spc="15">
                <a:solidFill>
                  <a:srgbClr val="E9494F"/>
                </a:solidFill>
                <a:latin typeface="GillSansNova-Light"/>
                <a:cs typeface="GillSansNova-Light"/>
              </a:rPr>
              <a:t>Reporting</a:t>
            </a:r>
            <a:endParaRPr sz="5350">
              <a:latin typeface="GillSansNova-Light"/>
              <a:cs typeface="GillSansNova-Light"/>
            </a:endParaRPr>
          </a:p>
          <a:p>
            <a:pPr marL="894715" marR="887094" algn="ctr">
              <a:lnSpc>
                <a:spcPct val="100000"/>
              </a:lnSpc>
              <a:spcBef>
                <a:spcPts val="790"/>
              </a:spcBef>
            </a:pPr>
            <a:r>
              <a:rPr sz="2900" b="0" spc="5">
                <a:solidFill>
                  <a:srgbClr val="2C56A2"/>
                </a:solidFill>
                <a:latin typeface="GillSansNova-Medium"/>
                <a:cs typeface="GillSansNova-Medium"/>
              </a:rPr>
              <a:t>Part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2: Understanding </a:t>
            </a:r>
            <a:r>
              <a:rPr sz="2900" b="0" spc="-15">
                <a:solidFill>
                  <a:srgbClr val="2C56A2"/>
                </a:solidFill>
                <a:latin typeface="GillSansNova-Medium"/>
                <a:cs typeface="GillSansNova-Medium"/>
              </a:rPr>
              <a:t>How </a:t>
            </a:r>
            <a:r>
              <a:rPr sz="2900" b="0" spc="-1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to</a:t>
            </a:r>
            <a:r>
              <a:rPr sz="2900" b="0" spc="-2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Apply</a:t>
            </a:r>
            <a:r>
              <a:rPr sz="2900" b="0" spc="-1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the</a:t>
            </a:r>
            <a:r>
              <a:rPr sz="2900" b="0" spc="-1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 spc="-5">
                <a:solidFill>
                  <a:srgbClr val="2C56A2"/>
                </a:solidFill>
                <a:latin typeface="GillSansNova-Medium"/>
                <a:cs typeface="GillSansNova-Medium"/>
              </a:rPr>
              <a:t>Active</a:t>
            </a:r>
            <a:r>
              <a:rPr sz="2900" b="0" spc="-1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Site</a:t>
            </a:r>
            <a:r>
              <a:rPr sz="2900" b="0" spc="-1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2900" b="0">
                <a:solidFill>
                  <a:srgbClr val="2C56A2"/>
                </a:solidFill>
                <a:latin typeface="GillSansNova-Medium"/>
                <a:cs typeface="GillSansNova-Medium"/>
              </a:rPr>
              <a:t>Rule</a:t>
            </a:r>
            <a:endParaRPr sz="2900">
              <a:latin typeface="GillSansNova-Medium"/>
              <a:cs typeface="GillSansNova-Medium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3AAD25-76CE-4D42-99CA-0CBA021EA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Bigger Dreams">
            <a:hlinkClick r:id="" action="ppaction://media"/>
            <a:extLst>
              <a:ext uri="{FF2B5EF4-FFF2-40B4-BE49-F238E27FC236}">
                <a16:creationId xmlns:a16="http://schemas.microsoft.com/office/drawing/2014/main" id="{354373D1-5564-43D2-8FBE-608D5F921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9937"/>
                  <p14:fade out="8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5384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5356" y="2056585"/>
            <a:ext cx="6555105" cy="446532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46418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 1.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Both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1-rod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the site.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 is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implantable contraceptives.</a:t>
            </a:r>
            <a:endParaRPr sz="1800" dirty="0">
              <a:latin typeface="GillSansNova-Book"/>
              <a:cs typeface="GillSansNova-Book"/>
            </a:endParaRPr>
          </a:p>
          <a:p>
            <a:pPr marL="12700" marR="168275">
              <a:lnSpc>
                <a:spcPts val="2100"/>
              </a:lnSpc>
              <a:spcBef>
                <a:spcPts val="1300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 2.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1-rod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the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site, but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inactive.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site is still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implantable contraceptives.</a:t>
            </a:r>
            <a:endParaRPr sz="1800" dirty="0">
              <a:latin typeface="GillSansNova-Book"/>
              <a:cs typeface="GillSansNova-Book"/>
            </a:endParaRPr>
          </a:p>
          <a:p>
            <a:pPr marL="12700" marR="5080">
              <a:lnSpc>
                <a:spcPts val="2100"/>
              </a:lnSpc>
              <a:spcBef>
                <a:spcPts val="1300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 3.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1-rod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‘inactive’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the site,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but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‘active’.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site is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‘active’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implantable contraceptives.</a:t>
            </a:r>
            <a:endParaRPr sz="1800" dirty="0">
              <a:latin typeface="GillSansNova-Book"/>
              <a:cs typeface="GillSansNova-Book"/>
            </a:endParaRPr>
          </a:p>
          <a:p>
            <a:pPr marL="12700" marR="259715">
              <a:lnSpc>
                <a:spcPts val="2100"/>
              </a:lnSpc>
              <a:spcBef>
                <a:spcPts val="1300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 4.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Both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1-rod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implants and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‘inactive’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site.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therefore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‘inactive’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implantable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contraceptives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must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be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removed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from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the numerator and denominator of the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rate calculation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implantable contraceptives.</a:t>
            </a:r>
            <a:endParaRPr sz="1800" dirty="0">
              <a:latin typeface="GillSansNova-Book"/>
              <a:cs typeface="GillSansNova-Book"/>
            </a:endParaRPr>
          </a:p>
          <a:p>
            <a:pPr marL="12700" marR="31750">
              <a:lnSpc>
                <a:spcPts val="2100"/>
              </a:lnSpc>
              <a:spcBef>
                <a:spcPts val="1300"/>
              </a:spcBef>
            </a:pPr>
            <a:r>
              <a:rPr sz="1800" i="1" spc="-15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methods that</a:t>
            </a:r>
            <a:r>
              <a:rPr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only </a:t>
            </a:r>
            <a:r>
              <a:rPr sz="1800" i="1" spc="-20" dirty="0">
                <a:solidFill>
                  <a:srgbClr val="2C56A2"/>
                </a:solidFill>
                <a:latin typeface="GillSansNova-Book"/>
                <a:cs typeface="GillSansNova-Book"/>
              </a:rPr>
              <a:t>have</a:t>
            </a:r>
            <a:r>
              <a:rPr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a single </a:t>
            </a:r>
            <a:r>
              <a:rPr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reported, if</a:t>
            </a:r>
            <a:r>
              <a:rPr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that </a:t>
            </a:r>
            <a:r>
              <a:rPr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is </a:t>
            </a:r>
            <a:r>
              <a:rPr sz="1800" i="1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inactive,</a:t>
            </a:r>
            <a:r>
              <a:rPr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the site is</a:t>
            </a:r>
            <a:r>
              <a:rPr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inactive </a:t>
            </a:r>
            <a:r>
              <a:rPr sz="1800" i="1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that method.</a:t>
            </a:r>
            <a:endParaRPr sz="1800" i="1" dirty="0">
              <a:latin typeface="GillSansNova-Book"/>
              <a:cs typeface="GillSansNova-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042141" y="2871217"/>
            <a:ext cx="3344545" cy="2569845"/>
            <a:chOff x="8042141" y="2871217"/>
            <a:chExt cx="3344545" cy="2569845"/>
          </a:xfrm>
        </p:grpSpPr>
        <p:sp>
          <p:nvSpPr>
            <p:cNvPr id="6" name="object 6"/>
            <p:cNvSpPr/>
            <p:nvPr/>
          </p:nvSpPr>
          <p:spPr>
            <a:xfrm>
              <a:off x="9829661" y="2871217"/>
              <a:ext cx="0" cy="2569845"/>
            </a:xfrm>
            <a:custGeom>
              <a:avLst/>
              <a:gdLst/>
              <a:ahLst/>
              <a:cxnLst/>
              <a:rect l="l" t="t" r="r" b="b"/>
              <a:pathLst>
                <a:path h="2569845">
                  <a:moveTo>
                    <a:pt x="0" y="0"/>
                  </a:moveTo>
                  <a:lnTo>
                    <a:pt x="0" y="2569464"/>
                  </a:lnTo>
                </a:path>
              </a:pathLst>
            </a:custGeom>
            <a:ln w="16192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42141" y="4162428"/>
              <a:ext cx="3344545" cy="0"/>
            </a:xfrm>
            <a:custGeom>
              <a:avLst/>
              <a:gdLst/>
              <a:ahLst/>
              <a:cxnLst/>
              <a:rect l="l" t="t" r="r" b="b"/>
              <a:pathLst>
                <a:path w="3344545">
                  <a:moveTo>
                    <a:pt x="3343948" y="0"/>
                  </a:moveTo>
                  <a:lnTo>
                    <a:pt x="0" y="0"/>
                  </a:lnTo>
                </a:path>
              </a:pathLst>
            </a:custGeom>
            <a:ln w="16192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16693" y="3093326"/>
              <a:ext cx="1456690" cy="713740"/>
            </a:xfrm>
            <a:custGeom>
              <a:avLst/>
              <a:gdLst/>
              <a:ahLst/>
              <a:cxnLst/>
              <a:rect l="l" t="t" r="r" b="b"/>
              <a:pathLst>
                <a:path w="1456690" h="713739">
                  <a:moveTo>
                    <a:pt x="664476" y="405041"/>
                  </a:moveTo>
                  <a:lnTo>
                    <a:pt x="343662" y="110439"/>
                  </a:lnTo>
                  <a:lnTo>
                    <a:pt x="338188" y="108496"/>
                  </a:lnTo>
                  <a:lnTo>
                    <a:pt x="327202" y="108496"/>
                  </a:lnTo>
                  <a:lnTo>
                    <a:pt x="7759" y="389483"/>
                  </a:lnTo>
                  <a:lnTo>
                    <a:pt x="0" y="408139"/>
                  </a:lnTo>
                  <a:lnTo>
                    <a:pt x="1485" y="415036"/>
                  </a:lnTo>
                  <a:lnTo>
                    <a:pt x="4965" y="421170"/>
                  </a:lnTo>
                  <a:lnTo>
                    <a:pt x="9994" y="425881"/>
                  </a:lnTo>
                  <a:lnTo>
                    <a:pt x="16192" y="428904"/>
                  </a:lnTo>
                  <a:lnTo>
                    <a:pt x="23152" y="429983"/>
                  </a:lnTo>
                  <a:lnTo>
                    <a:pt x="101638" y="429983"/>
                  </a:lnTo>
                  <a:lnTo>
                    <a:pt x="101523" y="713397"/>
                  </a:lnTo>
                  <a:lnTo>
                    <a:pt x="257670" y="713397"/>
                  </a:lnTo>
                  <a:lnTo>
                    <a:pt x="257670" y="481266"/>
                  </a:lnTo>
                  <a:lnTo>
                    <a:pt x="261823" y="477113"/>
                  </a:lnTo>
                  <a:lnTo>
                    <a:pt x="405930" y="477113"/>
                  </a:lnTo>
                  <a:lnTo>
                    <a:pt x="410083" y="481266"/>
                  </a:lnTo>
                  <a:lnTo>
                    <a:pt x="410083" y="713397"/>
                  </a:lnTo>
                  <a:lnTo>
                    <a:pt x="567499" y="713397"/>
                  </a:lnTo>
                  <a:lnTo>
                    <a:pt x="567499" y="426948"/>
                  </a:lnTo>
                  <a:lnTo>
                    <a:pt x="641350" y="426948"/>
                  </a:lnTo>
                  <a:lnTo>
                    <a:pt x="648322" y="425869"/>
                  </a:lnTo>
                  <a:lnTo>
                    <a:pt x="654519" y="422833"/>
                  </a:lnTo>
                  <a:lnTo>
                    <a:pt x="659549" y="418109"/>
                  </a:lnTo>
                  <a:lnTo>
                    <a:pt x="663028" y="411962"/>
                  </a:lnTo>
                  <a:lnTo>
                    <a:pt x="664476" y="405041"/>
                  </a:lnTo>
                  <a:close/>
                </a:path>
                <a:path w="1456690" h="713739">
                  <a:moveTo>
                    <a:pt x="1456690" y="46761"/>
                  </a:moveTo>
                  <a:lnTo>
                    <a:pt x="1409928" y="0"/>
                  </a:lnTo>
                  <a:lnTo>
                    <a:pt x="1260805" y="149136"/>
                  </a:lnTo>
                  <a:lnTo>
                    <a:pt x="1180680" y="68999"/>
                  </a:lnTo>
                  <a:lnTo>
                    <a:pt x="1133919" y="115760"/>
                  </a:lnTo>
                  <a:lnTo>
                    <a:pt x="1260805" y="242646"/>
                  </a:lnTo>
                  <a:lnTo>
                    <a:pt x="1456690" y="46761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82055" y="353912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82055" y="353912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15957" y="4610849"/>
              <a:ext cx="1303020" cy="606425"/>
            </a:xfrm>
            <a:custGeom>
              <a:avLst/>
              <a:gdLst/>
              <a:ahLst/>
              <a:cxnLst/>
              <a:rect l="l" t="t" r="r" b="b"/>
              <a:pathLst>
                <a:path w="1303020" h="606425">
                  <a:moveTo>
                    <a:pt x="664476" y="296557"/>
                  </a:moveTo>
                  <a:lnTo>
                    <a:pt x="343649" y="1943"/>
                  </a:lnTo>
                  <a:lnTo>
                    <a:pt x="338175" y="0"/>
                  </a:lnTo>
                  <a:lnTo>
                    <a:pt x="327190" y="0"/>
                  </a:lnTo>
                  <a:lnTo>
                    <a:pt x="7747" y="280987"/>
                  </a:lnTo>
                  <a:lnTo>
                    <a:pt x="0" y="299656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2" y="317398"/>
                  </a:lnTo>
                  <a:lnTo>
                    <a:pt x="16179" y="320421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6" y="604901"/>
                  </a:lnTo>
                  <a:lnTo>
                    <a:pt x="567486" y="318452"/>
                  </a:lnTo>
                  <a:lnTo>
                    <a:pt x="641337" y="318452"/>
                  </a:lnTo>
                  <a:lnTo>
                    <a:pt x="648309" y="317385"/>
                  </a:lnTo>
                  <a:lnTo>
                    <a:pt x="654519" y="314350"/>
                  </a:lnTo>
                  <a:lnTo>
                    <a:pt x="659549" y="309613"/>
                  </a:lnTo>
                  <a:lnTo>
                    <a:pt x="663016" y="303466"/>
                  </a:lnTo>
                  <a:lnTo>
                    <a:pt x="664476" y="296557"/>
                  </a:lnTo>
                  <a:close/>
                </a:path>
                <a:path w="1303020" h="606425">
                  <a:moveTo>
                    <a:pt x="1302473" y="410248"/>
                  </a:moveTo>
                  <a:lnTo>
                    <a:pt x="1255712" y="363486"/>
                  </a:lnTo>
                  <a:lnTo>
                    <a:pt x="1106589" y="512622"/>
                  </a:lnTo>
                  <a:lnTo>
                    <a:pt x="1026464" y="432485"/>
                  </a:lnTo>
                  <a:lnTo>
                    <a:pt x="979703" y="479247"/>
                  </a:lnTo>
                  <a:lnTo>
                    <a:pt x="1106589" y="606132"/>
                  </a:lnTo>
                  <a:lnTo>
                    <a:pt x="1302473" y="410248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65001" y="4445812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68494" y="492307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865001" y="3000734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83994" y="3503438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65001" y="3504636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74012" y="4604698"/>
              <a:ext cx="664845" cy="605155"/>
            </a:xfrm>
            <a:custGeom>
              <a:avLst/>
              <a:gdLst/>
              <a:ahLst/>
              <a:cxnLst/>
              <a:rect l="l" t="t" r="r" b="b"/>
              <a:pathLst>
                <a:path w="664845" h="605154">
                  <a:moveTo>
                    <a:pt x="338175" y="0"/>
                  </a:moveTo>
                  <a:lnTo>
                    <a:pt x="327190" y="0"/>
                  </a:lnTo>
                  <a:lnTo>
                    <a:pt x="321691" y="1955"/>
                  </a:lnTo>
                  <a:lnTo>
                    <a:pt x="7747" y="280987"/>
                  </a:lnTo>
                  <a:lnTo>
                    <a:pt x="3248" y="286410"/>
                  </a:lnTo>
                  <a:lnTo>
                    <a:pt x="629" y="292787"/>
                  </a:lnTo>
                  <a:lnTo>
                    <a:pt x="0" y="299652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7" y="317390"/>
                  </a:lnTo>
                  <a:lnTo>
                    <a:pt x="16180" y="320418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7" y="604901"/>
                  </a:lnTo>
                  <a:lnTo>
                    <a:pt x="567487" y="318452"/>
                  </a:lnTo>
                  <a:lnTo>
                    <a:pt x="641337" y="318452"/>
                  </a:lnTo>
                  <a:lnTo>
                    <a:pt x="648312" y="317378"/>
                  </a:lnTo>
                  <a:lnTo>
                    <a:pt x="654515" y="314340"/>
                  </a:lnTo>
                  <a:lnTo>
                    <a:pt x="659548" y="309612"/>
                  </a:lnTo>
                  <a:lnTo>
                    <a:pt x="663016" y="303466"/>
                  </a:lnTo>
                  <a:lnTo>
                    <a:pt x="664476" y="296555"/>
                  </a:lnTo>
                  <a:lnTo>
                    <a:pt x="663826" y="289675"/>
                  </a:lnTo>
                  <a:lnTo>
                    <a:pt x="661180" y="283294"/>
                  </a:lnTo>
                  <a:lnTo>
                    <a:pt x="656653" y="277875"/>
                  </a:lnTo>
                  <a:lnTo>
                    <a:pt x="343649" y="1943"/>
                  </a:lnTo>
                  <a:lnTo>
                    <a:pt x="33817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52064" y="493096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52064" y="493096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20754" y="4463832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20753" y="4463832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39063" y="438198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58056" y="4884687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39063" y="4885877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93266" y="3209331"/>
              <a:ext cx="664845" cy="605155"/>
            </a:xfrm>
            <a:custGeom>
              <a:avLst/>
              <a:gdLst/>
              <a:ahLst/>
              <a:cxnLst/>
              <a:rect l="l" t="t" r="r" b="b"/>
              <a:pathLst>
                <a:path w="664845" h="605154">
                  <a:moveTo>
                    <a:pt x="338175" y="0"/>
                  </a:moveTo>
                  <a:lnTo>
                    <a:pt x="327190" y="0"/>
                  </a:lnTo>
                  <a:lnTo>
                    <a:pt x="321691" y="1955"/>
                  </a:lnTo>
                  <a:lnTo>
                    <a:pt x="7747" y="280987"/>
                  </a:lnTo>
                  <a:lnTo>
                    <a:pt x="3248" y="286410"/>
                  </a:lnTo>
                  <a:lnTo>
                    <a:pt x="629" y="292787"/>
                  </a:lnTo>
                  <a:lnTo>
                    <a:pt x="0" y="299652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7" y="317390"/>
                  </a:lnTo>
                  <a:lnTo>
                    <a:pt x="16180" y="320418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7" y="604901"/>
                  </a:lnTo>
                  <a:lnTo>
                    <a:pt x="567487" y="318452"/>
                  </a:lnTo>
                  <a:lnTo>
                    <a:pt x="641337" y="318452"/>
                  </a:lnTo>
                  <a:lnTo>
                    <a:pt x="648312" y="317378"/>
                  </a:lnTo>
                  <a:lnTo>
                    <a:pt x="654515" y="314340"/>
                  </a:lnTo>
                  <a:lnTo>
                    <a:pt x="659548" y="309612"/>
                  </a:lnTo>
                  <a:lnTo>
                    <a:pt x="663016" y="303466"/>
                  </a:lnTo>
                  <a:lnTo>
                    <a:pt x="664476" y="296555"/>
                  </a:lnTo>
                  <a:lnTo>
                    <a:pt x="663826" y="289675"/>
                  </a:lnTo>
                  <a:lnTo>
                    <a:pt x="661180" y="283294"/>
                  </a:lnTo>
                  <a:lnTo>
                    <a:pt x="656653" y="277875"/>
                  </a:lnTo>
                  <a:lnTo>
                    <a:pt x="343649" y="1943"/>
                  </a:lnTo>
                  <a:lnTo>
                    <a:pt x="338175" y="0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01378" y="3077095"/>
              <a:ext cx="323215" cy="724535"/>
            </a:xfrm>
            <a:custGeom>
              <a:avLst/>
              <a:gdLst/>
              <a:ahLst/>
              <a:cxnLst/>
              <a:rect l="l" t="t" r="r" b="b"/>
              <a:pathLst>
                <a:path w="323215" h="724535">
                  <a:moveTo>
                    <a:pt x="322770" y="528104"/>
                  </a:moveTo>
                  <a:lnTo>
                    <a:pt x="276009" y="481342"/>
                  </a:lnTo>
                  <a:lnTo>
                    <a:pt x="126885" y="630478"/>
                  </a:lnTo>
                  <a:lnTo>
                    <a:pt x="46761" y="550341"/>
                  </a:lnTo>
                  <a:lnTo>
                    <a:pt x="0" y="597103"/>
                  </a:lnTo>
                  <a:lnTo>
                    <a:pt x="126885" y="723988"/>
                  </a:lnTo>
                  <a:lnTo>
                    <a:pt x="322770" y="528104"/>
                  </a:lnTo>
                  <a:close/>
                </a:path>
                <a:path w="323215" h="724535">
                  <a:moveTo>
                    <a:pt x="322770" y="46761"/>
                  </a:moveTo>
                  <a:lnTo>
                    <a:pt x="276009" y="0"/>
                  </a:lnTo>
                  <a:lnTo>
                    <a:pt x="126885" y="149136"/>
                  </a:lnTo>
                  <a:lnTo>
                    <a:pt x="46761" y="68999"/>
                  </a:lnTo>
                  <a:lnTo>
                    <a:pt x="0" y="115760"/>
                  </a:lnTo>
                  <a:lnTo>
                    <a:pt x="126885" y="242646"/>
                  </a:lnTo>
                  <a:lnTo>
                    <a:pt x="322770" y="46761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3056" y="2973920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22049" y="3476618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03056" y="3477816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994838" y="447089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994838" y="4470890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783994" y="491964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8"/>
                  </a:lnTo>
                  <a:lnTo>
                    <a:pt x="0" y="312673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3"/>
                  </a:lnTo>
                  <a:lnTo>
                    <a:pt x="34798" y="17398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5079873E-0E44-4D41-A829-BB4EC0B74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1"/>
    </mc:Choice>
    <mc:Fallback xmlns="">
      <p:transition spd="slow" advTm="6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43200" y="4332754"/>
            <a:ext cx="6596145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61315" marR="353695" algn="ctr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Note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methods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that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have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three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products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offered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in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country,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such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injectable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contraceptives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 oral hormonal</a:t>
            </a:r>
            <a:endParaRPr sz="1800">
              <a:latin typeface="GillSansNova-Book"/>
              <a:cs typeface="GillSansNova-Book"/>
            </a:endParaRPr>
          </a:p>
          <a:p>
            <a:pPr marL="12065" marR="5080" algn="ctr">
              <a:lnSpc>
                <a:spcPts val="2100"/>
              </a:lnSpc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contraceptives,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there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more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combinations, but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same principle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holds: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long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least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one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product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is active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at 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site, 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site is active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family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planning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spc="-5">
                <a:solidFill>
                  <a:srgbClr val="2C56A2"/>
                </a:solidFill>
                <a:latin typeface="GillSansNova-BookItalic"/>
                <a:cs typeface="GillSansNova-BookItalic"/>
              </a:rPr>
              <a:t>method</a:t>
            </a:r>
            <a:r>
              <a:rPr sz="1800" i="1" spc="-1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 does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not get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removed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from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the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numerator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denominator when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calculating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that method.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17094" y="2526018"/>
            <a:ext cx="955040" cy="1382395"/>
          </a:xfrm>
          <a:custGeom>
            <a:avLst/>
            <a:gdLst/>
            <a:ahLst/>
            <a:cxnLst/>
            <a:rect l="l" t="t" r="r" b="b"/>
            <a:pathLst>
              <a:path w="955040" h="1382395">
                <a:moveTo>
                  <a:pt x="42407" y="1163034"/>
                </a:moveTo>
                <a:lnTo>
                  <a:pt x="28230" y="1163528"/>
                </a:lnTo>
                <a:lnTo>
                  <a:pt x="15269" y="1169299"/>
                </a:lnTo>
                <a:lnTo>
                  <a:pt x="5168" y="1179968"/>
                </a:lnTo>
                <a:lnTo>
                  <a:pt x="0" y="1193728"/>
                </a:lnTo>
                <a:lnTo>
                  <a:pt x="491" y="1207908"/>
                </a:lnTo>
                <a:lnTo>
                  <a:pt x="6265" y="1220870"/>
                </a:lnTo>
                <a:lnTo>
                  <a:pt x="16941" y="1230972"/>
                </a:lnTo>
                <a:lnTo>
                  <a:pt x="250583" y="1376971"/>
                </a:lnTo>
                <a:lnTo>
                  <a:pt x="264342" y="1382139"/>
                </a:lnTo>
                <a:lnTo>
                  <a:pt x="278523" y="1381648"/>
                </a:lnTo>
                <a:lnTo>
                  <a:pt x="291484" y="1375874"/>
                </a:lnTo>
                <a:lnTo>
                  <a:pt x="301586" y="1365198"/>
                </a:lnTo>
                <a:lnTo>
                  <a:pt x="306755" y="1351439"/>
                </a:lnTo>
                <a:lnTo>
                  <a:pt x="306263" y="1337258"/>
                </a:lnTo>
                <a:lnTo>
                  <a:pt x="300489" y="1324296"/>
                </a:lnTo>
                <a:lnTo>
                  <a:pt x="289813" y="1314195"/>
                </a:lnTo>
                <a:lnTo>
                  <a:pt x="204380" y="1260817"/>
                </a:lnTo>
                <a:lnTo>
                  <a:pt x="228894" y="1221586"/>
                </a:lnTo>
                <a:lnTo>
                  <a:pt x="141604" y="1221586"/>
                </a:lnTo>
                <a:lnTo>
                  <a:pt x="56159" y="1168196"/>
                </a:lnTo>
                <a:lnTo>
                  <a:pt x="42407" y="1163034"/>
                </a:lnTo>
                <a:close/>
              </a:path>
              <a:path w="955040" h="1382395">
                <a:moveTo>
                  <a:pt x="451444" y="1197202"/>
                </a:moveTo>
                <a:lnTo>
                  <a:pt x="244131" y="1197202"/>
                </a:lnTo>
                <a:lnTo>
                  <a:pt x="345490" y="1260537"/>
                </a:lnTo>
                <a:lnTo>
                  <a:pt x="358104" y="1266753"/>
                </a:lnTo>
                <a:lnTo>
                  <a:pt x="371319" y="1270221"/>
                </a:lnTo>
                <a:lnTo>
                  <a:pt x="384738" y="1271031"/>
                </a:lnTo>
                <a:lnTo>
                  <a:pt x="397966" y="1269275"/>
                </a:lnTo>
                <a:lnTo>
                  <a:pt x="432685" y="1249531"/>
                </a:lnTo>
                <a:lnTo>
                  <a:pt x="450922" y="1212677"/>
                </a:lnTo>
                <a:lnTo>
                  <a:pt x="451721" y="1199284"/>
                </a:lnTo>
                <a:lnTo>
                  <a:pt x="451444" y="1197202"/>
                </a:lnTo>
                <a:close/>
              </a:path>
              <a:path w="955040" h="1382395">
                <a:moveTo>
                  <a:pt x="114439" y="966218"/>
                </a:moveTo>
                <a:lnTo>
                  <a:pt x="76848" y="978802"/>
                </a:lnTo>
                <a:lnTo>
                  <a:pt x="51717" y="1011355"/>
                </a:lnTo>
                <a:lnTo>
                  <a:pt x="47473" y="1037922"/>
                </a:lnTo>
                <a:lnTo>
                  <a:pt x="49262" y="1051432"/>
                </a:lnTo>
                <a:lnTo>
                  <a:pt x="68972" y="1086091"/>
                </a:lnTo>
                <a:lnTo>
                  <a:pt x="181355" y="1157972"/>
                </a:lnTo>
                <a:lnTo>
                  <a:pt x="141604" y="1221586"/>
                </a:lnTo>
                <a:lnTo>
                  <a:pt x="228894" y="1221586"/>
                </a:lnTo>
                <a:lnTo>
                  <a:pt x="244131" y="1197202"/>
                </a:lnTo>
                <a:lnTo>
                  <a:pt x="451444" y="1197202"/>
                </a:lnTo>
                <a:lnTo>
                  <a:pt x="449947" y="1185963"/>
                </a:lnTo>
                <a:lnTo>
                  <a:pt x="445816" y="1173280"/>
                </a:lnTo>
                <a:lnTo>
                  <a:pt x="439198" y="1161576"/>
                </a:lnTo>
                <a:lnTo>
                  <a:pt x="430288" y="1151219"/>
                </a:lnTo>
                <a:lnTo>
                  <a:pt x="419061" y="1142529"/>
                </a:lnTo>
                <a:lnTo>
                  <a:pt x="443568" y="1103311"/>
                </a:lnTo>
                <a:lnTo>
                  <a:pt x="356285" y="1103311"/>
                </a:lnTo>
                <a:lnTo>
                  <a:pt x="216572" y="1016011"/>
                </a:lnTo>
                <a:lnTo>
                  <a:pt x="241088" y="976781"/>
                </a:lnTo>
                <a:lnTo>
                  <a:pt x="153809" y="976781"/>
                </a:lnTo>
                <a:lnTo>
                  <a:pt x="141069" y="970496"/>
                </a:lnTo>
                <a:lnTo>
                  <a:pt x="127858" y="967031"/>
                </a:lnTo>
                <a:lnTo>
                  <a:pt x="114439" y="966218"/>
                </a:lnTo>
                <a:close/>
              </a:path>
              <a:path w="955040" h="1382395">
                <a:moveTo>
                  <a:pt x="815784" y="366737"/>
                </a:moveTo>
                <a:lnTo>
                  <a:pt x="665600" y="366737"/>
                </a:lnTo>
                <a:lnTo>
                  <a:pt x="673695" y="366848"/>
                </a:lnTo>
                <a:lnTo>
                  <a:pt x="681773" y="367753"/>
                </a:lnTo>
                <a:lnTo>
                  <a:pt x="682738" y="367943"/>
                </a:lnTo>
                <a:lnTo>
                  <a:pt x="683297" y="368019"/>
                </a:lnTo>
                <a:lnTo>
                  <a:pt x="689666" y="369447"/>
                </a:lnTo>
                <a:lnTo>
                  <a:pt x="726980" y="391333"/>
                </a:lnTo>
                <a:lnTo>
                  <a:pt x="748118" y="430402"/>
                </a:lnTo>
                <a:lnTo>
                  <a:pt x="750216" y="446130"/>
                </a:lnTo>
                <a:lnTo>
                  <a:pt x="749294" y="462042"/>
                </a:lnTo>
                <a:lnTo>
                  <a:pt x="745241" y="477667"/>
                </a:lnTo>
                <a:lnTo>
                  <a:pt x="737945" y="492530"/>
                </a:lnTo>
                <a:lnTo>
                  <a:pt x="356285" y="1103311"/>
                </a:lnTo>
                <a:lnTo>
                  <a:pt x="443568" y="1103311"/>
                </a:lnTo>
                <a:lnTo>
                  <a:pt x="800721" y="531760"/>
                </a:lnTo>
                <a:lnTo>
                  <a:pt x="814639" y="503442"/>
                </a:lnTo>
                <a:lnTo>
                  <a:pt x="822391" y="473737"/>
                </a:lnTo>
                <a:lnTo>
                  <a:pt x="824185" y="443542"/>
                </a:lnTo>
                <a:lnTo>
                  <a:pt x="820229" y="413752"/>
                </a:lnTo>
                <a:lnTo>
                  <a:pt x="817915" y="404900"/>
                </a:lnTo>
                <a:lnTo>
                  <a:pt x="815091" y="396191"/>
                </a:lnTo>
                <a:lnTo>
                  <a:pt x="811763" y="387649"/>
                </a:lnTo>
                <a:lnTo>
                  <a:pt x="807935" y="379297"/>
                </a:lnTo>
                <a:lnTo>
                  <a:pt x="815784" y="366737"/>
                </a:lnTo>
                <a:close/>
              </a:path>
              <a:path w="955040" h="1382395">
                <a:moveTo>
                  <a:pt x="784527" y="188367"/>
                </a:moveTo>
                <a:lnTo>
                  <a:pt x="744131" y="196575"/>
                </a:lnTo>
                <a:lnTo>
                  <a:pt x="710590" y="226630"/>
                </a:lnTo>
                <a:lnTo>
                  <a:pt x="669327" y="292670"/>
                </a:lnTo>
                <a:lnTo>
                  <a:pt x="660142" y="292891"/>
                </a:lnTo>
                <a:lnTo>
                  <a:pt x="604458" y="306234"/>
                </a:lnTo>
                <a:lnTo>
                  <a:pt x="554807" y="341077"/>
                </a:lnTo>
                <a:lnTo>
                  <a:pt x="153809" y="976781"/>
                </a:lnTo>
                <a:lnTo>
                  <a:pt x="241088" y="976781"/>
                </a:lnTo>
                <a:lnTo>
                  <a:pt x="311898" y="863472"/>
                </a:lnTo>
                <a:lnTo>
                  <a:pt x="377380" y="863472"/>
                </a:lnTo>
                <a:lnTo>
                  <a:pt x="330288" y="834046"/>
                </a:lnTo>
                <a:lnTo>
                  <a:pt x="388403" y="741044"/>
                </a:lnTo>
                <a:lnTo>
                  <a:pt x="453883" y="741044"/>
                </a:lnTo>
                <a:lnTo>
                  <a:pt x="406780" y="711618"/>
                </a:lnTo>
                <a:lnTo>
                  <a:pt x="464908" y="618603"/>
                </a:lnTo>
                <a:lnTo>
                  <a:pt x="530371" y="618603"/>
                </a:lnTo>
                <a:lnTo>
                  <a:pt x="483285" y="589177"/>
                </a:lnTo>
                <a:lnTo>
                  <a:pt x="541413" y="496175"/>
                </a:lnTo>
                <a:lnTo>
                  <a:pt x="606893" y="496175"/>
                </a:lnTo>
                <a:lnTo>
                  <a:pt x="559790" y="466749"/>
                </a:lnTo>
                <a:lnTo>
                  <a:pt x="598233" y="405230"/>
                </a:lnTo>
                <a:lnTo>
                  <a:pt x="634560" y="373853"/>
                </a:lnTo>
                <a:lnTo>
                  <a:pt x="665600" y="366737"/>
                </a:lnTo>
                <a:lnTo>
                  <a:pt x="815784" y="366737"/>
                </a:lnTo>
                <a:lnTo>
                  <a:pt x="849210" y="313244"/>
                </a:lnTo>
                <a:lnTo>
                  <a:pt x="856481" y="298472"/>
                </a:lnTo>
                <a:lnTo>
                  <a:pt x="860534" y="282980"/>
                </a:lnTo>
                <a:lnTo>
                  <a:pt x="861474" y="267231"/>
                </a:lnTo>
                <a:lnTo>
                  <a:pt x="859383" y="251586"/>
                </a:lnTo>
                <a:lnTo>
                  <a:pt x="856105" y="240521"/>
                </a:lnTo>
                <a:lnTo>
                  <a:pt x="851194" y="230024"/>
                </a:lnTo>
                <a:lnTo>
                  <a:pt x="844793" y="220256"/>
                </a:lnTo>
                <a:lnTo>
                  <a:pt x="836942" y="211403"/>
                </a:lnTo>
                <a:lnTo>
                  <a:pt x="848433" y="193013"/>
                </a:lnTo>
                <a:lnTo>
                  <a:pt x="807516" y="193013"/>
                </a:lnTo>
                <a:lnTo>
                  <a:pt x="796114" y="189839"/>
                </a:lnTo>
                <a:lnTo>
                  <a:pt x="784527" y="188367"/>
                </a:lnTo>
                <a:close/>
              </a:path>
              <a:path w="955040" h="1382395">
                <a:moveTo>
                  <a:pt x="377380" y="863472"/>
                </a:moveTo>
                <a:lnTo>
                  <a:pt x="311898" y="863472"/>
                </a:lnTo>
                <a:lnTo>
                  <a:pt x="366775" y="897762"/>
                </a:lnTo>
                <a:lnTo>
                  <a:pt x="373226" y="900185"/>
                </a:lnTo>
                <a:lnTo>
                  <a:pt x="379875" y="899954"/>
                </a:lnTo>
                <a:lnTo>
                  <a:pt x="385953" y="897249"/>
                </a:lnTo>
                <a:lnTo>
                  <a:pt x="390689" y="892250"/>
                </a:lnTo>
                <a:lnTo>
                  <a:pt x="393107" y="885799"/>
                </a:lnTo>
                <a:lnTo>
                  <a:pt x="392875" y="879150"/>
                </a:lnTo>
                <a:lnTo>
                  <a:pt x="390169" y="873073"/>
                </a:lnTo>
                <a:lnTo>
                  <a:pt x="385165" y="868336"/>
                </a:lnTo>
                <a:lnTo>
                  <a:pt x="377380" y="863472"/>
                </a:lnTo>
                <a:close/>
              </a:path>
              <a:path w="955040" h="1382395">
                <a:moveTo>
                  <a:pt x="453883" y="741044"/>
                </a:moveTo>
                <a:lnTo>
                  <a:pt x="388403" y="741044"/>
                </a:lnTo>
                <a:lnTo>
                  <a:pt x="443280" y="775334"/>
                </a:lnTo>
                <a:lnTo>
                  <a:pt x="449731" y="777757"/>
                </a:lnTo>
                <a:lnTo>
                  <a:pt x="456380" y="777524"/>
                </a:lnTo>
                <a:lnTo>
                  <a:pt x="462457" y="774816"/>
                </a:lnTo>
                <a:lnTo>
                  <a:pt x="467194" y="769809"/>
                </a:lnTo>
                <a:lnTo>
                  <a:pt x="469612" y="763365"/>
                </a:lnTo>
                <a:lnTo>
                  <a:pt x="469380" y="756720"/>
                </a:lnTo>
                <a:lnTo>
                  <a:pt x="466674" y="750644"/>
                </a:lnTo>
                <a:lnTo>
                  <a:pt x="461670" y="745908"/>
                </a:lnTo>
                <a:lnTo>
                  <a:pt x="453883" y="741044"/>
                </a:lnTo>
                <a:close/>
              </a:path>
              <a:path w="955040" h="1382395">
                <a:moveTo>
                  <a:pt x="530371" y="618603"/>
                </a:moveTo>
                <a:lnTo>
                  <a:pt x="464908" y="618603"/>
                </a:lnTo>
                <a:lnTo>
                  <a:pt x="519785" y="652906"/>
                </a:lnTo>
                <a:lnTo>
                  <a:pt x="526236" y="655323"/>
                </a:lnTo>
                <a:lnTo>
                  <a:pt x="532883" y="655092"/>
                </a:lnTo>
                <a:lnTo>
                  <a:pt x="538957" y="652386"/>
                </a:lnTo>
                <a:lnTo>
                  <a:pt x="543686" y="647381"/>
                </a:lnTo>
                <a:lnTo>
                  <a:pt x="546111" y="640932"/>
                </a:lnTo>
                <a:lnTo>
                  <a:pt x="545883" y="634288"/>
                </a:lnTo>
                <a:lnTo>
                  <a:pt x="543179" y="628215"/>
                </a:lnTo>
                <a:lnTo>
                  <a:pt x="538174" y="623480"/>
                </a:lnTo>
                <a:lnTo>
                  <a:pt x="530371" y="618603"/>
                </a:lnTo>
                <a:close/>
              </a:path>
              <a:path w="955040" h="1382395">
                <a:moveTo>
                  <a:pt x="606893" y="496175"/>
                </a:moveTo>
                <a:lnTo>
                  <a:pt x="541413" y="496175"/>
                </a:lnTo>
                <a:lnTo>
                  <a:pt x="596290" y="530465"/>
                </a:lnTo>
                <a:lnTo>
                  <a:pt x="602741" y="532888"/>
                </a:lnTo>
                <a:lnTo>
                  <a:pt x="609388" y="532657"/>
                </a:lnTo>
                <a:lnTo>
                  <a:pt x="615462" y="529952"/>
                </a:lnTo>
                <a:lnTo>
                  <a:pt x="620191" y="524953"/>
                </a:lnTo>
                <a:lnTo>
                  <a:pt x="622616" y="518502"/>
                </a:lnTo>
                <a:lnTo>
                  <a:pt x="622388" y="511853"/>
                </a:lnTo>
                <a:lnTo>
                  <a:pt x="619684" y="505776"/>
                </a:lnTo>
                <a:lnTo>
                  <a:pt x="614679" y="501039"/>
                </a:lnTo>
                <a:lnTo>
                  <a:pt x="606893" y="496175"/>
                </a:lnTo>
                <a:close/>
              </a:path>
              <a:path w="955040" h="1382395">
                <a:moveTo>
                  <a:pt x="940620" y="0"/>
                </a:moveTo>
                <a:lnTo>
                  <a:pt x="933975" y="227"/>
                </a:lnTo>
                <a:lnTo>
                  <a:pt x="927899" y="2932"/>
                </a:lnTo>
                <a:lnTo>
                  <a:pt x="923162" y="7936"/>
                </a:lnTo>
                <a:lnTo>
                  <a:pt x="807516" y="193013"/>
                </a:lnTo>
                <a:lnTo>
                  <a:pt x="848433" y="193013"/>
                </a:lnTo>
                <a:lnTo>
                  <a:pt x="952588" y="26326"/>
                </a:lnTo>
                <a:lnTo>
                  <a:pt x="955011" y="19875"/>
                </a:lnTo>
                <a:lnTo>
                  <a:pt x="954779" y="13227"/>
                </a:lnTo>
                <a:lnTo>
                  <a:pt x="952070" y="7154"/>
                </a:lnTo>
                <a:lnTo>
                  <a:pt x="947064" y="2424"/>
                </a:lnTo>
                <a:lnTo>
                  <a:pt x="940620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00090B-59FD-462C-BB7B-441DAD874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8"/>
    </mc:Choice>
    <mc:Fallback xmlns="">
      <p:transition spd="slow" advTm="2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61420" y="2282545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670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6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D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5905" y="2469069"/>
            <a:ext cx="3027045" cy="901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Both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30 units of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0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units of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implants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660"/>
              </a:lnSpc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Not stocked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61420" y="3786428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725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35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E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5905" y="3980369"/>
            <a:ext cx="250317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only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0 units in stock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Stocked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61420" y="5079682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745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35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F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5904" y="5275769"/>
            <a:ext cx="283210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 spc="39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5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only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700"/>
              </a:lnSpc>
            </a:pP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</a:t>
            </a:r>
            <a:r>
              <a:rPr sz="15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15</a:t>
            </a:r>
            <a:r>
              <a:rPr sz="15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units</a:t>
            </a:r>
            <a:r>
              <a:rPr sz="15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5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750"/>
              </a:lnSpc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Not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stocked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1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83320" y="2282545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ts val="1670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4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G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6018" y="2469069"/>
            <a:ext cx="283337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 spc="39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only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700"/>
              </a:lnSpc>
            </a:pP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</a:t>
            </a:r>
            <a:r>
              <a:rPr sz="15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5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units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750"/>
              </a:lnSpc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Not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stocked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1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83320" y="3574186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ts val="1700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4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H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96018" y="3764469"/>
            <a:ext cx="250317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only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0 units in stock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Stocked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6463" y="2228595"/>
            <a:ext cx="255904" cy="252729"/>
            <a:chOff x="886463" y="2228595"/>
            <a:chExt cx="255904" cy="252729"/>
          </a:xfrm>
        </p:grpSpPr>
        <p:sp>
          <p:nvSpPr>
            <p:cNvPr id="15" name="object 15"/>
            <p:cNvSpPr/>
            <p:nvPr/>
          </p:nvSpPr>
          <p:spPr>
            <a:xfrm>
              <a:off x="886463" y="2228595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5" h="87630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623" y="2325263"/>
              <a:ext cx="219227" cy="15571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86463" y="3746500"/>
            <a:ext cx="255904" cy="252729"/>
            <a:chOff x="886463" y="3746500"/>
            <a:chExt cx="255904" cy="252729"/>
          </a:xfrm>
        </p:grpSpPr>
        <p:sp>
          <p:nvSpPr>
            <p:cNvPr id="18" name="object 18"/>
            <p:cNvSpPr/>
            <p:nvPr/>
          </p:nvSpPr>
          <p:spPr>
            <a:xfrm>
              <a:off x="886463" y="3746500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5" h="87629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623" y="3843166"/>
              <a:ext cx="219227" cy="15571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86463" y="5264403"/>
            <a:ext cx="255904" cy="252729"/>
            <a:chOff x="886463" y="5264403"/>
            <a:chExt cx="255904" cy="252729"/>
          </a:xfrm>
        </p:grpSpPr>
        <p:sp>
          <p:nvSpPr>
            <p:cNvPr id="21" name="object 21"/>
            <p:cNvSpPr/>
            <p:nvPr/>
          </p:nvSpPr>
          <p:spPr>
            <a:xfrm>
              <a:off x="886463" y="5264403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5" h="87629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623" y="5361069"/>
              <a:ext cx="219227" cy="15571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57659" y="2253995"/>
            <a:ext cx="255904" cy="252729"/>
            <a:chOff x="4657659" y="2253995"/>
            <a:chExt cx="255904" cy="252729"/>
          </a:xfrm>
        </p:grpSpPr>
        <p:sp>
          <p:nvSpPr>
            <p:cNvPr id="24" name="object 24"/>
            <p:cNvSpPr/>
            <p:nvPr/>
          </p:nvSpPr>
          <p:spPr>
            <a:xfrm>
              <a:off x="4657659" y="2253995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4" h="87630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818" y="2350663"/>
              <a:ext cx="219227" cy="15571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657659" y="3759200"/>
            <a:ext cx="255904" cy="252729"/>
            <a:chOff x="4657659" y="3759200"/>
            <a:chExt cx="255904" cy="252729"/>
          </a:xfrm>
        </p:grpSpPr>
        <p:sp>
          <p:nvSpPr>
            <p:cNvPr id="27" name="object 27"/>
            <p:cNvSpPr/>
            <p:nvPr/>
          </p:nvSpPr>
          <p:spPr>
            <a:xfrm>
              <a:off x="4657659" y="3759200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4" h="87629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818" y="3855866"/>
              <a:ext cx="219227" cy="155714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4657659" y="5054091"/>
            <a:ext cx="255904" cy="252729"/>
            <a:chOff x="4657659" y="5054091"/>
            <a:chExt cx="255904" cy="252729"/>
          </a:xfrm>
        </p:grpSpPr>
        <p:sp>
          <p:nvSpPr>
            <p:cNvPr id="30" name="object 30"/>
            <p:cNvSpPr/>
            <p:nvPr/>
          </p:nvSpPr>
          <p:spPr>
            <a:xfrm>
              <a:off x="4657659" y="5054091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4" h="87629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818" y="5150757"/>
              <a:ext cx="219227" cy="15571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8383601" y="2241295"/>
            <a:ext cx="255904" cy="252729"/>
            <a:chOff x="8383601" y="2241295"/>
            <a:chExt cx="255904" cy="252729"/>
          </a:xfrm>
        </p:grpSpPr>
        <p:sp>
          <p:nvSpPr>
            <p:cNvPr id="33" name="object 33"/>
            <p:cNvSpPr/>
            <p:nvPr/>
          </p:nvSpPr>
          <p:spPr>
            <a:xfrm>
              <a:off x="8383601" y="2241295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4" h="87630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01761" y="2337963"/>
              <a:ext cx="219227" cy="155714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8383601" y="3544919"/>
            <a:ext cx="255904" cy="252729"/>
            <a:chOff x="8383601" y="3544919"/>
            <a:chExt cx="255904" cy="252729"/>
          </a:xfrm>
        </p:grpSpPr>
        <p:sp>
          <p:nvSpPr>
            <p:cNvPr id="36" name="object 36"/>
            <p:cNvSpPr/>
            <p:nvPr/>
          </p:nvSpPr>
          <p:spPr>
            <a:xfrm>
              <a:off x="8383601" y="3544919"/>
              <a:ext cx="255904" cy="87630"/>
            </a:xfrm>
            <a:custGeom>
              <a:avLst/>
              <a:gdLst/>
              <a:ahLst/>
              <a:cxnLst/>
              <a:rect l="l" t="t" r="r" b="b"/>
              <a:pathLst>
                <a:path w="255904" h="87629">
                  <a:moveTo>
                    <a:pt x="127774" y="0"/>
                  </a:moveTo>
                  <a:lnTo>
                    <a:pt x="0" y="87198"/>
                  </a:lnTo>
                  <a:lnTo>
                    <a:pt x="255549" y="87198"/>
                  </a:lnTo>
                  <a:lnTo>
                    <a:pt x="127774" y="0"/>
                  </a:lnTo>
                  <a:close/>
                </a:path>
              </a:pathLst>
            </a:custGeom>
            <a:solidFill>
              <a:srgbClr val="2C56A2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01761" y="3641585"/>
              <a:ext cx="219227" cy="15571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188719" y="2280932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6830">
              <a:lnSpc>
                <a:spcPts val="1680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4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A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13177" y="2469069"/>
            <a:ext cx="3187700" cy="901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Both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</a:t>
            </a:r>
            <a:r>
              <a:rPr sz="15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units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20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units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implants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660"/>
              </a:lnSpc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Not stocked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5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1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287260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88719" y="3786428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6830">
              <a:lnSpc>
                <a:spcPts val="1725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35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B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13177" y="3980369"/>
            <a:ext cx="2974340" cy="901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Both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Did not report on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implants,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0 units of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implants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Stocked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out of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8719" y="5291937"/>
            <a:ext cx="996950" cy="225425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6830">
              <a:lnSpc>
                <a:spcPts val="1770"/>
              </a:lnSpc>
            </a:pPr>
            <a:r>
              <a:rPr sz="1500" spc="-15">
                <a:solidFill>
                  <a:srgbClr val="FFFFFF"/>
                </a:solidFill>
                <a:latin typeface="GillSansNova-Book"/>
                <a:cs typeface="GillSansNova-Book"/>
              </a:rPr>
              <a:t>FACILITY</a:t>
            </a:r>
            <a:r>
              <a:rPr sz="1500" spc="-4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FFFFFF"/>
                </a:solidFill>
                <a:latin typeface="GillSansNova-Book"/>
                <a:cs typeface="GillSansNova-Book"/>
              </a:rPr>
              <a:t>C</a:t>
            </a:r>
            <a:endParaRPr sz="1500">
              <a:latin typeface="GillSansNova-Book"/>
              <a:cs typeface="GillSansNova-Boo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13177" y="5491669"/>
            <a:ext cx="3028315" cy="901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Offers: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Both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1-rod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2-rod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implants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b="1">
                <a:solidFill>
                  <a:srgbClr val="2C56A2"/>
                </a:solidFill>
                <a:latin typeface="GillSansNova-SemiBold"/>
                <a:cs typeface="GillSansNova-SemiBold"/>
              </a:rPr>
              <a:t>Reported: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0 units of both products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this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1660"/>
              </a:lnSpc>
            </a:pPr>
            <a:r>
              <a:rPr sz="1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Result:</a:t>
            </a:r>
            <a:r>
              <a:rPr sz="15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Stocked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out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of</a:t>
            </a:r>
            <a:r>
              <a:rPr sz="1500" b="1" i="1" spc="-5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500" b="1" i="1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endParaRPr sz="1500">
              <a:latin typeface="GillSansNova-SemiBoldItalic"/>
              <a:cs typeface="GillSansNova-SemiBoldItalic"/>
            </a:endParaRP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7B01E727-2580-49A3-BB27-CFB98622D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0"/>
    </mc:Choice>
    <mc:Fallback xmlns="">
      <p:transition spd="slow" advTm="6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7015" y="3337559"/>
            <a:ext cx="5226050" cy="2158365"/>
          </a:xfrm>
          <a:custGeom>
            <a:avLst/>
            <a:gdLst/>
            <a:ahLst/>
            <a:cxnLst/>
            <a:rect l="l" t="t" r="r" b="b"/>
            <a:pathLst>
              <a:path w="5226050" h="2158365">
                <a:moveTo>
                  <a:pt x="5225795" y="0"/>
                </a:moveTo>
                <a:lnTo>
                  <a:pt x="0" y="0"/>
                </a:lnTo>
                <a:lnTo>
                  <a:pt x="0" y="2157984"/>
                </a:lnTo>
                <a:lnTo>
                  <a:pt x="5225795" y="2157984"/>
                </a:lnTo>
                <a:lnTo>
                  <a:pt x="5225795" y="0"/>
                </a:lnTo>
                <a:close/>
              </a:path>
            </a:pathLst>
          </a:custGeom>
          <a:solidFill>
            <a:srgbClr val="C9D479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57015" y="3337559"/>
            <a:ext cx="5226050" cy="21583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 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B</a:t>
            </a:r>
            <a:r>
              <a:rPr sz="145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45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 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E</a:t>
            </a:r>
            <a:r>
              <a:rPr sz="145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H</a:t>
            </a:r>
            <a:endParaRPr sz="145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GillSansNova-SemiBold"/>
              <a:cs typeface="GillSansNova-SemiBold"/>
            </a:endParaRPr>
          </a:p>
          <a:p>
            <a:pPr marL="274320">
              <a:lnSpc>
                <a:spcPts val="1730"/>
              </a:lnSpc>
            </a:pP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B 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D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+ 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E</a:t>
            </a:r>
            <a:endParaRPr sz="1450">
              <a:latin typeface="GillSansNova-SemiBold"/>
              <a:cs typeface="GillSansNova-SemiBold"/>
            </a:endParaRPr>
          </a:p>
          <a:p>
            <a:pPr marL="274320">
              <a:lnSpc>
                <a:spcPts val="1730"/>
              </a:lnSpc>
            </a:pP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Facility 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F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Facility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G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Facility </a:t>
            </a:r>
            <a:r>
              <a:rPr sz="145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H</a:t>
            </a:r>
            <a:endParaRPr sz="145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GillSansNova-SemiBold"/>
              <a:cs typeface="GillSansNova-SemiBold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=</a:t>
            </a:r>
            <a:r>
              <a:rPr sz="145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50%</a:t>
            </a:r>
            <a:r>
              <a:rPr sz="1450" spc="5">
                <a:solidFill>
                  <a:srgbClr val="2C56A2"/>
                </a:solidFill>
                <a:latin typeface="GillSansNova-Book"/>
                <a:cs typeface="GillSansNova-Book"/>
              </a:rPr>
              <a:t> stockout rate </a:t>
            </a:r>
            <a:r>
              <a:rPr sz="145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 implantable</a:t>
            </a:r>
            <a:r>
              <a:rPr sz="1450" spc="5">
                <a:solidFill>
                  <a:srgbClr val="2C56A2"/>
                </a:solidFill>
                <a:latin typeface="GillSansNova-Book"/>
                <a:cs typeface="GillSansNova-Book"/>
              </a:rPr>
              <a:t> contraceptives in </a:t>
            </a:r>
            <a:r>
              <a:rPr sz="1450" spc="10">
                <a:solidFill>
                  <a:srgbClr val="2C56A2"/>
                </a:solidFill>
                <a:latin typeface="GillSansNova-Book"/>
                <a:cs typeface="GillSansNova-Book"/>
              </a:rPr>
              <a:t>month </a:t>
            </a:r>
            <a:r>
              <a:rPr sz="1450" spc="15">
                <a:solidFill>
                  <a:srgbClr val="2C56A2"/>
                </a:solidFill>
                <a:latin typeface="GillSansNova-Book"/>
                <a:cs typeface="GillSansNova-Book"/>
              </a:rPr>
              <a:t>X</a:t>
            </a:r>
            <a:endParaRPr sz="145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7015" y="2244971"/>
            <a:ext cx="5226050" cy="68544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195"/>
              </a:spcBef>
            </a:pP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In the previous 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example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of 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implantable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contraceptives, the formula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arriving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at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rate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would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be </a:t>
            </a:r>
            <a:r>
              <a:rPr spc="5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>
                <a:solidFill>
                  <a:srgbClr val="2C56A2"/>
                </a:solidFill>
                <a:latin typeface="GillSansNova-Book"/>
                <a:cs typeface="GillSansNova-Book"/>
              </a:rPr>
              <a:t>following:</a:t>
            </a:r>
            <a:endParaRPr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31335" y="3993132"/>
            <a:ext cx="4544695" cy="0"/>
          </a:xfrm>
          <a:custGeom>
            <a:avLst/>
            <a:gdLst/>
            <a:ahLst/>
            <a:cxnLst/>
            <a:rect l="l" t="t" r="r" b="b"/>
            <a:pathLst>
              <a:path w="4544695">
                <a:moveTo>
                  <a:pt x="0" y="0"/>
                </a:moveTo>
                <a:lnTo>
                  <a:pt x="4544568" y="0"/>
                </a:lnTo>
              </a:path>
            </a:pathLst>
          </a:custGeom>
          <a:ln w="127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B1A4406-DAA2-480D-97CB-D607E9B8D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0"/>
    </mc:Choice>
    <mc:Fallback xmlns="">
      <p:transition spd="slow" advTm="3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1534" y="930878"/>
            <a:ext cx="2396066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7670" algn="l"/>
              </a:tabLst>
            </a:pPr>
            <a:r>
              <a:rPr b="0">
                <a:solidFill>
                  <a:srgbClr val="2B58A4"/>
                </a:solidFill>
                <a:latin typeface="GillSansNova-Light"/>
                <a:cs typeface="GillSansNova-Light"/>
              </a:rPr>
              <a:t>Se</a:t>
            </a:r>
            <a:r>
              <a:rPr b="0" spc="105">
                <a:solidFill>
                  <a:srgbClr val="2B58A4"/>
                </a:solidFill>
                <a:latin typeface="GillSansNova-Light"/>
                <a:cs typeface="GillSansNova-Light"/>
              </a:rPr>
              <a:t>c</a:t>
            </a:r>
            <a:r>
              <a:rPr b="0">
                <a:solidFill>
                  <a:srgbClr val="2B58A4"/>
                </a:solidFill>
                <a:latin typeface="GillSansNova-Light"/>
                <a:cs typeface="GillSansNova-Light"/>
              </a:rPr>
              <a:t>tion	2: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61453" y="1571450"/>
            <a:ext cx="8501747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sz="3700" b="1">
                <a:solidFill>
                  <a:srgbClr val="2B58A4"/>
                </a:solidFill>
                <a:latin typeface="GillSansNova-SemiBold"/>
                <a:cs typeface="GillSansNova-SemiBold"/>
              </a:rPr>
              <a:t>Applying</a:t>
            </a:r>
            <a:r>
              <a:rPr lang="en-US" sz="3700" b="1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10">
                <a:solidFill>
                  <a:srgbClr val="2B58A4"/>
                </a:solidFill>
                <a:latin typeface="GillSansNova-SemiBold"/>
                <a:cs typeface="GillSansNova-SemiBold"/>
              </a:rPr>
              <a:t>the</a:t>
            </a:r>
            <a:r>
              <a:rPr lang="en-US" sz="3700" b="1" spc="10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lang="en-US" sz="37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lang="en-US" sz="3700" b="1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endParaRPr sz="3700">
              <a:latin typeface="GillSansNova-SemiBold"/>
              <a:cs typeface="GillSansNova-SemiBold"/>
            </a:endParaRPr>
          </a:p>
          <a:p>
            <a:pPr algn="ctr">
              <a:lnSpc>
                <a:spcPts val="4420"/>
              </a:lnSpc>
              <a:tabLst>
                <a:tab pos="738505" algn="l"/>
                <a:tab pos="2316480" algn="l"/>
                <a:tab pos="3190875" algn="l"/>
                <a:tab pos="5370195" algn="l"/>
                <a:tab pos="7373620" algn="l"/>
              </a:tabLst>
            </a:pPr>
            <a:r>
              <a:rPr lang="en-US" sz="3700" b="1" spc="-10">
                <a:solidFill>
                  <a:srgbClr val="2B58A4"/>
                </a:solidFill>
                <a:latin typeface="GillSansNova-SemiBold"/>
                <a:cs typeface="GillSansNova-SemiBold"/>
              </a:rPr>
              <a:t>for </a:t>
            </a:r>
            <a:r>
              <a:rPr sz="3700" b="1" spc="5">
                <a:solidFill>
                  <a:srgbClr val="2B58A4"/>
                </a:solidFill>
                <a:latin typeface="GillSansNova-SemiBold"/>
                <a:cs typeface="GillSansNova-SemiBold"/>
              </a:rPr>
              <a:t>Annual</a:t>
            </a:r>
            <a:r>
              <a:rPr lang="en-US" sz="3700" b="1" spc="5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10">
                <a:solidFill>
                  <a:srgbClr val="2B58A4"/>
                </a:solidFill>
                <a:latin typeface="GillSansNova-SemiBold"/>
                <a:cs typeface="GillSansNova-SemiBold"/>
              </a:rPr>
              <a:t>and</a:t>
            </a:r>
            <a:r>
              <a:rPr lang="en-US" sz="3700" b="1" spc="10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15">
                <a:solidFill>
                  <a:srgbClr val="2B58A4"/>
                </a:solidFill>
                <a:latin typeface="GillSansNova-SemiBold"/>
                <a:cs typeface="GillSansNova-SemiBold"/>
              </a:rPr>
              <a:t>Quarterly</a:t>
            </a:r>
            <a:r>
              <a:rPr lang="en-US" sz="3700" b="1" spc="15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-5">
                <a:solidFill>
                  <a:srgbClr val="2B58A4"/>
                </a:solidFill>
                <a:latin typeface="GillSansNova-SemiBold"/>
                <a:cs typeface="GillSansNova-SemiBold"/>
              </a:rPr>
              <a:t>Stockout</a:t>
            </a:r>
            <a:r>
              <a:rPr lang="en-US" sz="3700" b="1" spc="-5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2B58A4"/>
                </a:solidFill>
                <a:latin typeface="GillSansNova-SemiBold"/>
                <a:cs typeface="GillSansNova-SemiBold"/>
              </a:rPr>
              <a:t>Rates</a:t>
            </a:r>
            <a:endParaRPr sz="37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6347" y="4506553"/>
            <a:ext cx="9142095" cy="165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Now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that </a:t>
            </a:r>
            <a:r>
              <a:rPr sz="2300" spc="-20">
                <a:solidFill>
                  <a:srgbClr val="2C56A2"/>
                </a:solidFill>
                <a:latin typeface="GillSansNova-Book"/>
                <a:cs typeface="GillSansNova-Book"/>
              </a:rPr>
              <a:t>we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25">
                <a:solidFill>
                  <a:srgbClr val="2C56A2"/>
                </a:solidFill>
                <a:latin typeface="GillSansNova-Book"/>
                <a:cs typeface="GillSansNova-Book"/>
              </a:rPr>
              <a:t>have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reviewed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steps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to apply the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2300" b="1">
                <a:solidFill>
                  <a:srgbClr val="E9494F"/>
                </a:solidFill>
                <a:latin typeface="GillSansNova-SemiBold"/>
                <a:cs typeface="GillSansNova-SemiBold"/>
              </a:rPr>
              <a:t> Site Rule</a:t>
            </a:r>
            <a:r>
              <a:rPr sz="23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and calculate </a:t>
            </a:r>
            <a:r>
              <a:rPr sz="2300" spc="-6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rate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 single point in time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methods with one or multiple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products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offered,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20">
                <a:solidFill>
                  <a:srgbClr val="2C56A2"/>
                </a:solidFill>
                <a:latin typeface="GillSansNova-Book"/>
                <a:cs typeface="GillSansNova-Book"/>
              </a:rPr>
              <a:t>let’s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look at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how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application of the rule changes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one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10">
                <a:solidFill>
                  <a:srgbClr val="2C56A2"/>
                </a:solidFill>
                <a:latin typeface="GillSansNova-Book"/>
                <a:cs typeface="GillSansNova-Book"/>
              </a:rPr>
              <a:t>quarter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versus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the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average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(annual)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rate.</a:t>
            </a:r>
            <a:endParaRPr sz="23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01843" y="3118104"/>
            <a:ext cx="1585595" cy="1170940"/>
            <a:chOff x="5301843" y="3118104"/>
            <a:chExt cx="1585595" cy="1170940"/>
          </a:xfrm>
        </p:grpSpPr>
        <p:sp>
          <p:nvSpPr>
            <p:cNvPr id="7" name="object 7"/>
            <p:cNvSpPr/>
            <p:nvPr/>
          </p:nvSpPr>
          <p:spPr>
            <a:xfrm>
              <a:off x="5301843" y="3118104"/>
              <a:ext cx="1585595" cy="1170940"/>
            </a:xfrm>
            <a:custGeom>
              <a:avLst/>
              <a:gdLst/>
              <a:ahLst/>
              <a:cxnLst/>
              <a:rect l="l" t="t" r="r" b="b"/>
              <a:pathLst>
                <a:path w="1585595" h="1170939">
                  <a:moveTo>
                    <a:pt x="1585252" y="0"/>
                  </a:moveTo>
                  <a:lnTo>
                    <a:pt x="0" y="0"/>
                  </a:lnTo>
                  <a:lnTo>
                    <a:pt x="0" y="1170432"/>
                  </a:lnTo>
                  <a:lnTo>
                    <a:pt x="1585252" y="1170432"/>
                  </a:lnTo>
                  <a:lnTo>
                    <a:pt x="1585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60596" y="3407834"/>
              <a:ext cx="668020" cy="880744"/>
            </a:xfrm>
            <a:custGeom>
              <a:avLst/>
              <a:gdLst/>
              <a:ahLst/>
              <a:cxnLst/>
              <a:rect l="l" t="t" r="r" b="b"/>
              <a:pathLst>
                <a:path w="668020" h="880745">
                  <a:moveTo>
                    <a:pt x="212420" y="0"/>
                  </a:moveTo>
                  <a:lnTo>
                    <a:pt x="6045" y="0"/>
                  </a:lnTo>
                  <a:lnTo>
                    <a:pt x="0" y="6045"/>
                  </a:lnTo>
                  <a:lnTo>
                    <a:pt x="0" y="874661"/>
                  </a:lnTo>
                  <a:lnTo>
                    <a:pt x="6045" y="880706"/>
                  </a:lnTo>
                  <a:lnTo>
                    <a:pt x="661708" y="880706"/>
                  </a:lnTo>
                  <a:lnTo>
                    <a:pt x="667753" y="874661"/>
                  </a:lnTo>
                  <a:lnTo>
                    <a:pt x="667753" y="812482"/>
                  </a:lnTo>
                  <a:lnTo>
                    <a:pt x="43421" y="812482"/>
                  </a:lnTo>
                  <a:lnTo>
                    <a:pt x="43421" y="68224"/>
                  </a:lnTo>
                  <a:lnTo>
                    <a:pt x="667753" y="68224"/>
                  </a:lnTo>
                  <a:lnTo>
                    <a:pt x="667753" y="21704"/>
                  </a:lnTo>
                  <a:lnTo>
                    <a:pt x="212420" y="21704"/>
                  </a:lnTo>
                  <a:lnTo>
                    <a:pt x="212420" y="0"/>
                  </a:lnTo>
                  <a:close/>
                </a:path>
                <a:path w="668020" h="880745">
                  <a:moveTo>
                    <a:pt x="667753" y="68224"/>
                  </a:moveTo>
                  <a:lnTo>
                    <a:pt x="624357" y="68224"/>
                  </a:lnTo>
                  <a:lnTo>
                    <a:pt x="624357" y="812482"/>
                  </a:lnTo>
                  <a:lnTo>
                    <a:pt x="667753" y="812482"/>
                  </a:lnTo>
                  <a:lnTo>
                    <a:pt x="667753" y="68224"/>
                  </a:lnTo>
                  <a:close/>
                </a:path>
                <a:path w="668020" h="880745">
                  <a:moveTo>
                    <a:pt x="661708" y="0"/>
                  </a:moveTo>
                  <a:lnTo>
                    <a:pt x="455333" y="0"/>
                  </a:lnTo>
                  <a:lnTo>
                    <a:pt x="455333" y="21704"/>
                  </a:lnTo>
                  <a:lnTo>
                    <a:pt x="667753" y="21704"/>
                  </a:lnTo>
                  <a:lnTo>
                    <a:pt x="667753" y="6045"/>
                  </a:lnTo>
                  <a:lnTo>
                    <a:pt x="661708" y="0"/>
                  </a:lnTo>
                  <a:close/>
                </a:path>
              </a:pathLst>
            </a:custGeom>
            <a:solidFill>
              <a:srgbClr val="E8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3014" y="3269329"/>
              <a:ext cx="242915" cy="1602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04014" y="3476053"/>
              <a:ext cx="581025" cy="744855"/>
            </a:xfrm>
            <a:custGeom>
              <a:avLst/>
              <a:gdLst/>
              <a:ahLst/>
              <a:cxnLst/>
              <a:rect l="l" t="t" r="r" b="b"/>
              <a:pathLst>
                <a:path w="581025" h="744854">
                  <a:moveTo>
                    <a:pt x="580936" y="0"/>
                  </a:moveTo>
                  <a:lnTo>
                    <a:pt x="0" y="0"/>
                  </a:lnTo>
                  <a:lnTo>
                    <a:pt x="0" y="744258"/>
                  </a:lnTo>
                  <a:lnTo>
                    <a:pt x="580936" y="744258"/>
                  </a:lnTo>
                  <a:lnTo>
                    <a:pt x="580936" y="0"/>
                  </a:lnTo>
                  <a:close/>
                </a:path>
              </a:pathLst>
            </a:custGeom>
            <a:solidFill>
              <a:srgbClr val="EAE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35053" y="3551618"/>
              <a:ext cx="379730" cy="251460"/>
            </a:xfrm>
            <a:custGeom>
              <a:avLst/>
              <a:gdLst/>
              <a:ahLst/>
              <a:cxnLst/>
              <a:rect l="l" t="t" r="r" b="b"/>
              <a:pathLst>
                <a:path w="379729" h="251460">
                  <a:moveTo>
                    <a:pt x="310540" y="248920"/>
                  </a:moveTo>
                  <a:lnTo>
                    <a:pt x="20243" y="248920"/>
                  </a:lnTo>
                  <a:lnTo>
                    <a:pt x="20243" y="23812"/>
                  </a:lnTo>
                  <a:lnTo>
                    <a:pt x="20243" y="22352"/>
                  </a:lnTo>
                  <a:lnTo>
                    <a:pt x="20243" y="1270"/>
                  </a:lnTo>
                  <a:lnTo>
                    <a:pt x="20243" y="0"/>
                  </a:lnTo>
                  <a:lnTo>
                    <a:pt x="17602" y="0"/>
                  </a:lnTo>
                  <a:lnTo>
                    <a:pt x="17602" y="1270"/>
                  </a:lnTo>
                  <a:lnTo>
                    <a:pt x="17602" y="21767"/>
                  </a:lnTo>
                  <a:lnTo>
                    <a:pt x="622" y="21767"/>
                  </a:lnTo>
                  <a:lnTo>
                    <a:pt x="38" y="22352"/>
                  </a:lnTo>
                  <a:lnTo>
                    <a:pt x="38" y="23812"/>
                  </a:lnTo>
                  <a:lnTo>
                    <a:pt x="622" y="24396"/>
                  </a:lnTo>
                  <a:lnTo>
                    <a:pt x="17602" y="24396"/>
                  </a:lnTo>
                  <a:lnTo>
                    <a:pt x="17602" y="56781"/>
                  </a:lnTo>
                  <a:lnTo>
                    <a:pt x="584" y="56781"/>
                  </a:lnTo>
                  <a:lnTo>
                    <a:pt x="0" y="57378"/>
                  </a:lnTo>
                  <a:lnTo>
                    <a:pt x="0" y="58826"/>
                  </a:lnTo>
                  <a:lnTo>
                    <a:pt x="584" y="59423"/>
                  </a:lnTo>
                  <a:lnTo>
                    <a:pt x="17602" y="59423"/>
                  </a:lnTo>
                  <a:lnTo>
                    <a:pt x="17602" y="91719"/>
                  </a:lnTo>
                  <a:lnTo>
                    <a:pt x="584" y="91719"/>
                  </a:lnTo>
                  <a:lnTo>
                    <a:pt x="0" y="92316"/>
                  </a:lnTo>
                  <a:lnTo>
                    <a:pt x="0" y="93764"/>
                  </a:lnTo>
                  <a:lnTo>
                    <a:pt x="584" y="94361"/>
                  </a:lnTo>
                  <a:lnTo>
                    <a:pt x="17602" y="94361"/>
                  </a:lnTo>
                  <a:lnTo>
                    <a:pt x="17602" y="126657"/>
                  </a:lnTo>
                  <a:lnTo>
                    <a:pt x="584" y="126657"/>
                  </a:lnTo>
                  <a:lnTo>
                    <a:pt x="0" y="127254"/>
                  </a:lnTo>
                  <a:lnTo>
                    <a:pt x="0" y="128701"/>
                  </a:lnTo>
                  <a:lnTo>
                    <a:pt x="584" y="129298"/>
                  </a:lnTo>
                  <a:lnTo>
                    <a:pt x="17602" y="129298"/>
                  </a:lnTo>
                  <a:lnTo>
                    <a:pt x="17602" y="161607"/>
                  </a:lnTo>
                  <a:lnTo>
                    <a:pt x="584" y="161607"/>
                  </a:lnTo>
                  <a:lnTo>
                    <a:pt x="0" y="162191"/>
                  </a:lnTo>
                  <a:lnTo>
                    <a:pt x="0" y="163652"/>
                  </a:lnTo>
                  <a:lnTo>
                    <a:pt x="584" y="164249"/>
                  </a:lnTo>
                  <a:lnTo>
                    <a:pt x="17602" y="164249"/>
                  </a:lnTo>
                  <a:lnTo>
                    <a:pt x="17602" y="196545"/>
                  </a:lnTo>
                  <a:lnTo>
                    <a:pt x="584" y="196545"/>
                  </a:lnTo>
                  <a:lnTo>
                    <a:pt x="0" y="197129"/>
                  </a:lnTo>
                  <a:lnTo>
                    <a:pt x="0" y="198589"/>
                  </a:lnTo>
                  <a:lnTo>
                    <a:pt x="584" y="199186"/>
                  </a:lnTo>
                  <a:lnTo>
                    <a:pt x="17602" y="199186"/>
                  </a:lnTo>
                  <a:lnTo>
                    <a:pt x="17602" y="231482"/>
                  </a:lnTo>
                  <a:lnTo>
                    <a:pt x="584" y="231482"/>
                  </a:lnTo>
                  <a:lnTo>
                    <a:pt x="0" y="232067"/>
                  </a:lnTo>
                  <a:lnTo>
                    <a:pt x="0" y="233527"/>
                  </a:lnTo>
                  <a:lnTo>
                    <a:pt x="584" y="234111"/>
                  </a:lnTo>
                  <a:lnTo>
                    <a:pt x="17602" y="234111"/>
                  </a:lnTo>
                  <a:lnTo>
                    <a:pt x="17602" y="248920"/>
                  </a:lnTo>
                  <a:lnTo>
                    <a:pt x="17602" y="250190"/>
                  </a:lnTo>
                  <a:lnTo>
                    <a:pt x="17602" y="251460"/>
                  </a:lnTo>
                  <a:lnTo>
                    <a:pt x="310540" y="251460"/>
                  </a:lnTo>
                  <a:lnTo>
                    <a:pt x="310540" y="250190"/>
                  </a:lnTo>
                  <a:lnTo>
                    <a:pt x="310540" y="248920"/>
                  </a:lnTo>
                  <a:close/>
                </a:path>
                <a:path w="379729" h="251460">
                  <a:moveTo>
                    <a:pt x="362546" y="23164"/>
                  </a:moveTo>
                  <a:lnTo>
                    <a:pt x="362381" y="23088"/>
                  </a:lnTo>
                  <a:lnTo>
                    <a:pt x="362381" y="197777"/>
                  </a:lnTo>
                  <a:lnTo>
                    <a:pt x="329882" y="197777"/>
                  </a:lnTo>
                  <a:lnTo>
                    <a:pt x="329882" y="163004"/>
                  </a:lnTo>
                  <a:lnTo>
                    <a:pt x="362381" y="163004"/>
                  </a:lnTo>
                  <a:lnTo>
                    <a:pt x="362381" y="162839"/>
                  </a:lnTo>
                  <a:lnTo>
                    <a:pt x="329882" y="162839"/>
                  </a:lnTo>
                  <a:lnTo>
                    <a:pt x="329882" y="128066"/>
                  </a:lnTo>
                  <a:lnTo>
                    <a:pt x="362381" y="128066"/>
                  </a:lnTo>
                  <a:lnTo>
                    <a:pt x="362381" y="127901"/>
                  </a:lnTo>
                  <a:lnTo>
                    <a:pt x="329882" y="127901"/>
                  </a:lnTo>
                  <a:lnTo>
                    <a:pt x="329882" y="93129"/>
                  </a:lnTo>
                  <a:lnTo>
                    <a:pt x="362381" y="93129"/>
                  </a:lnTo>
                  <a:lnTo>
                    <a:pt x="362381" y="92964"/>
                  </a:lnTo>
                  <a:lnTo>
                    <a:pt x="329882" y="92964"/>
                  </a:lnTo>
                  <a:lnTo>
                    <a:pt x="329882" y="58191"/>
                  </a:lnTo>
                  <a:lnTo>
                    <a:pt x="362381" y="58191"/>
                  </a:lnTo>
                  <a:lnTo>
                    <a:pt x="362381" y="58026"/>
                  </a:lnTo>
                  <a:lnTo>
                    <a:pt x="329882" y="58026"/>
                  </a:lnTo>
                  <a:lnTo>
                    <a:pt x="329882" y="23253"/>
                  </a:lnTo>
                  <a:lnTo>
                    <a:pt x="362381" y="23253"/>
                  </a:lnTo>
                  <a:lnTo>
                    <a:pt x="362381" y="23088"/>
                  </a:lnTo>
                  <a:lnTo>
                    <a:pt x="329793" y="23088"/>
                  </a:lnTo>
                  <a:lnTo>
                    <a:pt x="329717" y="23253"/>
                  </a:lnTo>
                  <a:lnTo>
                    <a:pt x="329717" y="197777"/>
                  </a:lnTo>
                  <a:lnTo>
                    <a:pt x="297205" y="197777"/>
                  </a:lnTo>
                  <a:lnTo>
                    <a:pt x="297205" y="163004"/>
                  </a:lnTo>
                  <a:lnTo>
                    <a:pt x="329717" y="163004"/>
                  </a:lnTo>
                  <a:lnTo>
                    <a:pt x="329717" y="162839"/>
                  </a:lnTo>
                  <a:lnTo>
                    <a:pt x="297205" y="162839"/>
                  </a:lnTo>
                  <a:lnTo>
                    <a:pt x="297205" y="128066"/>
                  </a:lnTo>
                  <a:lnTo>
                    <a:pt x="329717" y="128066"/>
                  </a:lnTo>
                  <a:lnTo>
                    <a:pt x="329717" y="127901"/>
                  </a:lnTo>
                  <a:lnTo>
                    <a:pt x="297205" y="127901"/>
                  </a:lnTo>
                  <a:lnTo>
                    <a:pt x="297205" y="93129"/>
                  </a:lnTo>
                  <a:lnTo>
                    <a:pt x="329717" y="93129"/>
                  </a:lnTo>
                  <a:lnTo>
                    <a:pt x="329717" y="92964"/>
                  </a:lnTo>
                  <a:lnTo>
                    <a:pt x="297205" y="92964"/>
                  </a:lnTo>
                  <a:lnTo>
                    <a:pt x="297205" y="58191"/>
                  </a:lnTo>
                  <a:lnTo>
                    <a:pt x="329717" y="58191"/>
                  </a:lnTo>
                  <a:lnTo>
                    <a:pt x="329717" y="58026"/>
                  </a:lnTo>
                  <a:lnTo>
                    <a:pt x="297205" y="58026"/>
                  </a:lnTo>
                  <a:lnTo>
                    <a:pt x="297205" y="23253"/>
                  </a:lnTo>
                  <a:lnTo>
                    <a:pt x="329717" y="23253"/>
                  </a:lnTo>
                  <a:lnTo>
                    <a:pt x="329717" y="23088"/>
                  </a:lnTo>
                  <a:lnTo>
                    <a:pt x="297040" y="23088"/>
                  </a:lnTo>
                  <a:lnTo>
                    <a:pt x="297040" y="23253"/>
                  </a:lnTo>
                  <a:lnTo>
                    <a:pt x="297040" y="58026"/>
                  </a:lnTo>
                  <a:lnTo>
                    <a:pt x="297040" y="232727"/>
                  </a:lnTo>
                  <a:lnTo>
                    <a:pt x="264541" y="232727"/>
                  </a:lnTo>
                  <a:lnTo>
                    <a:pt x="264541" y="197942"/>
                  </a:lnTo>
                  <a:lnTo>
                    <a:pt x="297040" y="197942"/>
                  </a:lnTo>
                  <a:lnTo>
                    <a:pt x="297040" y="197777"/>
                  </a:lnTo>
                  <a:lnTo>
                    <a:pt x="264541" y="197777"/>
                  </a:lnTo>
                  <a:lnTo>
                    <a:pt x="264541" y="163004"/>
                  </a:lnTo>
                  <a:lnTo>
                    <a:pt x="297040" y="163004"/>
                  </a:lnTo>
                  <a:lnTo>
                    <a:pt x="297040" y="162839"/>
                  </a:lnTo>
                  <a:lnTo>
                    <a:pt x="264541" y="162839"/>
                  </a:lnTo>
                  <a:lnTo>
                    <a:pt x="264541" y="128066"/>
                  </a:lnTo>
                  <a:lnTo>
                    <a:pt x="297040" y="128066"/>
                  </a:lnTo>
                  <a:lnTo>
                    <a:pt x="297040" y="127901"/>
                  </a:lnTo>
                  <a:lnTo>
                    <a:pt x="264541" y="127901"/>
                  </a:lnTo>
                  <a:lnTo>
                    <a:pt x="264541" y="93129"/>
                  </a:lnTo>
                  <a:lnTo>
                    <a:pt x="297040" y="93129"/>
                  </a:lnTo>
                  <a:lnTo>
                    <a:pt x="297040" y="92964"/>
                  </a:lnTo>
                  <a:lnTo>
                    <a:pt x="264541" y="92964"/>
                  </a:lnTo>
                  <a:lnTo>
                    <a:pt x="264541" y="58191"/>
                  </a:lnTo>
                  <a:lnTo>
                    <a:pt x="297040" y="58191"/>
                  </a:lnTo>
                  <a:lnTo>
                    <a:pt x="297040" y="58026"/>
                  </a:lnTo>
                  <a:lnTo>
                    <a:pt x="264541" y="58026"/>
                  </a:lnTo>
                  <a:lnTo>
                    <a:pt x="264541" y="23253"/>
                  </a:lnTo>
                  <a:lnTo>
                    <a:pt x="297040" y="23253"/>
                  </a:lnTo>
                  <a:lnTo>
                    <a:pt x="297040" y="23088"/>
                  </a:lnTo>
                  <a:lnTo>
                    <a:pt x="264375" y="23088"/>
                  </a:lnTo>
                  <a:lnTo>
                    <a:pt x="264375" y="23253"/>
                  </a:lnTo>
                  <a:lnTo>
                    <a:pt x="264375" y="58026"/>
                  </a:lnTo>
                  <a:lnTo>
                    <a:pt x="264375" y="232727"/>
                  </a:lnTo>
                  <a:lnTo>
                    <a:pt x="231876" y="232727"/>
                  </a:lnTo>
                  <a:lnTo>
                    <a:pt x="231876" y="197942"/>
                  </a:lnTo>
                  <a:lnTo>
                    <a:pt x="264375" y="197942"/>
                  </a:lnTo>
                  <a:lnTo>
                    <a:pt x="264375" y="197777"/>
                  </a:lnTo>
                  <a:lnTo>
                    <a:pt x="231876" y="197777"/>
                  </a:lnTo>
                  <a:lnTo>
                    <a:pt x="231876" y="163004"/>
                  </a:lnTo>
                  <a:lnTo>
                    <a:pt x="264375" y="163004"/>
                  </a:lnTo>
                  <a:lnTo>
                    <a:pt x="264375" y="162839"/>
                  </a:lnTo>
                  <a:lnTo>
                    <a:pt x="231876" y="162839"/>
                  </a:lnTo>
                  <a:lnTo>
                    <a:pt x="231876" y="128066"/>
                  </a:lnTo>
                  <a:lnTo>
                    <a:pt x="264375" y="128066"/>
                  </a:lnTo>
                  <a:lnTo>
                    <a:pt x="264375" y="127901"/>
                  </a:lnTo>
                  <a:lnTo>
                    <a:pt x="231876" y="127901"/>
                  </a:lnTo>
                  <a:lnTo>
                    <a:pt x="231876" y="93129"/>
                  </a:lnTo>
                  <a:lnTo>
                    <a:pt x="264375" y="93129"/>
                  </a:lnTo>
                  <a:lnTo>
                    <a:pt x="264375" y="92964"/>
                  </a:lnTo>
                  <a:lnTo>
                    <a:pt x="231876" y="92964"/>
                  </a:lnTo>
                  <a:lnTo>
                    <a:pt x="231876" y="58191"/>
                  </a:lnTo>
                  <a:lnTo>
                    <a:pt x="264375" y="58191"/>
                  </a:lnTo>
                  <a:lnTo>
                    <a:pt x="264375" y="58026"/>
                  </a:lnTo>
                  <a:lnTo>
                    <a:pt x="231876" y="58026"/>
                  </a:lnTo>
                  <a:lnTo>
                    <a:pt x="231876" y="23253"/>
                  </a:lnTo>
                  <a:lnTo>
                    <a:pt x="264375" y="23253"/>
                  </a:lnTo>
                  <a:lnTo>
                    <a:pt x="264375" y="23088"/>
                  </a:lnTo>
                  <a:lnTo>
                    <a:pt x="231711" y="23088"/>
                  </a:lnTo>
                  <a:lnTo>
                    <a:pt x="231711" y="23253"/>
                  </a:lnTo>
                  <a:lnTo>
                    <a:pt x="231711" y="58026"/>
                  </a:lnTo>
                  <a:lnTo>
                    <a:pt x="231711" y="232727"/>
                  </a:lnTo>
                  <a:lnTo>
                    <a:pt x="199212" y="232727"/>
                  </a:lnTo>
                  <a:lnTo>
                    <a:pt x="199212" y="197942"/>
                  </a:lnTo>
                  <a:lnTo>
                    <a:pt x="231711" y="197942"/>
                  </a:lnTo>
                  <a:lnTo>
                    <a:pt x="231711" y="197777"/>
                  </a:lnTo>
                  <a:lnTo>
                    <a:pt x="199212" y="197777"/>
                  </a:lnTo>
                  <a:lnTo>
                    <a:pt x="199212" y="163004"/>
                  </a:lnTo>
                  <a:lnTo>
                    <a:pt x="231711" y="163004"/>
                  </a:lnTo>
                  <a:lnTo>
                    <a:pt x="231711" y="162839"/>
                  </a:lnTo>
                  <a:lnTo>
                    <a:pt x="199212" y="162839"/>
                  </a:lnTo>
                  <a:lnTo>
                    <a:pt x="199212" y="128066"/>
                  </a:lnTo>
                  <a:lnTo>
                    <a:pt x="231711" y="128066"/>
                  </a:lnTo>
                  <a:lnTo>
                    <a:pt x="231711" y="127901"/>
                  </a:lnTo>
                  <a:lnTo>
                    <a:pt x="199212" y="127901"/>
                  </a:lnTo>
                  <a:lnTo>
                    <a:pt x="199212" y="93129"/>
                  </a:lnTo>
                  <a:lnTo>
                    <a:pt x="231711" y="93129"/>
                  </a:lnTo>
                  <a:lnTo>
                    <a:pt x="231711" y="92964"/>
                  </a:lnTo>
                  <a:lnTo>
                    <a:pt x="199212" y="92964"/>
                  </a:lnTo>
                  <a:lnTo>
                    <a:pt x="199212" y="58191"/>
                  </a:lnTo>
                  <a:lnTo>
                    <a:pt x="231711" y="58191"/>
                  </a:lnTo>
                  <a:lnTo>
                    <a:pt x="231711" y="58026"/>
                  </a:lnTo>
                  <a:lnTo>
                    <a:pt x="199212" y="58026"/>
                  </a:lnTo>
                  <a:lnTo>
                    <a:pt x="199212" y="23253"/>
                  </a:lnTo>
                  <a:lnTo>
                    <a:pt x="231711" y="23253"/>
                  </a:lnTo>
                  <a:lnTo>
                    <a:pt x="231711" y="23088"/>
                  </a:lnTo>
                  <a:lnTo>
                    <a:pt x="199047" y="23088"/>
                  </a:lnTo>
                  <a:lnTo>
                    <a:pt x="199047" y="23253"/>
                  </a:lnTo>
                  <a:lnTo>
                    <a:pt x="199047" y="58026"/>
                  </a:lnTo>
                  <a:lnTo>
                    <a:pt x="199047" y="232727"/>
                  </a:lnTo>
                  <a:lnTo>
                    <a:pt x="166547" y="232727"/>
                  </a:lnTo>
                  <a:lnTo>
                    <a:pt x="166547" y="197942"/>
                  </a:lnTo>
                  <a:lnTo>
                    <a:pt x="199047" y="197942"/>
                  </a:lnTo>
                  <a:lnTo>
                    <a:pt x="199047" y="197777"/>
                  </a:lnTo>
                  <a:lnTo>
                    <a:pt x="166547" y="197777"/>
                  </a:lnTo>
                  <a:lnTo>
                    <a:pt x="166547" y="163004"/>
                  </a:lnTo>
                  <a:lnTo>
                    <a:pt x="199047" y="163004"/>
                  </a:lnTo>
                  <a:lnTo>
                    <a:pt x="199047" y="162839"/>
                  </a:lnTo>
                  <a:lnTo>
                    <a:pt x="166547" y="162839"/>
                  </a:lnTo>
                  <a:lnTo>
                    <a:pt x="166547" y="128066"/>
                  </a:lnTo>
                  <a:lnTo>
                    <a:pt x="199047" y="128066"/>
                  </a:lnTo>
                  <a:lnTo>
                    <a:pt x="199047" y="127901"/>
                  </a:lnTo>
                  <a:lnTo>
                    <a:pt x="166547" y="127901"/>
                  </a:lnTo>
                  <a:lnTo>
                    <a:pt x="166547" y="93129"/>
                  </a:lnTo>
                  <a:lnTo>
                    <a:pt x="199047" y="93129"/>
                  </a:lnTo>
                  <a:lnTo>
                    <a:pt x="199047" y="92964"/>
                  </a:lnTo>
                  <a:lnTo>
                    <a:pt x="166547" y="92964"/>
                  </a:lnTo>
                  <a:lnTo>
                    <a:pt x="166547" y="58191"/>
                  </a:lnTo>
                  <a:lnTo>
                    <a:pt x="199047" y="58191"/>
                  </a:lnTo>
                  <a:lnTo>
                    <a:pt x="199047" y="58026"/>
                  </a:lnTo>
                  <a:lnTo>
                    <a:pt x="166547" y="58026"/>
                  </a:lnTo>
                  <a:lnTo>
                    <a:pt x="166547" y="23253"/>
                  </a:lnTo>
                  <a:lnTo>
                    <a:pt x="199047" y="23253"/>
                  </a:lnTo>
                  <a:lnTo>
                    <a:pt x="199047" y="23088"/>
                  </a:lnTo>
                  <a:lnTo>
                    <a:pt x="166382" y="23088"/>
                  </a:lnTo>
                  <a:lnTo>
                    <a:pt x="166382" y="23253"/>
                  </a:lnTo>
                  <a:lnTo>
                    <a:pt x="166382" y="58026"/>
                  </a:lnTo>
                  <a:lnTo>
                    <a:pt x="166382" y="232727"/>
                  </a:lnTo>
                  <a:lnTo>
                    <a:pt x="133870" y="232727"/>
                  </a:lnTo>
                  <a:lnTo>
                    <a:pt x="133870" y="197942"/>
                  </a:lnTo>
                  <a:lnTo>
                    <a:pt x="166382" y="197942"/>
                  </a:lnTo>
                  <a:lnTo>
                    <a:pt x="166382" y="197777"/>
                  </a:lnTo>
                  <a:lnTo>
                    <a:pt x="133870" y="197777"/>
                  </a:lnTo>
                  <a:lnTo>
                    <a:pt x="133870" y="163004"/>
                  </a:lnTo>
                  <a:lnTo>
                    <a:pt x="166382" y="163004"/>
                  </a:lnTo>
                  <a:lnTo>
                    <a:pt x="166382" y="162839"/>
                  </a:lnTo>
                  <a:lnTo>
                    <a:pt x="133870" y="162839"/>
                  </a:lnTo>
                  <a:lnTo>
                    <a:pt x="133870" y="128066"/>
                  </a:lnTo>
                  <a:lnTo>
                    <a:pt x="166382" y="128066"/>
                  </a:lnTo>
                  <a:lnTo>
                    <a:pt x="166382" y="127901"/>
                  </a:lnTo>
                  <a:lnTo>
                    <a:pt x="133870" y="127901"/>
                  </a:lnTo>
                  <a:lnTo>
                    <a:pt x="133870" y="93129"/>
                  </a:lnTo>
                  <a:lnTo>
                    <a:pt x="166382" y="93129"/>
                  </a:lnTo>
                  <a:lnTo>
                    <a:pt x="166382" y="92964"/>
                  </a:lnTo>
                  <a:lnTo>
                    <a:pt x="133870" y="92964"/>
                  </a:lnTo>
                  <a:lnTo>
                    <a:pt x="133870" y="58191"/>
                  </a:lnTo>
                  <a:lnTo>
                    <a:pt x="166382" y="58191"/>
                  </a:lnTo>
                  <a:lnTo>
                    <a:pt x="166382" y="58026"/>
                  </a:lnTo>
                  <a:lnTo>
                    <a:pt x="133870" y="58026"/>
                  </a:lnTo>
                  <a:lnTo>
                    <a:pt x="133870" y="23253"/>
                  </a:lnTo>
                  <a:lnTo>
                    <a:pt x="166382" y="23253"/>
                  </a:lnTo>
                  <a:lnTo>
                    <a:pt x="166382" y="23088"/>
                  </a:lnTo>
                  <a:lnTo>
                    <a:pt x="133705" y="23088"/>
                  </a:lnTo>
                  <a:lnTo>
                    <a:pt x="133705" y="23253"/>
                  </a:lnTo>
                  <a:lnTo>
                    <a:pt x="133705" y="58026"/>
                  </a:lnTo>
                  <a:lnTo>
                    <a:pt x="133705" y="232727"/>
                  </a:lnTo>
                  <a:lnTo>
                    <a:pt x="101206" y="232727"/>
                  </a:lnTo>
                  <a:lnTo>
                    <a:pt x="101206" y="197942"/>
                  </a:lnTo>
                  <a:lnTo>
                    <a:pt x="133705" y="197942"/>
                  </a:lnTo>
                  <a:lnTo>
                    <a:pt x="133705" y="197777"/>
                  </a:lnTo>
                  <a:lnTo>
                    <a:pt x="101206" y="197777"/>
                  </a:lnTo>
                  <a:lnTo>
                    <a:pt x="101206" y="163004"/>
                  </a:lnTo>
                  <a:lnTo>
                    <a:pt x="133705" y="163004"/>
                  </a:lnTo>
                  <a:lnTo>
                    <a:pt x="133705" y="162839"/>
                  </a:lnTo>
                  <a:lnTo>
                    <a:pt x="101206" y="162839"/>
                  </a:lnTo>
                  <a:lnTo>
                    <a:pt x="101206" y="128066"/>
                  </a:lnTo>
                  <a:lnTo>
                    <a:pt x="133705" y="128066"/>
                  </a:lnTo>
                  <a:lnTo>
                    <a:pt x="133705" y="127901"/>
                  </a:lnTo>
                  <a:lnTo>
                    <a:pt x="101206" y="127901"/>
                  </a:lnTo>
                  <a:lnTo>
                    <a:pt x="101206" y="93129"/>
                  </a:lnTo>
                  <a:lnTo>
                    <a:pt x="133705" y="93129"/>
                  </a:lnTo>
                  <a:lnTo>
                    <a:pt x="133705" y="92964"/>
                  </a:lnTo>
                  <a:lnTo>
                    <a:pt x="101206" y="92964"/>
                  </a:lnTo>
                  <a:lnTo>
                    <a:pt x="101206" y="58191"/>
                  </a:lnTo>
                  <a:lnTo>
                    <a:pt x="133705" y="58191"/>
                  </a:lnTo>
                  <a:lnTo>
                    <a:pt x="133705" y="58026"/>
                  </a:lnTo>
                  <a:lnTo>
                    <a:pt x="101206" y="58026"/>
                  </a:lnTo>
                  <a:lnTo>
                    <a:pt x="101206" y="23253"/>
                  </a:lnTo>
                  <a:lnTo>
                    <a:pt x="133705" y="23253"/>
                  </a:lnTo>
                  <a:lnTo>
                    <a:pt x="133705" y="23088"/>
                  </a:lnTo>
                  <a:lnTo>
                    <a:pt x="101041" y="23088"/>
                  </a:lnTo>
                  <a:lnTo>
                    <a:pt x="101041" y="23253"/>
                  </a:lnTo>
                  <a:lnTo>
                    <a:pt x="101041" y="58026"/>
                  </a:lnTo>
                  <a:lnTo>
                    <a:pt x="101041" y="232727"/>
                  </a:lnTo>
                  <a:lnTo>
                    <a:pt x="68541" y="232727"/>
                  </a:lnTo>
                  <a:lnTo>
                    <a:pt x="68541" y="197942"/>
                  </a:lnTo>
                  <a:lnTo>
                    <a:pt x="101041" y="197942"/>
                  </a:lnTo>
                  <a:lnTo>
                    <a:pt x="101041" y="197777"/>
                  </a:lnTo>
                  <a:lnTo>
                    <a:pt x="68541" y="197777"/>
                  </a:lnTo>
                  <a:lnTo>
                    <a:pt x="68541" y="163004"/>
                  </a:lnTo>
                  <a:lnTo>
                    <a:pt x="101041" y="163004"/>
                  </a:lnTo>
                  <a:lnTo>
                    <a:pt x="101041" y="162839"/>
                  </a:lnTo>
                  <a:lnTo>
                    <a:pt x="68541" y="162839"/>
                  </a:lnTo>
                  <a:lnTo>
                    <a:pt x="68541" y="128066"/>
                  </a:lnTo>
                  <a:lnTo>
                    <a:pt x="101041" y="128066"/>
                  </a:lnTo>
                  <a:lnTo>
                    <a:pt x="101041" y="127901"/>
                  </a:lnTo>
                  <a:lnTo>
                    <a:pt x="68541" y="127901"/>
                  </a:lnTo>
                  <a:lnTo>
                    <a:pt x="68541" y="93129"/>
                  </a:lnTo>
                  <a:lnTo>
                    <a:pt x="101041" y="93129"/>
                  </a:lnTo>
                  <a:lnTo>
                    <a:pt x="101041" y="92964"/>
                  </a:lnTo>
                  <a:lnTo>
                    <a:pt x="68541" y="92964"/>
                  </a:lnTo>
                  <a:lnTo>
                    <a:pt x="68541" y="58191"/>
                  </a:lnTo>
                  <a:lnTo>
                    <a:pt x="101041" y="58191"/>
                  </a:lnTo>
                  <a:lnTo>
                    <a:pt x="101041" y="58026"/>
                  </a:lnTo>
                  <a:lnTo>
                    <a:pt x="68541" y="58026"/>
                  </a:lnTo>
                  <a:lnTo>
                    <a:pt x="68541" y="23253"/>
                  </a:lnTo>
                  <a:lnTo>
                    <a:pt x="101041" y="23253"/>
                  </a:lnTo>
                  <a:lnTo>
                    <a:pt x="101041" y="23088"/>
                  </a:lnTo>
                  <a:lnTo>
                    <a:pt x="68376" y="23088"/>
                  </a:lnTo>
                  <a:lnTo>
                    <a:pt x="68376" y="23253"/>
                  </a:lnTo>
                  <a:lnTo>
                    <a:pt x="68376" y="58026"/>
                  </a:lnTo>
                  <a:lnTo>
                    <a:pt x="68376" y="232727"/>
                  </a:lnTo>
                  <a:lnTo>
                    <a:pt x="35877" y="232727"/>
                  </a:lnTo>
                  <a:lnTo>
                    <a:pt x="35877" y="197942"/>
                  </a:lnTo>
                  <a:lnTo>
                    <a:pt x="68376" y="197942"/>
                  </a:lnTo>
                  <a:lnTo>
                    <a:pt x="68376" y="197777"/>
                  </a:lnTo>
                  <a:lnTo>
                    <a:pt x="35877" y="197777"/>
                  </a:lnTo>
                  <a:lnTo>
                    <a:pt x="35877" y="163004"/>
                  </a:lnTo>
                  <a:lnTo>
                    <a:pt x="68376" y="163004"/>
                  </a:lnTo>
                  <a:lnTo>
                    <a:pt x="68376" y="162839"/>
                  </a:lnTo>
                  <a:lnTo>
                    <a:pt x="35877" y="162839"/>
                  </a:lnTo>
                  <a:lnTo>
                    <a:pt x="35877" y="128066"/>
                  </a:lnTo>
                  <a:lnTo>
                    <a:pt x="68376" y="128066"/>
                  </a:lnTo>
                  <a:lnTo>
                    <a:pt x="68376" y="127901"/>
                  </a:lnTo>
                  <a:lnTo>
                    <a:pt x="35877" y="127901"/>
                  </a:lnTo>
                  <a:lnTo>
                    <a:pt x="35877" y="93129"/>
                  </a:lnTo>
                  <a:lnTo>
                    <a:pt x="68376" y="93129"/>
                  </a:lnTo>
                  <a:lnTo>
                    <a:pt x="68376" y="92964"/>
                  </a:lnTo>
                  <a:lnTo>
                    <a:pt x="35877" y="92964"/>
                  </a:lnTo>
                  <a:lnTo>
                    <a:pt x="35877" y="58191"/>
                  </a:lnTo>
                  <a:lnTo>
                    <a:pt x="68376" y="58191"/>
                  </a:lnTo>
                  <a:lnTo>
                    <a:pt x="68376" y="58026"/>
                  </a:lnTo>
                  <a:lnTo>
                    <a:pt x="35877" y="58026"/>
                  </a:lnTo>
                  <a:lnTo>
                    <a:pt x="35877" y="23253"/>
                  </a:lnTo>
                  <a:lnTo>
                    <a:pt x="68376" y="23253"/>
                  </a:lnTo>
                  <a:lnTo>
                    <a:pt x="68376" y="23088"/>
                  </a:lnTo>
                  <a:lnTo>
                    <a:pt x="35788" y="23088"/>
                  </a:lnTo>
                  <a:lnTo>
                    <a:pt x="35712" y="232803"/>
                  </a:lnTo>
                  <a:lnTo>
                    <a:pt x="310540" y="232879"/>
                  </a:lnTo>
                  <a:lnTo>
                    <a:pt x="310540" y="232727"/>
                  </a:lnTo>
                  <a:lnTo>
                    <a:pt x="297205" y="232727"/>
                  </a:lnTo>
                  <a:lnTo>
                    <a:pt x="297205" y="197942"/>
                  </a:lnTo>
                  <a:lnTo>
                    <a:pt x="329717" y="197942"/>
                  </a:lnTo>
                  <a:lnTo>
                    <a:pt x="329717" y="227926"/>
                  </a:lnTo>
                  <a:lnTo>
                    <a:pt x="329882" y="227926"/>
                  </a:lnTo>
                  <a:lnTo>
                    <a:pt x="329882" y="197942"/>
                  </a:lnTo>
                  <a:lnTo>
                    <a:pt x="362381" y="197942"/>
                  </a:lnTo>
                  <a:lnTo>
                    <a:pt x="362381" y="227926"/>
                  </a:lnTo>
                  <a:lnTo>
                    <a:pt x="362546" y="227926"/>
                  </a:lnTo>
                  <a:lnTo>
                    <a:pt x="362546" y="23164"/>
                  </a:lnTo>
                  <a:close/>
                </a:path>
                <a:path w="379729" h="251460">
                  <a:moveTo>
                    <a:pt x="379577" y="250190"/>
                  </a:moveTo>
                  <a:lnTo>
                    <a:pt x="379107" y="250190"/>
                  </a:lnTo>
                  <a:lnTo>
                    <a:pt x="379107" y="248920"/>
                  </a:lnTo>
                  <a:lnTo>
                    <a:pt x="367372" y="248920"/>
                  </a:lnTo>
                  <a:lnTo>
                    <a:pt x="367372" y="250190"/>
                  </a:lnTo>
                  <a:lnTo>
                    <a:pt x="367372" y="251460"/>
                  </a:lnTo>
                  <a:lnTo>
                    <a:pt x="379577" y="251460"/>
                  </a:lnTo>
                  <a:lnTo>
                    <a:pt x="379577" y="25019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70549" y="3623995"/>
              <a:ext cx="327660" cy="98425"/>
            </a:xfrm>
            <a:custGeom>
              <a:avLst/>
              <a:gdLst/>
              <a:ahLst/>
              <a:cxnLst/>
              <a:rect l="l" t="t" r="r" b="b"/>
              <a:pathLst>
                <a:path w="327660" h="98425">
                  <a:moveTo>
                    <a:pt x="327152" y="72326"/>
                  </a:moveTo>
                  <a:lnTo>
                    <a:pt x="284975" y="57200"/>
                  </a:lnTo>
                  <a:lnTo>
                    <a:pt x="284975" y="51828"/>
                  </a:lnTo>
                  <a:lnTo>
                    <a:pt x="281825" y="48679"/>
                  </a:lnTo>
                  <a:lnTo>
                    <a:pt x="275640" y="48679"/>
                  </a:lnTo>
                  <a:lnTo>
                    <a:pt x="265785" y="27533"/>
                  </a:lnTo>
                  <a:lnTo>
                    <a:pt x="268719" y="24599"/>
                  </a:lnTo>
                  <a:lnTo>
                    <a:pt x="268719" y="16878"/>
                  </a:lnTo>
                  <a:lnTo>
                    <a:pt x="265569" y="13728"/>
                  </a:lnTo>
                  <a:lnTo>
                    <a:pt x="257848" y="13728"/>
                  </a:lnTo>
                  <a:lnTo>
                    <a:pt x="254698" y="16878"/>
                  </a:lnTo>
                  <a:lnTo>
                    <a:pt x="254698" y="17056"/>
                  </a:lnTo>
                  <a:lnTo>
                    <a:pt x="236181" y="9779"/>
                  </a:lnTo>
                  <a:lnTo>
                    <a:pt x="236181" y="3149"/>
                  </a:lnTo>
                  <a:lnTo>
                    <a:pt x="233032" y="0"/>
                  </a:lnTo>
                  <a:lnTo>
                    <a:pt x="225310" y="0"/>
                  </a:lnTo>
                  <a:lnTo>
                    <a:pt x="222161" y="3149"/>
                  </a:lnTo>
                  <a:lnTo>
                    <a:pt x="222161" y="10871"/>
                  </a:lnTo>
                  <a:lnTo>
                    <a:pt x="223227" y="11950"/>
                  </a:lnTo>
                  <a:lnTo>
                    <a:pt x="201434" y="32334"/>
                  </a:lnTo>
                  <a:lnTo>
                    <a:pt x="200240" y="31127"/>
                  </a:lnTo>
                  <a:lnTo>
                    <a:pt x="192519" y="31127"/>
                  </a:lnTo>
                  <a:lnTo>
                    <a:pt x="189369" y="34277"/>
                  </a:lnTo>
                  <a:lnTo>
                    <a:pt x="189369" y="40995"/>
                  </a:lnTo>
                  <a:lnTo>
                    <a:pt x="170243" y="51206"/>
                  </a:lnTo>
                  <a:lnTo>
                    <a:pt x="167563" y="48514"/>
                  </a:lnTo>
                  <a:lnTo>
                    <a:pt x="159842" y="48514"/>
                  </a:lnTo>
                  <a:lnTo>
                    <a:pt x="156692" y="51663"/>
                  </a:lnTo>
                  <a:lnTo>
                    <a:pt x="156692" y="59385"/>
                  </a:lnTo>
                  <a:lnTo>
                    <a:pt x="157949" y="60655"/>
                  </a:lnTo>
                  <a:lnTo>
                    <a:pt x="135521" y="84620"/>
                  </a:lnTo>
                  <a:lnTo>
                    <a:pt x="135242" y="84328"/>
                  </a:lnTo>
                  <a:lnTo>
                    <a:pt x="127520" y="84328"/>
                  </a:lnTo>
                  <a:lnTo>
                    <a:pt x="124371" y="87477"/>
                  </a:lnTo>
                  <a:lnTo>
                    <a:pt x="124371" y="89750"/>
                  </a:lnTo>
                  <a:lnTo>
                    <a:pt x="105016" y="89750"/>
                  </a:lnTo>
                  <a:lnTo>
                    <a:pt x="105016" y="87363"/>
                  </a:lnTo>
                  <a:lnTo>
                    <a:pt x="101866" y="84226"/>
                  </a:lnTo>
                  <a:lnTo>
                    <a:pt x="94145" y="84226"/>
                  </a:lnTo>
                  <a:lnTo>
                    <a:pt x="92062" y="86296"/>
                  </a:lnTo>
                  <a:lnTo>
                    <a:pt x="39674" y="58331"/>
                  </a:lnTo>
                  <a:lnTo>
                    <a:pt x="39674" y="51130"/>
                  </a:lnTo>
                  <a:lnTo>
                    <a:pt x="36525" y="47980"/>
                  </a:lnTo>
                  <a:lnTo>
                    <a:pt x="28803" y="47980"/>
                  </a:lnTo>
                  <a:lnTo>
                    <a:pt x="25654" y="51130"/>
                  </a:lnTo>
                  <a:lnTo>
                    <a:pt x="25654" y="58724"/>
                  </a:lnTo>
                  <a:lnTo>
                    <a:pt x="0" y="72377"/>
                  </a:lnTo>
                  <a:lnTo>
                    <a:pt x="736" y="73774"/>
                  </a:lnTo>
                  <a:lnTo>
                    <a:pt x="26733" y="59944"/>
                  </a:lnTo>
                  <a:lnTo>
                    <a:pt x="28803" y="62001"/>
                  </a:lnTo>
                  <a:lnTo>
                    <a:pt x="32664" y="62001"/>
                  </a:lnTo>
                  <a:lnTo>
                    <a:pt x="36525" y="62001"/>
                  </a:lnTo>
                  <a:lnTo>
                    <a:pt x="38849" y="59677"/>
                  </a:lnTo>
                  <a:lnTo>
                    <a:pt x="90995" y="87503"/>
                  </a:lnTo>
                  <a:lnTo>
                    <a:pt x="90995" y="95097"/>
                  </a:lnTo>
                  <a:lnTo>
                    <a:pt x="94145" y="98247"/>
                  </a:lnTo>
                  <a:lnTo>
                    <a:pt x="98005" y="98247"/>
                  </a:lnTo>
                  <a:lnTo>
                    <a:pt x="101866" y="98247"/>
                  </a:lnTo>
                  <a:lnTo>
                    <a:pt x="105016" y="95097"/>
                  </a:lnTo>
                  <a:lnTo>
                    <a:pt x="105016" y="91262"/>
                  </a:lnTo>
                  <a:lnTo>
                    <a:pt x="124371" y="91313"/>
                  </a:lnTo>
                  <a:lnTo>
                    <a:pt x="124371" y="95199"/>
                  </a:lnTo>
                  <a:lnTo>
                    <a:pt x="127520" y="98348"/>
                  </a:lnTo>
                  <a:lnTo>
                    <a:pt x="131381" y="98348"/>
                  </a:lnTo>
                  <a:lnTo>
                    <a:pt x="135242" y="98348"/>
                  </a:lnTo>
                  <a:lnTo>
                    <a:pt x="138391" y="95199"/>
                  </a:lnTo>
                  <a:lnTo>
                    <a:pt x="138391" y="87477"/>
                  </a:lnTo>
                  <a:lnTo>
                    <a:pt x="136626" y="85725"/>
                  </a:lnTo>
                  <a:lnTo>
                    <a:pt x="159042" y="61747"/>
                  </a:lnTo>
                  <a:lnTo>
                    <a:pt x="159842" y="62534"/>
                  </a:lnTo>
                  <a:lnTo>
                    <a:pt x="163703" y="62534"/>
                  </a:lnTo>
                  <a:lnTo>
                    <a:pt x="167563" y="62534"/>
                  </a:lnTo>
                  <a:lnTo>
                    <a:pt x="170713" y="59385"/>
                  </a:lnTo>
                  <a:lnTo>
                    <a:pt x="170713" y="52755"/>
                  </a:lnTo>
                  <a:lnTo>
                    <a:pt x="189865" y="42506"/>
                  </a:lnTo>
                  <a:lnTo>
                    <a:pt x="192519" y="45148"/>
                  </a:lnTo>
                  <a:lnTo>
                    <a:pt x="196380" y="45148"/>
                  </a:lnTo>
                  <a:lnTo>
                    <a:pt x="200240" y="45148"/>
                  </a:lnTo>
                  <a:lnTo>
                    <a:pt x="203390" y="41998"/>
                  </a:lnTo>
                  <a:lnTo>
                    <a:pt x="203390" y="34277"/>
                  </a:lnTo>
                  <a:lnTo>
                    <a:pt x="202526" y="33426"/>
                  </a:lnTo>
                  <a:lnTo>
                    <a:pt x="224345" y="13068"/>
                  </a:lnTo>
                  <a:lnTo>
                    <a:pt x="225310" y="14020"/>
                  </a:lnTo>
                  <a:lnTo>
                    <a:pt x="229171" y="14020"/>
                  </a:lnTo>
                  <a:lnTo>
                    <a:pt x="233032" y="14020"/>
                  </a:lnTo>
                  <a:lnTo>
                    <a:pt x="235737" y="11315"/>
                  </a:lnTo>
                  <a:lnTo>
                    <a:pt x="254698" y="18770"/>
                  </a:lnTo>
                  <a:lnTo>
                    <a:pt x="254698" y="24599"/>
                  </a:lnTo>
                  <a:lnTo>
                    <a:pt x="257848" y="27749"/>
                  </a:lnTo>
                  <a:lnTo>
                    <a:pt x="261708" y="27749"/>
                  </a:lnTo>
                  <a:lnTo>
                    <a:pt x="264134" y="27749"/>
                  </a:lnTo>
                  <a:lnTo>
                    <a:pt x="273964" y="48818"/>
                  </a:lnTo>
                  <a:lnTo>
                    <a:pt x="270954" y="51828"/>
                  </a:lnTo>
                  <a:lnTo>
                    <a:pt x="270954" y="59550"/>
                  </a:lnTo>
                  <a:lnTo>
                    <a:pt x="274104" y="62699"/>
                  </a:lnTo>
                  <a:lnTo>
                    <a:pt x="277964" y="62699"/>
                  </a:lnTo>
                  <a:lnTo>
                    <a:pt x="281825" y="62699"/>
                  </a:lnTo>
                  <a:lnTo>
                    <a:pt x="284975" y="59550"/>
                  </a:lnTo>
                  <a:lnTo>
                    <a:pt x="284975" y="58877"/>
                  </a:lnTo>
                  <a:lnTo>
                    <a:pt x="326618" y="73812"/>
                  </a:lnTo>
                  <a:lnTo>
                    <a:pt x="327152" y="72326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0549" y="3604679"/>
              <a:ext cx="327660" cy="79375"/>
            </a:xfrm>
            <a:custGeom>
              <a:avLst/>
              <a:gdLst/>
              <a:ahLst/>
              <a:cxnLst/>
              <a:rect l="l" t="t" r="r" b="b"/>
              <a:pathLst>
                <a:path w="327660" h="79375">
                  <a:moveTo>
                    <a:pt x="327037" y="40690"/>
                  </a:moveTo>
                  <a:lnTo>
                    <a:pt x="326301" y="39293"/>
                  </a:lnTo>
                  <a:lnTo>
                    <a:pt x="299046" y="53873"/>
                  </a:lnTo>
                  <a:lnTo>
                    <a:pt x="296773" y="51523"/>
                  </a:lnTo>
                  <a:lnTo>
                    <a:pt x="291223" y="51523"/>
                  </a:lnTo>
                  <a:lnTo>
                    <a:pt x="288963" y="53784"/>
                  </a:lnTo>
                  <a:lnTo>
                    <a:pt x="266534" y="41884"/>
                  </a:lnTo>
                  <a:lnTo>
                    <a:pt x="266534" y="37211"/>
                  </a:lnTo>
                  <a:lnTo>
                    <a:pt x="264274" y="34950"/>
                  </a:lnTo>
                  <a:lnTo>
                    <a:pt x="258724" y="34950"/>
                  </a:lnTo>
                  <a:lnTo>
                    <a:pt x="256463" y="37211"/>
                  </a:lnTo>
                  <a:lnTo>
                    <a:pt x="256463" y="40411"/>
                  </a:lnTo>
                  <a:lnTo>
                    <a:pt x="234048" y="46037"/>
                  </a:lnTo>
                  <a:lnTo>
                    <a:pt x="231813" y="43776"/>
                  </a:lnTo>
                  <a:lnTo>
                    <a:pt x="226250" y="43776"/>
                  </a:lnTo>
                  <a:lnTo>
                    <a:pt x="223989" y="46050"/>
                  </a:lnTo>
                  <a:lnTo>
                    <a:pt x="223989" y="50939"/>
                  </a:lnTo>
                  <a:lnTo>
                    <a:pt x="200456" y="70256"/>
                  </a:lnTo>
                  <a:lnTo>
                    <a:pt x="198945" y="68719"/>
                  </a:lnTo>
                  <a:lnTo>
                    <a:pt x="193382" y="68719"/>
                  </a:lnTo>
                  <a:lnTo>
                    <a:pt x="191122" y="70993"/>
                  </a:lnTo>
                  <a:lnTo>
                    <a:pt x="191122" y="72174"/>
                  </a:lnTo>
                  <a:lnTo>
                    <a:pt x="168376" y="63271"/>
                  </a:lnTo>
                  <a:lnTo>
                    <a:pt x="168376" y="58394"/>
                  </a:lnTo>
                  <a:lnTo>
                    <a:pt x="166116" y="56121"/>
                  </a:lnTo>
                  <a:lnTo>
                    <a:pt x="160553" y="56121"/>
                  </a:lnTo>
                  <a:lnTo>
                    <a:pt x="158673" y="58013"/>
                  </a:lnTo>
                  <a:lnTo>
                    <a:pt x="135788" y="42430"/>
                  </a:lnTo>
                  <a:lnTo>
                    <a:pt x="135788" y="37134"/>
                  </a:lnTo>
                  <a:lnTo>
                    <a:pt x="133515" y="34861"/>
                  </a:lnTo>
                  <a:lnTo>
                    <a:pt x="128612" y="34861"/>
                  </a:lnTo>
                  <a:lnTo>
                    <a:pt x="113182" y="9626"/>
                  </a:lnTo>
                  <a:lnTo>
                    <a:pt x="114122" y="8686"/>
                  </a:lnTo>
                  <a:lnTo>
                    <a:pt x="114122" y="3136"/>
                  </a:lnTo>
                  <a:lnTo>
                    <a:pt x="111861" y="863"/>
                  </a:lnTo>
                  <a:lnTo>
                    <a:pt x="106311" y="863"/>
                  </a:lnTo>
                  <a:lnTo>
                    <a:pt x="104051" y="3136"/>
                  </a:lnTo>
                  <a:lnTo>
                    <a:pt x="104051" y="4356"/>
                  </a:lnTo>
                  <a:lnTo>
                    <a:pt x="70383" y="4356"/>
                  </a:lnTo>
                  <a:lnTo>
                    <a:pt x="70383" y="2273"/>
                  </a:lnTo>
                  <a:lnTo>
                    <a:pt x="68122" y="0"/>
                  </a:lnTo>
                  <a:lnTo>
                    <a:pt x="62560" y="0"/>
                  </a:lnTo>
                  <a:lnTo>
                    <a:pt x="60299" y="2273"/>
                  </a:lnTo>
                  <a:lnTo>
                    <a:pt x="60299" y="6870"/>
                  </a:lnTo>
                  <a:lnTo>
                    <a:pt x="37325" y="19202"/>
                  </a:lnTo>
                  <a:lnTo>
                    <a:pt x="35610" y="17475"/>
                  </a:lnTo>
                  <a:lnTo>
                    <a:pt x="30048" y="17475"/>
                  </a:lnTo>
                  <a:lnTo>
                    <a:pt x="27787" y="19735"/>
                  </a:lnTo>
                  <a:lnTo>
                    <a:pt x="27787" y="21729"/>
                  </a:lnTo>
                  <a:lnTo>
                    <a:pt x="0" y="21729"/>
                  </a:lnTo>
                  <a:lnTo>
                    <a:pt x="0" y="23304"/>
                  </a:lnTo>
                  <a:lnTo>
                    <a:pt x="27787" y="23241"/>
                  </a:lnTo>
                  <a:lnTo>
                    <a:pt x="27787" y="25285"/>
                  </a:lnTo>
                  <a:lnTo>
                    <a:pt x="30048" y="27546"/>
                  </a:lnTo>
                  <a:lnTo>
                    <a:pt x="32829" y="27546"/>
                  </a:lnTo>
                  <a:lnTo>
                    <a:pt x="35610" y="27546"/>
                  </a:lnTo>
                  <a:lnTo>
                    <a:pt x="37871" y="25285"/>
                  </a:lnTo>
                  <a:lnTo>
                    <a:pt x="37871" y="20713"/>
                  </a:lnTo>
                  <a:lnTo>
                    <a:pt x="60833" y="8369"/>
                  </a:lnTo>
                  <a:lnTo>
                    <a:pt x="62560" y="10083"/>
                  </a:lnTo>
                  <a:lnTo>
                    <a:pt x="65341" y="10083"/>
                  </a:lnTo>
                  <a:lnTo>
                    <a:pt x="68122" y="10083"/>
                  </a:lnTo>
                  <a:lnTo>
                    <a:pt x="70383" y="7823"/>
                  </a:lnTo>
                  <a:lnTo>
                    <a:pt x="70383" y="5854"/>
                  </a:lnTo>
                  <a:lnTo>
                    <a:pt x="104051" y="5918"/>
                  </a:lnTo>
                  <a:lnTo>
                    <a:pt x="104051" y="8686"/>
                  </a:lnTo>
                  <a:lnTo>
                    <a:pt x="106311" y="10947"/>
                  </a:lnTo>
                  <a:lnTo>
                    <a:pt x="109093" y="10947"/>
                  </a:lnTo>
                  <a:lnTo>
                    <a:pt x="111861" y="10947"/>
                  </a:lnTo>
                  <a:lnTo>
                    <a:pt x="112039" y="10769"/>
                  </a:lnTo>
                  <a:lnTo>
                    <a:pt x="127254" y="35572"/>
                  </a:lnTo>
                  <a:lnTo>
                    <a:pt x="125704" y="37134"/>
                  </a:lnTo>
                  <a:lnTo>
                    <a:pt x="125704" y="42684"/>
                  </a:lnTo>
                  <a:lnTo>
                    <a:pt x="127965" y="44945"/>
                  </a:lnTo>
                  <a:lnTo>
                    <a:pt x="130746" y="44945"/>
                  </a:lnTo>
                  <a:lnTo>
                    <a:pt x="133515" y="44945"/>
                  </a:lnTo>
                  <a:lnTo>
                    <a:pt x="134810" y="43662"/>
                  </a:lnTo>
                  <a:lnTo>
                    <a:pt x="158292" y="59639"/>
                  </a:lnTo>
                  <a:lnTo>
                    <a:pt x="158292" y="63944"/>
                  </a:lnTo>
                  <a:lnTo>
                    <a:pt x="160553" y="66205"/>
                  </a:lnTo>
                  <a:lnTo>
                    <a:pt x="163334" y="66205"/>
                  </a:lnTo>
                  <a:lnTo>
                    <a:pt x="166116" y="66205"/>
                  </a:lnTo>
                  <a:lnTo>
                    <a:pt x="167640" y="64681"/>
                  </a:lnTo>
                  <a:lnTo>
                    <a:pt x="191122" y="73875"/>
                  </a:lnTo>
                  <a:lnTo>
                    <a:pt x="191122" y="76542"/>
                  </a:lnTo>
                  <a:lnTo>
                    <a:pt x="193382" y="78803"/>
                  </a:lnTo>
                  <a:lnTo>
                    <a:pt x="196164" y="78803"/>
                  </a:lnTo>
                  <a:lnTo>
                    <a:pt x="198945" y="78803"/>
                  </a:lnTo>
                  <a:lnTo>
                    <a:pt x="201206" y="76542"/>
                  </a:lnTo>
                  <a:lnTo>
                    <a:pt x="201206" y="71678"/>
                  </a:lnTo>
                  <a:lnTo>
                    <a:pt x="224739" y="52362"/>
                  </a:lnTo>
                  <a:lnTo>
                    <a:pt x="226250" y="53860"/>
                  </a:lnTo>
                  <a:lnTo>
                    <a:pt x="229031" y="53860"/>
                  </a:lnTo>
                  <a:lnTo>
                    <a:pt x="231813" y="53860"/>
                  </a:lnTo>
                  <a:lnTo>
                    <a:pt x="234073" y="51600"/>
                  </a:lnTo>
                  <a:lnTo>
                    <a:pt x="234073" y="47586"/>
                  </a:lnTo>
                  <a:lnTo>
                    <a:pt x="256463" y="42024"/>
                  </a:lnTo>
                  <a:lnTo>
                    <a:pt x="256463" y="42760"/>
                  </a:lnTo>
                  <a:lnTo>
                    <a:pt x="258724" y="45021"/>
                  </a:lnTo>
                  <a:lnTo>
                    <a:pt x="261493" y="45021"/>
                  </a:lnTo>
                  <a:lnTo>
                    <a:pt x="264274" y="45021"/>
                  </a:lnTo>
                  <a:lnTo>
                    <a:pt x="265938" y="43357"/>
                  </a:lnTo>
                  <a:lnTo>
                    <a:pt x="288963" y="55664"/>
                  </a:lnTo>
                  <a:lnTo>
                    <a:pt x="288963" y="59334"/>
                  </a:lnTo>
                  <a:lnTo>
                    <a:pt x="291223" y="61595"/>
                  </a:lnTo>
                  <a:lnTo>
                    <a:pt x="294005" y="61595"/>
                  </a:lnTo>
                  <a:lnTo>
                    <a:pt x="296773" y="61595"/>
                  </a:lnTo>
                  <a:lnTo>
                    <a:pt x="299046" y="59334"/>
                  </a:lnTo>
                  <a:lnTo>
                    <a:pt x="299046" y="55664"/>
                  </a:lnTo>
                  <a:lnTo>
                    <a:pt x="327037" y="4069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70651" y="3584879"/>
              <a:ext cx="327660" cy="66675"/>
            </a:xfrm>
            <a:custGeom>
              <a:avLst/>
              <a:gdLst/>
              <a:ahLst/>
              <a:cxnLst/>
              <a:rect l="l" t="t" r="r" b="b"/>
              <a:pathLst>
                <a:path w="327660" h="66675">
                  <a:moveTo>
                    <a:pt x="327063" y="41567"/>
                  </a:moveTo>
                  <a:lnTo>
                    <a:pt x="285254" y="26581"/>
                  </a:lnTo>
                  <a:lnTo>
                    <a:pt x="285254" y="20688"/>
                  </a:lnTo>
                  <a:lnTo>
                    <a:pt x="281940" y="17386"/>
                  </a:lnTo>
                  <a:lnTo>
                    <a:pt x="273812" y="17386"/>
                  </a:lnTo>
                  <a:lnTo>
                    <a:pt x="270497" y="20688"/>
                  </a:lnTo>
                  <a:lnTo>
                    <a:pt x="270497" y="28816"/>
                  </a:lnTo>
                  <a:lnTo>
                    <a:pt x="271272" y="29603"/>
                  </a:lnTo>
                  <a:lnTo>
                    <a:pt x="244614" y="53428"/>
                  </a:lnTo>
                  <a:lnTo>
                    <a:pt x="242646" y="51447"/>
                  </a:lnTo>
                  <a:lnTo>
                    <a:pt x="234518" y="51447"/>
                  </a:lnTo>
                  <a:lnTo>
                    <a:pt x="231203" y="54762"/>
                  </a:lnTo>
                  <a:lnTo>
                    <a:pt x="231203" y="56807"/>
                  </a:lnTo>
                  <a:lnTo>
                    <a:pt x="203504" y="49199"/>
                  </a:lnTo>
                  <a:lnTo>
                    <a:pt x="203504" y="43751"/>
                  </a:lnTo>
                  <a:lnTo>
                    <a:pt x="200190" y="40449"/>
                  </a:lnTo>
                  <a:lnTo>
                    <a:pt x="192062" y="40449"/>
                  </a:lnTo>
                  <a:lnTo>
                    <a:pt x="189928" y="42583"/>
                  </a:lnTo>
                  <a:lnTo>
                    <a:pt x="170713" y="29019"/>
                  </a:lnTo>
                  <a:lnTo>
                    <a:pt x="170916" y="28816"/>
                  </a:lnTo>
                  <a:lnTo>
                    <a:pt x="170916" y="20688"/>
                  </a:lnTo>
                  <a:lnTo>
                    <a:pt x="167601" y="17386"/>
                  </a:lnTo>
                  <a:lnTo>
                    <a:pt x="159473" y="17386"/>
                  </a:lnTo>
                  <a:lnTo>
                    <a:pt x="156159" y="20688"/>
                  </a:lnTo>
                  <a:lnTo>
                    <a:pt x="156159" y="26924"/>
                  </a:lnTo>
                  <a:lnTo>
                    <a:pt x="138036" y="33896"/>
                  </a:lnTo>
                  <a:lnTo>
                    <a:pt x="138036" y="32651"/>
                  </a:lnTo>
                  <a:lnTo>
                    <a:pt x="134721" y="29337"/>
                  </a:lnTo>
                  <a:lnTo>
                    <a:pt x="126593" y="29337"/>
                  </a:lnTo>
                  <a:lnTo>
                    <a:pt x="123278" y="32651"/>
                  </a:lnTo>
                  <a:lnTo>
                    <a:pt x="123278" y="36728"/>
                  </a:lnTo>
                  <a:lnTo>
                    <a:pt x="105511" y="36728"/>
                  </a:lnTo>
                  <a:lnTo>
                    <a:pt x="105511" y="33235"/>
                  </a:lnTo>
                  <a:lnTo>
                    <a:pt x="102196" y="29933"/>
                  </a:lnTo>
                  <a:lnTo>
                    <a:pt x="94068" y="29933"/>
                  </a:lnTo>
                  <a:lnTo>
                    <a:pt x="92684" y="31318"/>
                  </a:lnTo>
                  <a:lnTo>
                    <a:pt x="71970" y="12293"/>
                  </a:lnTo>
                  <a:lnTo>
                    <a:pt x="72834" y="11430"/>
                  </a:lnTo>
                  <a:lnTo>
                    <a:pt x="72834" y="3314"/>
                  </a:lnTo>
                  <a:lnTo>
                    <a:pt x="69519" y="0"/>
                  </a:lnTo>
                  <a:lnTo>
                    <a:pt x="61391" y="0"/>
                  </a:lnTo>
                  <a:lnTo>
                    <a:pt x="58077" y="3314"/>
                  </a:lnTo>
                  <a:lnTo>
                    <a:pt x="58077" y="8534"/>
                  </a:lnTo>
                  <a:lnTo>
                    <a:pt x="0" y="24155"/>
                  </a:lnTo>
                  <a:lnTo>
                    <a:pt x="419" y="25679"/>
                  </a:lnTo>
                  <a:lnTo>
                    <a:pt x="58077" y="10172"/>
                  </a:lnTo>
                  <a:lnTo>
                    <a:pt x="58077" y="11430"/>
                  </a:lnTo>
                  <a:lnTo>
                    <a:pt x="61391" y="14744"/>
                  </a:lnTo>
                  <a:lnTo>
                    <a:pt x="65455" y="14744"/>
                  </a:lnTo>
                  <a:lnTo>
                    <a:pt x="69519" y="14744"/>
                  </a:lnTo>
                  <a:lnTo>
                    <a:pt x="70853" y="13411"/>
                  </a:lnTo>
                  <a:lnTo>
                    <a:pt x="91567" y="32423"/>
                  </a:lnTo>
                  <a:lnTo>
                    <a:pt x="90754" y="33235"/>
                  </a:lnTo>
                  <a:lnTo>
                    <a:pt x="90754" y="41363"/>
                  </a:lnTo>
                  <a:lnTo>
                    <a:pt x="94068" y="44678"/>
                  </a:lnTo>
                  <a:lnTo>
                    <a:pt x="98132" y="44678"/>
                  </a:lnTo>
                  <a:lnTo>
                    <a:pt x="102196" y="44678"/>
                  </a:lnTo>
                  <a:lnTo>
                    <a:pt x="105511" y="41363"/>
                  </a:lnTo>
                  <a:lnTo>
                    <a:pt x="105511" y="38303"/>
                  </a:lnTo>
                  <a:lnTo>
                    <a:pt x="123278" y="38265"/>
                  </a:lnTo>
                  <a:lnTo>
                    <a:pt x="123278" y="40779"/>
                  </a:lnTo>
                  <a:lnTo>
                    <a:pt x="126593" y="44094"/>
                  </a:lnTo>
                  <a:lnTo>
                    <a:pt x="130657" y="44094"/>
                  </a:lnTo>
                  <a:lnTo>
                    <a:pt x="134721" y="44094"/>
                  </a:lnTo>
                  <a:lnTo>
                    <a:pt x="138036" y="40779"/>
                  </a:lnTo>
                  <a:lnTo>
                    <a:pt x="138036" y="35585"/>
                  </a:lnTo>
                  <a:lnTo>
                    <a:pt x="156159" y="28613"/>
                  </a:lnTo>
                  <a:lnTo>
                    <a:pt x="156159" y="28816"/>
                  </a:lnTo>
                  <a:lnTo>
                    <a:pt x="159473" y="32131"/>
                  </a:lnTo>
                  <a:lnTo>
                    <a:pt x="163537" y="32131"/>
                  </a:lnTo>
                  <a:lnTo>
                    <a:pt x="167601" y="32131"/>
                  </a:lnTo>
                  <a:lnTo>
                    <a:pt x="169583" y="30149"/>
                  </a:lnTo>
                  <a:lnTo>
                    <a:pt x="188823" y="43688"/>
                  </a:lnTo>
                  <a:lnTo>
                    <a:pt x="188760" y="51879"/>
                  </a:lnTo>
                  <a:lnTo>
                    <a:pt x="192062" y="55194"/>
                  </a:lnTo>
                  <a:lnTo>
                    <a:pt x="196126" y="55194"/>
                  </a:lnTo>
                  <a:lnTo>
                    <a:pt x="200190" y="55194"/>
                  </a:lnTo>
                  <a:lnTo>
                    <a:pt x="203504" y="51879"/>
                  </a:lnTo>
                  <a:lnTo>
                    <a:pt x="203504" y="50838"/>
                  </a:lnTo>
                  <a:lnTo>
                    <a:pt x="231203" y="58432"/>
                  </a:lnTo>
                  <a:lnTo>
                    <a:pt x="231203" y="62890"/>
                  </a:lnTo>
                  <a:lnTo>
                    <a:pt x="234518" y="66205"/>
                  </a:lnTo>
                  <a:lnTo>
                    <a:pt x="238582" y="66205"/>
                  </a:lnTo>
                  <a:lnTo>
                    <a:pt x="242646" y="66205"/>
                  </a:lnTo>
                  <a:lnTo>
                    <a:pt x="245960" y="62890"/>
                  </a:lnTo>
                  <a:lnTo>
                    <a:pt x="245960" y="54762"/>
                  </a:lnTo>
                  <a:lnTo>
                    <a:pt x="245732" y="54546"/>
                  </a:lnTo>
                  <a:lnTo>
                    <a:pt x="272389" y="30721"/>
                  </a:lnTo>
                  <a:lnTo>
                    <a:pt x="273812" y="32131"/>
                  </a:lnTo>
                  <a:lnTo>
                    <a:pt x="277876" y="32131"/>
                  </a:lnTo>
                  <a:lnTo>
                    <a:pt x="281940" y="32131"/>
                  </a:lnTo>
                  <a:lnTo>
                    <a:pt x="285254" y="28816"/>
                  </a:lnTo>
                  <a:lnTo>
                    <a:pt x="285254" y="28257"/>
                  </a:lnTo>
                  <a:lnTo>
                    <a:pt x="326529" y="43053"/>
                  </a:lnTo>
                  <a:lnTo>
                    <a:pt x="327063" y="41567"/>
                  </a:lnTo>
                  <a:close/>
                </a:path>
              </a:pathLst>
            </a:custGeom>
            <a:solidFill>
              <a:srgbClr val="99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70727" y="3672827"/>
              <a:ext cx="327025" cy="99695"/>
            </a:xfrm>
            <a:custGeom>
              <a:avLst/>
              <a:gdLst/>
              <a:ahLst/>
              <a:cxnLst/>
              <a:rect l="l" t="t" r="r" b="b"/>
              <a:pathLst>
                <a:path w="327025" h="99695">
                  <a:moveTo>
                    <a:pt x="326986" y="32931"/>
                  </a:moveTo>
                  <a:lnTo>
                    <a:pt x="300253" y="28663"/>
                  </a:lnTo>
                  <a:lnTo>
                    <a:pt x="300253" y="25171"/>
                  </a:lnTo>
                  <a:lnTo>
                    <a:pt x="297535" y="22453"/>
                  </a:lnTo>
                  <a:lnTo>
                    <a:pt x="290855" y="22453"/>
                  </a:lnTo>
                  <a:lnTo>
                    <a:pt x="288251" y="25057"/>
                  </a:lnTo>
                  <a:lnTo>
                    <a:pt x="251180" y="8661"/>
                  </a:lnTo>
                  <a:lnTo>
                    <a:pt x="251180" y="3517"/>
                  </a:lnTo>
                  <a:lnTo>
                    <a:pt x="248462" y="800"/>
                  </a:lnTo>
                  <a:lnTo>
                    <a:pt x="241782" y="800"/>
                  </a:lnTo>
                  <a:lnTo>
                    <a:pt x="239064" y="3517"/>
                  </a:lnTo>
                  <a:lnTo>
                    <a:pt x="239064" y="6057"/>
                  </a:lnTo>
                  <a:lnTo>
                    <a:pt x="218516" y="6057"/>
                  </a:lnTo>
                  <a:lnTo>
                    <a:pt x="218516" y="2730"/>
                  </a:lnTo>
                  <a:lnTo>
                    <a:pt x="215785" y="0"/>
                  </a:lnTo>
                  <a:lnTo>
                    <a:pt x="209105" y="0"/>
                  </a:lnTo>
                  <a:lnTo>
                    <a:pt x="206387" y="2730"/>
                  </a:lnTo>
                  <a:lnTo>
                    <a:pt x="206387" y="9398"/>
                  </a:lnTo>
                  <a:lnTo>
                    <a:pt x="207721" y="10756"/>
                  </a:lnTo>
                  <a:lnTo>
                    <a:pt x="183337" y="36830"/>
                  </a:lnTo>
                  <a:lnTo>
                    <a:pt x="182257" y="35737"/>
                  </a:lnTo>
                  <a:lnTo>
                    <a:pt x="175577" y="35737"/>
                  </a:lnTo>
                  <a:lnTo>
                    <a:pt x="172859" y="38455"/>
                  </a:lnTo>
                  <a:lnTo>
                    <a:pt x="172859" y="45135"/>
                  </a:lnTo>
                  <a:lnTo>
                    <a:pt x="175577" y="47853"/>
                  </a:lnTo>
                  <a:lnTo>
                    <a:pt x="176085" y="47853"/>
                  </a:lnTo>
                  <a:lnTo>
                    <a:pt x="165519" y="70510"/>
                  </a:lnTo>
                  <a:lnTo>
                    <a:pt x="160108" y="70510"/>
                  </a:lnTo>
                  <a:lnTo>
                    <a:pt x="157391" y="73228"/>
                  </a:lnTo>
                  <a:lnTo>
                    <a:pt x="157391" y="79057"/>
                  </a:lnTo>
                  <a:lnTo>
                    <a:pt x="137096" y="89903"/>
                  </a:lnTo>
                  <a:lnTo>
                    <a:pt x="134366" y="87071"/>
                  </a:lnTo>
                  <a:lnTo>
                    <a:pt x="127685" y="87071"/>
                  </a:lnTo>
                  <a:lnTo>
                    <a:pt x="126453" y="88315"/>
                  </a:lnTo>
                  <a:lnTo>
                    <a:pt x="114922" y="76085"/>
                  </a:lnTo>
                  <a:lnTo>
                    <a:pt x="103263" y="63512"/>
                  </a:lnTo>
                  <a:lnTo>
                    <a:pt x="104254" y="62509"/>
                  </a:lnTo>
                  <a:lnTo>
                    <a:pt x="104254" y="55841"/>
                  </a:lnTo>
                  <a:lnTo>
                    <a:pt x="101536" y="53111"/>
                  </a:lnTo>
                  <a:lnTo>
                    <a:pt x="94856" y="53111"/>
                  </a:lnTo>
                  <a:lnTo>
                    <a:pt x="92633" y="55346"/>
                  </a:lnTo>
                  <a:lnTo>
                    <a:pt x="71424" y="44069"/>
                  </a:lnTo>
                  <a:lnTo>
                    <a:pt x="71424" y="38290"/>
                  </a:lnTo>
                  <a:lnTo>
                    <a:pt x="68707" y="35560"/>
                  </a:lnTo>
                  <a:lnTo>
                    <a:pt x="62026" y="35560"/>
                  </a:lnTo>
                  <a:lnTo>
                    <a:pt x="59309" y="38290"/>
                  </a:lnTo>
                  <a:lnTo>
                    <a:pt x="59309" y="42621"/>
                  </a:lnTo>
                  <a:lnTo>
                    <a:pt x="0" y="58420"/>
                  </a:lnTo>
                  <a:lnTo>
                    <a:pt x="406" y="59944"/>
                  </a:lnTo>
                  <a:lnTo>
                    <a:pt x="59309" y="44246"/>
                  </a:lnTo>
                  <a:lnTo>
                    <a:pt x="59309" y="44970"/>
                  </a:lnTo>
                  <a:lnTo>
                    <a:pt x="62026" y="47688"/>
                  </a:lnTo>
                  <a:lnTo>
                    <a:pt x="65366" y="47688"/>
                  </a:lnTo>
                  <a:lnTo>
                    <a:pt x="68707" y="47688"/>
                  </a:lnTo>
                  <a:lnTo>
                    <a:pt x="70840" y="45554"/>
                  </a:lnTo>
                  <a:lnTo>
                    <a:pt x="92138" y="56857"/>
                  </a:lnTo>
                  <a:lnTo>
                    <a:pt x="92138" y="62509"/>
                  </a:lnTo>
                  <a:lnTo>
                    <a:pt x="94856" y="65239"/>
                  </a:lnTo>
                  <a:lnTo>
                    <a:pt x="98196" y="65239"/>
                  </a:lnTo>
                  <a:lnTo>
                    <a:pt x="101536" y="65239"/>
                  </a:lnTo>
                  <a:lnTo>
                    <a:pt x="102158" y="64617"/>
                  </a:lnTo>
                  <a:lnTo>
                    <a:pt x="113880" y="77266"/>
                  </a:lnTo>
                  <a:lnTo>
                    <a:pt x="125349" y="89420"/>
                  </a:lnTo>
                  <a:lnTo>
                    <a:pt x="124968" y="89801"/>
                  </a:lnTo>
                  <a:lnTo>
                    <a:pt x="124968" y="96469"/>
                  </a:lnTo>
                  <a:lnTo>
                    <a:pt x="127685" y="99199"/>
                  </a:lnTo>
                  <a:lnTo>
                    <a:pt x="131025" y="99199"/>
                  </a:lnTo>
                  <a:lnTo>
                    <a:pt x="134366" y="99199"/>
                  </a:lnTo>
                  <a:lnTo>
                    <a:pt x="137096" y="96469"/>
                  </a:lnTo>
                  <a:lnTo>
                    <a:pt x="137096" y="91694"/>
                  </a:lnTo>
                  <a:lnTo>
                    <a:pt x="157988" y="80518"/>
                  </a:lnTo>
                  <a:lnTo>
                    <a:pt x="160108" y="82626"/>
                  </a:lnTo>
                  <a:lnTo>
                    <a:pt x="163449" y="82626"/>
                  </a:lnTo>
                  <a:lnTo>
                    <a:pt x="166789" y="82626"/>
                  </a:lnTo>
                  <a:lnTo>
                    <a:pt x="169506" y="79908"/>
                  </a:lnTo>
                  <a:lnTo>
                    <a:pt x="169506" y="73228"/>
                  </a:lnTo>
                  <a:lnTo>
                    <a:pt x="167106" y="70840"/>
                  </a:lnTo>
                  <a:lnTo>
                    <a:pt x="177825" y="47853"/>
                  </a:lnTo>
                  <a:lnTo>
                    <a:pt x="178917" y="47853"/>
                  </a:lnTo>
                  <a:lnTo>
                    <a:pt x="182257" y="47853"/>
                  </a:lnTo>
                  <a:lnTo>
                    <a:pt x="184975" y="45135"/>
                  </a:lnTo>
                  <a:lnTo>
                    <a:pt x="184975" y="38455"/>
                  </a:lnTo>
                  <a:lnTo>
                    <a:pt x="184454" y="37947"/>
                  </a:lnTo>
                  <a:lnTo>
                    <a:pt x="208838" y="11874"/>
                  </a:lnTo>
                  <a:lnTo>
                    <a:pt x="209105" y="12128"/>
                  </a:lnTo>
                  <a:lnTo>
                    <a:pt x="212445" y="12128"/>
                  </a:lnTo>
                  <a:lnTo>
                    <a:pt x="215785" y="12128"/>
                  </a:lnTo>
                  <a:lnTo>
                    <a:pt x="218516" y="9398"/>
                  </a:lnTo>
                  <a:lnTo>
                    <a:pt x="218516" y="7645"/>
                  </a:lnTo>
                  <a:lnTo>
                    <a:pt x="239064" y="7645"/>
                  </a:lnTo>
                  <a:lnTo>
                    <a:pt x="239064" y="10198"/>
                  </a:lnTo>
                  <a:lnTo>
                    <a:pt x="241782" y="12915"/>
                  </a:lnTo>
                  <a:lnTo>
                    <a:pt x="245122" y="12915"/>
                  </a:lnTo>
                  <a:lnTo>
                    <a:pt x="248462" y="12915"/>
                  </a:lnTo>
                  <a:lnTo>
                    <a:pt x="251040" y="10337"/>
                  </a:lnTo>
                  <a:lnTo>
                    <a:pt x="288137" y="26708"/>
                  </a:lnTo>
                  <a:lnTo>
                    <a:pt x="288137" y="31851"/>
                  </a:lnTo>
                  <a:lnTo>
                    <a:pt x="290855" y="34569"/>
                  </a:lnTo>
                  <a:lnTo>
                    <a:pt x="294195" y="34569"/>
                  </a:lnTo>
                  <a:lnTo>
                    <a:pt x="297535" y="34569"/>
                  </a:lnTo>
                  <a:lnTo>
                    <a:pt x="300253" y="31851"/>
                  </a:lnTo>
                  <a:lnTo>
                    <a:pt x="300253" y="30251"/>
                  </a:lnTo>
                  <a:lnTo>
                    <a:pt x="326745" y="34493"/>
                  </a:lnTo>
                  <a:lnTo>
                    <a:pt x="326986" y="32931"/>
                  </a:lnTo>
                  <a:close/>
                </a:path>
              </a:pathLst>
            </a:custGeom>
            <a:solidFill>
              <a:srgbClr val="66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20371" y="3574706"/>
              <a:ext cx="145415" cy="41910"/>
            </a:xfrm>
            <a:custGeom>
              <a:avLst/>
              <a:gdLst/>
              <a:ahLst/>
              <a:cxnLst/>
              <a:rect l="l" t="t" r="r" b="b"/>
              <a:pathLst>
                <a:path w="145414" h="41910">
                  <a:moveTo>
                    <a:pt x="2400" y="34734"/>
                  </a:moveTo>
                  <a:lnTo>
                    <a:pt x="0" y="34734"/>
                  </a:lnTo>
                  <a:lnTo>
                    <a:pt x="0" y="41770"/>
                  </a:lnTo>
                  <a:lnTo>
                    <a:pt x="2400" y="41770"/>
                  </a:lnTo>
                  <a:lnTo>
                    <a:pt x="2400" y="34734"/>
                  </a:lnTo>
                  <a:close/>
                </a:path>
                <a:path w="145414" h="41910">
                  <a:moveTo>
                    <a:pt x="14109" y="11569"/>
                  </a:moveTo>
                  <a:lnTo>
                    <a:pt x="0" y="11569"/>
                  </a:lnTo>
                  <a:lnTo>
                    <a:pt x="0" y="18605"/>
                  </a:lnTo>
                  <a:lnTo>
                    <a:pt x="14109" y="18605"/>
                  </a:lnTo>
                  <a:lnTo>
                    <a:pt x="14109" y="11569"/>
                  </a:lnTo>
                  <a:close/>
                </a:path>
                <a:path w="145414" h="41910">
                  <a:moveTo>
                    <a:pt x="21120" y="34734"/>
                  </a:moveTo>
                  <a:lnTo>
                    <a:pt x="4826" y="34734"/>
                  </a:lnTo>
                  <a:lnTo>
                    <a:pt x="4826" y="41770"/>
                  </a:lnTo>
                  <a:lnTo>
                    <a:pt x="21120" y="41770"/>
                  </a:lnTo>
                  <a:lnTo>
                    <a:pt x="21120" y="34734"/>
                  </a:lnTo>
                  <a:close/>
                </a:path>
                <a:path w="145414" h="41910">
                  <a:moveTo>
                    <a:pt x="26784" y="34734"/>
                  </a:moveTo>
                  <a:lnTo>
                    <a:pt x="23952" y="34734"/>
                  </a:lnTo>
                  <a:lnTo>
                    <a:pt x="23952" y="41770"/>
                  </a:lnTo>
                  <a:lnTo>
                    <a:pt x="26784" y="41770"/>
                  </a:lnTo>
                  <a:lnTo>
                    <a:pt x="26784" y="34734"/>
                  </a:lnTo>
                  <a:close/>
                </a:path>
                <a:path w="145414" h="41910">
                  <a:moveTo>
                    <a:pt x="46837" y="0"/>
                  </a:moveTo>
                  <a:lnTo>
                    <a:pt x="0" y="0"/>
                  </a:lnTo>
                  <a:lnTo>
                    <a:pt x="0" y="7035"/>
                  </a:lnTo>
                  <a:lnTo>
                    <a:pt x="46837" y="7035"/>
                  </a:lnTo>
                  <a:lnTo>
                    <a:pt x="46837" y="0"/>
                  </a:lnTo>
                  <a:close/>
                </a:path>
                <a:path w="145414" h="41910">
                  <a:moveTo>
                    <a:pt x="60642" y="23164"/>
                  </a:moveTo>
                  <a:lnTo>
                    <a:pt x="0" y="23164"/>
                  </a:lnTo>
                  <a:lnTo>
                    <a:pt x="0" y="30200"/>
                  </a:lnTo>
                  <a:lnTo>
                    <a:pt x="60642" y="30200"/>
                  </a:lnTo>
                  <a:lnTo>
                    <a:pt x="60642" y="23164"/>
                  </a:lnTo>
                  <a:close/>
                </a:path>
                <a:path w="145414" h="41910">
                  <a:moveTo>
                    <a:pt x="65392" y="11569"/>
                  </a:moveTo>
                  <a:lnTo>
                    <a:pt x="16916" y="11569"/>
                  </a:lnTo>
                  <a:lnTo>
                    <a:pt x="16916" y="18605"/>
                  </a:lnTo>
                  <a:lnTo>
                    <a:pt x="65392" y="18605"/>
                  </a:lnTo>
                  <a:lnTo>
                    <a:pt x="65392" y="11569"/>
                  </a:lnTo>
                  <a:close/>
                </a:path>
                <a:path w="145414" h="41910">
                  <a:moveTo>
                    <a:pt x="65392" y="0"/>
                  </a:moveTo>
                  <a:lnTo>
                    <a:pt x="50774" y="0"/>
                  </a:lnTo>
                  <a:lnTo>
                    <a:pt x="50774" y="7035"/>
                  </a:lnTo>
                  <a:lnTo>
                    <a:pt x="65392" y="7035"/>
                  </a:lnTo>
                  <a:lnTo>
                    <a:pt x="65392" y="0"/>
                  </a:lnTo>
                  <a:close/>
                </a:path>
                <a:path w="145414" h="41910">
                  <a:moveTo>
                    <a:pt x="65405" y="34734"/>
                  </a:moveTo>
                  <a:lnTo>
                    <a:pt x="30276" y="34734"/>
                  </a:lnTo>
                  <a:lnTo>
                    <a:pt x="30276" y="41770"/>
                  </a:lnTo>
                  <a:lnTo>
                    <a:pt x="65405" y="41770"/>
                  </a:lnTo>
                  <a:lnTo>
                    <a:pt x="65405" y="34734"/>
                  </a:lnTo>
                  <a:close/>
                </a:path>
                <a:path w="145414" h="41910">
                  <a:moveTo>
                    <a:pt x="65405" y="23164"/>
                  </a:moveTo>
                  <a:lnTo>
                    <a:pt x="62407" y="23164"/>
                  </a:lnTo>
                  <a:lnTo>
                    <a:pt x="62407" y="30200"/>
                  </a:lnTo>
                  <a:lnTo>
                    <a:pt x="65405" y="30200"/>
                  </a:lnTo>
                  <a:lnTo>
                    <a:pt x="65405" y="23164"/>
                  </a:lnTo>
                  <a:close/>
                </a:path>
                <a:path w="145414" h="41910">
                  <a:moveTo>
                    <a:pt x="71488" y="23164"/>
                  </a:moveTo>
                  <a:lnTo>
                    <a:pt x="68694" y="23164"/>
                  </a:lnTo>
                  <a:lnTo>
                    <a:pt x="68694" y="30200"/>
                  </a:lnTo>
                  <a:lnTo>
                    <a:pt x="71488" y="30200"/>
                  </a:lnTo>
                  <a:lnTo>
                    <a:pt x="71488" y="23164"/>
                  </a:lnTo>
                  <a:close/>
                </a:path>
                <a:path w="145414" h="41910">
                  <a:moveTo>
                    <a:pt x="74206" y="0"/>
                  </a:moveTo>
                  <a:lnTo>
                    <a:pt x="68694" y="0"/>
                  </a:lnTo>
                  <a:lnTo>
                    <a:pt x="68694" y="7035"/>
                  </a:lnTo>
                  <a:lnTo>
                    <a:pt x="74206" y="7035"/>
                  </a:lnTo>
                  <a:lnTo>
                    <a:pt x="74206" y="0"/>
                  </a:lnTo>
                  <a:close/>
                </a:path>
                <a:path w="145414" h="41910">
                  <a:moveTo>
                    <a:pt x="81749" y="34734"/>
                  </a:moveTo>
                  <a:lnTo>
                    <a:pt x="68694" y="34734"/>
                  </a:lnTo>
                  <a:lnTo>
                    <a:pt x="68694" y="41770"/>
                  </a:lnTo>
                  <a:lnTo>
                    <a:pt x="81749" y="41770"/>
                  </a:lnTo>
                  <a:lnTo>
                    <a:pt x="81749" y="34734"/>
                  </a:lnTo>
                  <a:close/>
                </a:path>
                <a:path w="145414" h="41910">
                  <a:moveTo>
                    <a:pt x="88722" y="11569"/>
                  </a:moveTo>
                  <a:lnTo>
                    <a:pt x="68694" y="11569"/>
                  </a:lnTo>
                  <a:lnTo>
                    <a:pt x="68694" y="18605"/>
                  </a:lnTo>
                  <a:lnTo>
                    <a:pt x="88722" y="18605"/>
                  </a:lnTo>
                  <a:lnTo>
                    <a:pt x="88722" y="11569"/>
                  </a:lnTo>
                  <a:close/>
                </a:path>
                <a:path w="145414" h="41910">
                  <a:moveTo>
                    <a:pt x="94564" y="34734"/>
                  </a:moveTo>
                  <a:lnTo>
                    <a:pt x="86004" y="34734"/>
                  </a:lnTo>
                  <a:lnTo>
                    <a:pt x="86004" y="41770"/>
                  </a:lnTo>
                  <a:lnTo>
                    <a:pt x="94564" y="41770"/>
                  </a:lnTo>
                  <a:lnTo>
                    <a:pt x="94564" y="34734"/>
                  </a:lnTo>
                  <a:close/>
                </a:path>
                <a:path w="145414" h="41910">
                  <a:moveTo>
                    <a:pt x="94564" y="23164"/>
                  </a:moveTo>
                  <a:lnTo>
                    <a:pt x="74002" y="23164"/>
                  </a:lnTo>
                  <a:lnTo>
                    <a:pt x="74002" y="30200"/>
                  </a:lnTo>
                  <a:lnTo>
                    <a:pt x="94564" y="30200"/>
                  </a:lnTo>
                  <a:lnTo>
                    <a:pt x="94564" y="23164"/>
                  </a:lnTo>
                  <a:close/>
                </a:path>
                <a:path w="145414" h="41910">
                  <a:moveTo>
                    <a:pt x="101777" y="11569"/>
                  </a:moveTo>
                  <a:lnTo>
                    <a:pt x="91808" y="11569"/>
                  </a:lnTo>
                  <a:lnTo>
                    <a:pt x="91808" y="18605"/>
                  </a:lnTo>
                  <a:lnTo>
                    <a:pt x="101777" y="18605"/>
                  </a:lnTo>
                  <a:lnTo>
                    <a:pt x="101777" y="11569"/>
                  </a:lnTo>
                  <a:close/>
                </a:path>
                <a:path w="145414" h="41910">
                  <a:moveTo>
                    <a:pt x="102641" y="34734"/>
                  </a:moveTo>
                  <a:lnTo>
                    <a:pt x="96507" y="34734"/>
                  </a:lnTo>
                  <a:lnTo>
                    <a:pt x="96507" y="41770"/>
                  </a:lnTo>
                  <a:lnTo>
                    <a:pt x="102641" y="41770"/>
                  </a:lnTo>
                  <a:lnTo>
                    <a:pt x="102641" y="34734"/>
                  </a:lnTo>
                  <a:close/>
                </a:path>
                <a:path w="145414" h="41910">
                  <a:moveTo>
                    <a:pt x="102641" y="23164"/>
                  </a:moveTo>
                  <a:lnTo>
                    <a:pt x="96507" y="23164"/>
                  </a:lnTo>
                  <a:lnTo>
                    <a:pt x="96507" y="30200"/>
                  </a:lnTo>
                  <a:lnTo>
                    <a:pt x="102641" y="30200"/>
                  </a:lnTo>
                  <a:lnTo>
                    <a:pt x="102641" y="23164"/>
                  </a:lnTo>
                  <a:close/>
                </a:path>
                <a:path w="145414" h="41910">
                  <a:moveTo>
                    <a:pt x="112598" y="34734"/>
                  </a:moveTo>
                  <a:lnTo>
                    <a:pt x="104876" y="34734"/>
                  </a:lnTo>
                  <a:lnTo>
                    <a:pt x="104876" y="41770"/>
                  </a:lnTo>
                  <a:lnTo>
                    <a:pt x="112598" y="41770"/>
                  </a:lnTo>
                  <a:lnTo>
                    <a:pt x="112598" y="34734"/>
                  </a:lnTo>
                  <a:close/>
                </a:path>
                <a:path w="145414" h="41910">
                  <a:moveTo>
                    <a:pt x="120294" y="11569"/>
                  </a:moveTo>
                  <a:lnTo>
                    <a:pt x="104876" y="11569"/>
                  </a:lnTo>
                  <a:lnTo>
                    <a:pt x="104876" y="18605"/>
                  </a:lnTo>
                  <a:lnTo>
                    <a:pt x="120294" y="18605"/>
                  </a:lnTo>
                  <a:lnTo>
                    <a:pt x="120294" y="11569"/>
                  </a:lnTo>
                  <a:close/>
                </a:path>
                <a:path w="145414" h="41910">
                  <a:moveTo>
                    <a:pt x="135737" y="0"/>
                  </a:moveTo>
                  <a:lnTo>
                    <a:pt x="77774" y="0"/>
                  </a:lnTo>
                  <a:lnTo>
                    <a:pt x="77774" y="7035"/>
                  </a:lnTo>
                  <a:lnTo>
                    <a:pt x="135737" y="7035"/>
                  </a:lnTo>
                  <a:lnTo>
                    <a:pt x="135737" y="0"/>
                  </a:lnTo>
                  <a:close/>
                </a:path>
                <a:path w="145414" h="41910">
                  <a:moveTo>
                    <a:pt x="139852" y="23164"/>
                  </a:moveTo>
                  <a:lnTo>
                    <a:pt x="104876" y="23164"/>
                  </a:lnTo>
                  <a:lnTo>
                    <a:pt x="104876" y="30200"/>
                  </a:lnTo>
                  <a:lnTo>
                    <a:pt x="139852" y="30200"/>
                  </a:lnTo>
                  <a:lnTo>
                    <a:pt x="139852" y="23164"/>
                  </a:lnTo>
                  <a:close/>
                </a:path>
                <a:path w="145414" h="41910">
                  <a:moveTo>
                    <a:pt x="144919" y="34734"/>
                  </a:moveTo>
                  <a:lnTo>
                    <a:pt x="115227" y="34734"/>
                  </a:lnTo>
                  <a:lnTo>
                    <a:pt x="115227" y="41770"/>
                  </a:lnTo>
                  <a:lnTo>
                    <a:pt x="144919" y="41770"/>
                  </a:lnTo>
                  <a:lnTo>
                    <a:pt x="144919" y="34734"/>
                  </a:lnTo>
                  <a:close/>
                </a:path>
                <a:path w="145414" h="41910">
                  <a:moveTo>
                    <a:pt x="144932" y="23164"/>
                  </a:moveTo>
                  <a:lnTo>
                    <a:pt x="141833" y="23164"/>
                  </a:lnTo>
                  <a:lnTo>
                    <a:pt x="141833" y="30200"/>
                  </a:lnTo>
                  <a:lnTo>
                    <a:pt x="144932" y="30200"/>
                  </a:lnTo>
                  <a:lnTo>
                    <a:pt x="144932" y="23164"/>
                  </a:lnTo>
                  <a:close/>
                </a:path>
                <a:path w="145414" h="41910">
                  <a:moveTo>
                    <a:pt x="144932" y="11569"/>
                  </a:moveTo>
                  <a:lnTo>
                    <a:pt x="123063" y="11569"/>
                  </a:lnTo>
                  <a:lnTo>
                    <a:pt x="123063" y="18605"/>
                  </a:lnTo>
                  <a:lnTo>
                    <a:pt x="144932" y="18605"/>
                  </a:lnTo>
                  <a:lnTo>
                    <a:pt x="144932" y="11569"/>
                  </a:lnTo>
                  <a:close/>
                </a:path>
                <a:path w="145414" h="41910">
                  <a:moveTo>
                    <a:pt x="144932" y="0"/>
                  </a:moveTo>
                  <a:lnTo>
                    <a:pt x="138734" y="0"/>
                  </a:lnTo>
                  <a:lnTo>
                    <a:pt x="138734" y="7035"/>
                  </a:lnTo>
                  <a:lnTo>
                    <a:pt x="144932" y="7035"/>
                  </a:lnTo>
                  <a:lnTo>
                    <a:pt x="144932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38850" y="3493719"/>
              <a:ext cx="511809" cy="52069"/>
            </a:xfrm>
            <a:custGeom>
              <a:avLst/>
              <a:gdLst/>
              <a:ahLst/>
              <a:cxnLst/>
              <a:rect l="l" t="t" r="r" b="b"/>
              <a:pathLst>
                <a:path w="511810" h="52070">
                  <a:moveTo>
                    <a:pt x="511251" y="0"/>
                  </a:moveTo>
                  <a:lnTo>
                    <a:pt x="0" y="0"/>
                  </a:lnTo>
                  <a:lnTo>
                    <a:pt x="0" y="52006"/>
                  </a:lnTo>
                  <a:lnTo>
                    <a:pt x="511251" y="52006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AAC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20371" y="3626916"/>
              <a:ext cx="146685" cy="146050"/>
            </a:xfrm>
            <a:custGeom>
              <a:avLst/>
              <a:gdLst/>
              <a:ahLst/>
              <a:cxnLst/>
              <a:rect l="l" t="t" r="r" b="b"/>
              <a:pathLst>
                <a:path w="146685" h="146050">
                  <a:moveTo>
                    <a:pt x="2400" y="98336"/>
                  </a:moveTo>
                  <a:lnTo>
                    <a:pt x="0" y="98336"/>
                  </a:lnTo>
                  <a:lnTo>
                    <a:pt x="0" y="105371"/>
                  </a:lnTo>
                  <a:lnTo>
                    <a:pt x="2400" y="105371"/>
                  </a:lnTo>
                  <a:lnTo>
                    <a:pt x="2400" y="98336"/>
                  </a:lnTo>
                  <a:close/>
                </a:path>
                <a:path w="146685" h="146050">
                  <a:moveTo>
                    <a:pt x="2425" y="34721"/>
                  </a:moveTo>
                  <a:lnTo>
                    <a:pt x="0" y="34721"/>
                  </a:lnTo>
                  <a:lnTo>
                    <a:pt x="0" y="41757"/>
                  </a:lnTo>
                  <a:lnTo>
                    <a:pt x="2425" y="41757"/>
                  </a:lnTo>
                  <a:lnTo>
                    <a:pt x="2425" y="34721"/>
                  </a:lnTo>
                  <a:close/>
                </a:path>
                <a:path w="146685" h="146050">
                  <a:moveTo>
                    <a:pt x="14109" y="75171"/>
                  </a:moveTo>
                  <a:lnTo>
                    <a:pt x="0" y="75171"/>
                  </a:lnTo>
                  <a:lnTo>
                    <a:pt x="0" y="82207"/>
                  </a:lnTo>
                  <a:lnTo>
                    <a:pt x="14109" y="82207"/>
                  </a:lnTo>
                  <a:lnTo>
                    <a:pt x="14109" y="75171"/>
                  </a:lnTo>
                  <a:close/>
                </a:path>
                <a:path w="146685" h="146050">
                  <a:moveTo>
                    <a:pt x="14262" y="127381"/>
                  </a:moveTo>
                  <a:lnTo>
                    <a:pt x="0" y="127381"/>
                  </a:lnTo>
                  <a:lnTo>
                    <a:pt x="0" y="134416"/>
                  </a:lnTo>
                  <a:lnTo>
                    <a:pt x="14262" y="134416"/>
                  </a:lnTo>
                  <a:lnTo>
                    <a:pt x="14262" y="127381"/>
                  </a:lnTo>
                  <a:close/>
                </a:path>
                <a:path w="146685" h="146050">
                  <a:moveTo>
                    <a:pt x="14262" y="11582"/>
                  </a:moveTo>
                  <a:lnTo>
                    <a:pt x="0" y="11582"/>
                  </a:lnTo>
                  <a:lnTo>
                    <a:pt x="0" y="18605"/>
                  </a:lnTo>
                  <a:lnTo>
                    <a:pt x="14262" y="18605"/>
                  </a:lnTo>
                  <a:lnTo>
                    <a:pt x="14262" y="11582"/>
                  </a:lnTo>
                  <a:close/>
                </a:path>
                <a:path w="146685" h="146050">
                  <a:moveTo>
                    <a:pt x="21120" y="98336"/>
                  </a:moveTo>
                  <a:lnTo>
                    <a:pt x="4826" y="98336"/>
                  </a:lnTo>
                  <a:lnTo>
                    <a:pt x="4826" y="105371"/>
                  </a:lnTo>
                  <a:lnTo>
                    <a:pt x="21120" y="105371"/>
                  </a:lnTo>
                  <a:lnTo>
                    <a:pt x="21120" y="98336"/>
                  </a:lnTo>
                  <a:close/>
                </a:path>
                <a:path w="146685" h="146050">
                  <a:moveTo>
                    <a:pt x="21374" y="34721"/>
                  </a:moveTo>
                  <a:lnTo>
                    <a:pt x="4876" y="34721"/>
                  </a:lnTo>
                  <a:lnTo>
                    <a:pt x="4876" y="41757"/>
                  </a:lnTo>
                  <a:lnTo>
                    <a:pt x="21374" y="41757"/>
                  </a:lnTo>
                  <a:lnTo>
                    <a:pt x="21374" y="34721"/>
                  </a:lnTo>
                  <a:close/>
                </a:path>
                <a:path w="146685" h="146050">
                  <a:moveTo>
                    <a:pt x="26784" y="98336"/>
                  </a:moveTo>
                  <a:lnTo>
                    <a:pt x="23952" y="98336"/>
                  </a:lnTo>
                  <a:lnTo>
                    <a:pt x="23952" y="105371"/>
                  </a:lnTo>
                  <a:lnTo>
                    <a:pt x="26784" y="105371"/>
                  </a:lnTo>
                  <a:lnTo>
                    <a:pt x="26784" y="98336"/>
                  </a:lnTo>
                  <a:close/>
                </a:path>
                <a:path w="146685" h="146050">
                  <a:moveTo>
                    <a:pt x="27101" y="34721"/>
                  </a:moveTo>
                  <a:lnTo>
                    <a:pt x="24244" y="34721"/>
                  </a:lnTo>
                  <a:lnTo>
                    <a:pt x="24244" y="41757"/>
                  </a:lnTo>
                  <a:lnTo>
                    <a:pt x="27101" y="41757"/>
                  </a:lnTo>
                  <a:lnTo>
                    <a:pt x="27101" y="34721"/>
                  </a:lnTo>
                  <a:close/>
                </a:path>
                <a:path w="146685" h="146050">
                  <a:moveTo>
                    <a:pt x="46837" y="63601"/>
                  </a:moveTo>
                  <a:lnTo>
                    <a:pt x="0" y="63601"/>
                  </a:lnTo>
                  <a:lnTo>
                    <a:pt x="0" y="70637"/>
                  </a:lnTo>
                  <a:lnTo>
                    <a:pt x="46837" y="70637"/>
                  </a:lnTo>
                  <a:lnTo>
                    <a:pt x="46837" y="63601"/>
                  </a:lnTo>
                  <a:close/>
                </a:path>
                <a:path w="146685" h="146050">
                  <a:moveTo>
                    <a:pt x="47371" y="115811"/>
                  </a:moveTo>
                  <a:lnTo>
                    <a:pt x="0" y="115811"/>
                  </a:lnTo>
                  <a:lnTo>
                    <a:pt x="0" y="122847"/>
                  </a:lnTo>
                  <a:lnTo>
                    <a:pt x="47371" y="122847"/>
                  </a:lnTo>
                  <a:lnTo>
                    <a:pt x="47371" y="115811"/>
                  </a:lnTo>
                  <a:close/>
                </a:path>
                <a:path w="146685" h="146050">
                  <a:moveTo>
                    <a:pt x="47371" y="0"/>
                  </a:moveTo>
                  <a:lnTo>
                    <a:pt x="0" y="0"/>
                  </a:lnTo>
                  <a:lnTo>
                    <a:pt x="0" y="7035"/>
                  </a:lnTo>
                  <a:lnTo>
                    <a:pt x="47371" y="7035"/>
                  </a:lnTo>
                  <a:lnTo>
                    <a:pt x="47371" y="0"/>
                  </a:lnTo>
                  <a:close/>
                </a:path>
                <a:path w="146685" h="146050">
                  <a:moveTo>
                    <a:pt x="60642" y="86753"/>
                  </a:moveTo>
                  <a:lnTo>
                    <a:pt x="0" y="86753"/>
                  </a:lnTo>
                  <a:lnTo>
                    <a:pt x="0" y="93789"/>
                  </a:lnTo>
                  <a:lnTo>
                    <a:pt x="60642" y="93789"/>
                  </a:lnTo>
                  <a:lnTo>
                    <a:pt x="60642" y="86753"/>
                  </a:lnTo>
                  <a:close/>
                </a:path>
                <a:path w="146685" h="146050">
                  <a:moveTo>
                    <a:pt x="61341" y="138963"/>
                  </a:moveTo>
                  <a:lnTo>
                    <a:pt x="0" y="138963"/>
                  </a:lnTo>
                  <a:lnTo>
                    <a:pt x="0" y="145999"/>
                  </a:lnTo>
                  <a:lnTo>
                    <a:pt x="61341" y="145999"/>
                  </a:lnTo>
                  <a:lnTo>
                    <a:pt x="61341" y="138963"/>
                  </a:lnTo>
                  <a:close/>
                </a:path>
                <a:path w="146685" h="146050">
                  <a:moveTo>
                    <a:pt x="61341" y="23152"/>
                  </a:moveTo>
                  <a:lnTo>
                    <a:pt x="0" y="23152"/>
                  </a:lnTo>
                  <a:lnTo>
                    <a:pt x="0" y="30175"/>
                  </a:lnTo>
                  <a:lnTo>
                    <a:pt x="61341" y="30175"/>
                  </a:lnTo>
                  <a:lnTo>
                    <a:pt x="61341" y="23152"/>
                  </a:lnTo>
                  <a:close/>
                </a:path>
                <a:path w="146685" h="146050">
                  <a:moveTo>
                    <a:pt x="65392" y="75171"/>
                  </a:moveTo>
                  <a:lnTo>
                    <a:pt x="16916" y="75171"/>
                  </a:lnTo>
                  <a:lnTo>
                    <a:pt x="16916" y="82207"/>
                  </a:lnTo>
                  <a:lnTo>
                    <a:pt x="65392" y="82207"/>
                  </a:lnTo>
                  <a:lnTo>
                    <a:pt x="65392" y="75171"/>
                  </a:lnTo>
                  <a:close/>
                </a:path>
                <a:path w="146685" h="146050">
                  <a:moveTo>
                    <a:pt x="65392" y="63601"/>
                  </a:moveTo>
                  <a:lnTo>
                    <a:pt x="50774" y="63601"/>
                  </a:lnTo>
                  <a:lnTo>
                    <a:pt x="50774" y="70637"/>
                  </a:lnTo>
                  <a:lnTo>
                    <a:pt x="65392" y="70637"/>
                  </a:lnTo>
                  <a:lnTo>
                    <a:pt x="65392" y="63601"/>
                  </a:lnTo>
                  <a:close/>
                </a:path>
                <a:path w="146685" h="146050">
                  <a:moveTo>
                    <a:pt x="65405" y="98336"/>
                  </a:moveTo>
                  <a:lnTo>
                    <a:pt x="30276" y="98336"/>
                  </a:lnTo>
                  <a:lnTo>
                    <a:pt x="30276" y="105371"/>
                  </a:lnTo>
                  <a:lnTo>
                    <a:pt x="65405" y="105371"/>
                  </a:lnTo>
                  <a:lnTo>
                    <a:pt x="65405" y="98336"/>
                  </a:lnTo>
                  <a:close/>
                </a:path>
                <a:path w="146685" h="146050">
                  <a:moveTo>
                    <a:pt x="65405" y="86753"/>
                  </a:moveTo>
                  <a:lnTo>
                    <a:pt x="62407" y="86753"/>
                  </a:lnTo>
                  <a:lnTo>
                    <a:pt x="62407" y="93789"/>
                  </a:lnTo>
                  <a:lnTo>
                    <a:pt x="65405" y="93789"/>
                  </a:lnTo>
                  <a:lnTo>
                    <a:pt x="65405" y="86753"/>
                  </a:lnTo>
                  <a:close/>
                </a:path>
                <a:path w="146685" h="146050">
                  <a:moveTo>
                    <a:pt x="66128" y="138963"/>
                  </a:moveTo>
                  <a:lnTo>
                    <a:pt x="63106" y="138963"/>
                  </a:lnTo>
                  <a:lnTo>
                    <a:pt x="63106" y="145999"/>
                  </a:lnTo>
                  <a:lnTo>
                    <a:pt x="66128" y="145999"/>
                  </a:lnTo>
                  <a:lnTo>
                    <a:pt x="66128" y="138963"/>
                  </a:lnTo>
                  <a:close/>
                </a:path>
                <a:path w="146685" h="146050">
                  <a:moveTo>
                    <a:pt x="66128" y="23152"/>
                  </a:moveTo>
                  <a:lnTo>
                    <a:pt x="63106" y="23152"/>
                  </a:lnTo>
                  <a:lnTo>
                    <a:pt x="63106" y="30175"/>
                  </a:lnTo>
                  <a:lnTo>
                    <a:pt x="66128" y="30175"/>
                  </a:lnTo>
                  <a:lnTo>
                    <a:pt x="66128" y="23152"/>
                  </a:lnTo>
                  <a:close/>
                </a:path>
                <a:path w="146685" h="146050">
                  <a:moveTo>
                    <a:pt x="66141" y="127381"/>
                  </a:moveTo>
                  <a:lnTo>
                    <a:pt x="17119" y="127381"/>
                  </a:lnTo>
                  <a:lnTo>
                    <a:pt x="17119" y="134416"/>
                  </a:lnTo>
                  <a:lnTo>
                    <a:pt x="66141" y="134416"/>
                  </a:lnTo>
                  <a:lnTo>
                    <a:pt x="66141" y="127381"/>
                  </a:lnTo>
                  <a:close/>
                </a:path>
                <a:path w="146685" h="146050">
                  <a:moveTo>
                    <a:pt x="66141" y="115811"/>
                  </a:moveTo>
                  <a:lnTo>
                    <a:pt x="51358" y="115811"/>
                  </a:lnTo>
                  <a:lnTo>
                    <a:pt x="51358" y="122847"/>
                  </a:lnTo>
                  <a:lnTo>
                    <a:pt x="66141" y="122847"/>
                  </a:lnTo>
                  <a:lnTo>
                    <a:pt x="66141" y="115811"/>
                  </a:lnTo>
                  <a:close/>
                </a:path>
                <a:path w="146685" h="146050">
                  <a:moveTo>
                    <a:pt x="66141" y="34721"/>
                  </a:moveTo>
                  <a:lnTo>
                    <a:pt x="30619" y="34721"/>
                  </a:lnTo>
                  <a:lnTo>
                    <a:pt x="30619" y="41757"/>
                  </a:lnTo>
                  <a:lnTo>
                    <a:pt x="66141" y="41757"/>
                  </a:lnTo>
                  <a:lnTo>
                    <a:pt x="66141" y="34721"/>
                  </a:lnTo>
                  <a:close/>
                </a:path>
                <a:path w="146685" h="146050">
                  <a:moveTo>
                    <a:pt x="66141" y="11582"/>
                  </a:moveTo>
                  <a:lnTo>
                    <a:pt x="17119" y="11582"/>
                  </a:lnTo>
                  <a:lnTo>
                    <a:pt x="17119" y="18605"/>
                  </a:lnTo>
                  <a:lnTo>
                    <a:pt x="66141" y="18605"/>
                  </a:lnTo>
                  <a:lnTo>
                    <a:pt x="66141" y="11582"/>
                  </a:lnTo>
                  <a:close/>
                </a:path>
                <a:path w="146685" h="146050">
                  <a:moveTo>
                    <a:pt x="66141" y="0"/>
                  </a:moveTo>
                  <a:lnTo>
                    <a:pt x="51358" y="0"/>
                  </a:lnTo>
                  <a:lnTo>
                    <a:pt x="51358" y="7035"/>
                  </a:lnTo>
                  <a:lnTo>
                    <a:pt x="66141" y="7035"/>
                  </a:lnTo>
                  <a:lnTo>
                    <a:pt x="66141" y="0"/>
                  </a:lnTo>
                  <a:close/>
                </a:path>
                <a:path w="146685" h="146050">
                  <a:moveTo>
                    <a:pt x="71488" y="86753"/>
                  </a:moveTo>
                  <a:lnTo>
                    <a:pt x="68694" y="86753"/>
                  </a:lnTo>
                  <a:lnTo>
                    <a:pt x="68694" y="93789"/>
                  </a:lnTo>
                  <a:lnTo>
                    <a:pt x="71488" y="93789"/>
                  </a:lnTo>
                  <a:lnTo>
                    <a:pt x="71488" y="86753"/>
                  </a:lnTo>
                  <a:close/>
                </a:path>
                <a:path w="146685" h="146050">
                  <a:moveTo>
                    <a:pt x="72313" y="138963"/>
                  </a:moveTo>
                  <a:lnTo>
                    <a:pt x="69481" y="138963"/>
                  </a:lnTo>
                  <a:lnTo>
                    <a:pt x="69481" y="145999"/>
                  </a:lnTo>
                  <a:lnTo>
                    <a:pt x="72313" y="145999"/>
                  </a:lnTo>
                  <a:lnTo>
                    <a:pt x="72313" y="138963"/>
                  </a:lnTo>
                  <a:close/>
                </a:path>
                <a:path w="146685" h="146050">
                  <a:moveTo>
                    <a:pt x="72313" y="23152"/>
                  </a:moveTo>
                  <a:lnTo>
                    <a:pt x="69481" y="23152"/>
                  </a:lnTo>
                  <a:lnTo>
                    <a:pt x="69481" y="30175"/>
                  </a:lnTo>
                  <a:lnTo>
                    <a:pt x="72313" y="30175"/>
                  </a:lnTo>
                  <a:lnTo>
                    <a:pt x="72313" y="23152"/>
                  </a:lnTo>
                  <a:close/>
                </a:path>
                <a:path w="146685" h="146050">
                  <a:moveTo>
                    <a:pt x="74206" y="63601"/>
                  </a:moveTo>
                  <a:lnTo>
                    <a:pt x="68694" y="63601"/>
                  </a:lnTo>
                  <a:lnTo>
                    <a:pt x="68694" y="70637"/>
                  </a:lnTo>
                  <a:lnTo>
                    <a:pt x="74206" y="70637"/>
                  </a:lnTo>
                  <a:lnTo>
                    <a:pt x="74206" y="63601"/>
                  </a:lnTo>
                  <a:close/>
                </a:path>
                <a:path w="146685" h="146050">
                  <a:moveTo>
                    <a:pt x="75044" y="115811"/>
                  </a:moveTo>
                  <a:lnTo>
                    <a:pt x="69481" y="115811"/>
                  </a:lnTo>
                  <a:lnTo>
                    <a:pt x="69481" y="122847"/>
                  </a:lnTo>
                  <a:lnTo>
                    <a:pt x="75044" y="122847"/>
                  </a:lnTo>
                  <a:lnTo>
                    <a:pt x="75044" y="115811"/>
                  </a:lnTo>
                  <a:close/>
                </a:path>
                <a:path w="146685" h="146050">
                  <a:moveTo>
                    <a:pt x="75044" y="0"/>
                  </a:moveTo>
                  <a:lnTo>
                    <a:pt x="69481" y="0"/>
                  </a:lnTo>
                  <a:lnTo>
                    <a:pt x="69481" y="7035"/>
                  </a:lnTo>
                  <a:lnTo>
                    <a:pt x="75044" y="7035"/>
                  </a:lnTo>
                  <a:lnTo>
                    <a:pt x="75044" y="0"/>
                  </a:lnTo>
                  <a:close/>
                </a:path>
                <a:path w="146685" h="146050">
                  <a:moveTo>
                    <a:pt x="81749" y="98336"/>
                  </a:moveTo>
                  <a:lnTo>
                    <a:pt x="68694" y="98336"/>
                  </a:lnTo>
                  <a:lnTo>
                    <a:pt x="68694" y="105371"/>
                  </a:lnTo>
                  <a:lnTo>
                    <a:pt x="81749" y="105371"/>
                  </a:lnTo>
                  <a:lnTo>
                    <a:pt x="81749" y="98336"/>
                  </a:lnTo>
                  <a:close/>
                </a:path>
                <a:path w="146685" h="146050">
                  <a:moveTo>
                    <a:pt x="82677" y="34721"/>
                  </a:moveTo>
                  <a:lnTo>
                    <a:pt x="69481" y="34721"/>
                  </a:lnTo>
                  <a:lnTo>
                    <a:pt x="69481" y="41757"/>
                  </a:lnTo>
                  <a:lnTo>
                    <a:pt x="82677" y="41757"/>
                  </a:lnTo>
                  <a:lnTo>
                    <a:pt x="82677" y="34721"/>
                  </a:lnTo>
                  <a:close/>
                </a:path>
                <a:path w="146685" h="146050">
                  <a:moveTo>
                    <a:pt x="88722" y="75171"/>
                  </a:moveTo>
                  <a:lnTo>
                    <a:pt x="68694" y="75171"/>
                  </a:lnTo>
                  <a:lnTo>
                    <a:pt x="68694" y="82207"/>
                  </a:lnTo>
                  <a:lnTo>
                    <a:pt x="88722" y="82207"/>
                  </a:lnTo>
                  <a:lnTo>
                    <a:pt x="88722" y="75171"/>
                  </a:lnTo>
                  <a:close/>
                </a:path>
                <a:path w="146685" h="146050">
                  <a:moveTo>
                    <a:pt x="89738" y="127381"/>
                  </a:moveTo>
                  <a:lnTo>
                    <a:pt x="69481" y="127381"/>
                  </a:lnTo>
                  <a:lnTo>
                    <a:pt x="69481" y="134416"/>
                  </a:lnTo>
                  <a:lnTo>
                    <a:pt x="89738" y="134416"/>
                  </a:lnTo>
                  <a:lnTo>
                    <a:pt x="89738" y="127381"/>
                  </a:lnTo>
                  <a:close/>
                </a:path>
                <a:path w="146685" h="146050">
                  <a:moveTo>
                    <a:pt x="89738" y="11582"/>
                  </a:moveTo>
                  <a:lnTo>
                    <a:pt x="69481" y="11582"/>
                  </a:lnTo>
                  <a:lnTo>
                    <a:pt x="69481" y="18605"/>
                  </a:lnTo>
                  <a:lnTo>
                    <a:pt x="89738" y="18605"/>
                  </a:lnTo>
                  <a:lnTo>
                    <a:pt x="89738" y="11582"/>
                  </a:lnTo>
                  <a:close/>
                </a:path>
                <a:path w="146685" h="146050">
                  <a:moveTo>
                    <a:pt x="94564" y="98336"/>
                  </a:moveTo>
                  <a:lnTo>
                    <a:pt x="86004" y="98336"/>
                  </a:lnTo>
                  <a:lnTo>
                    <a:pt x="86004" y="105371"/>
                  </a:lnTo>
                  <a:lnTo>
                    <a:pt x="94564" y="105371"/>
                  </a:lnTo>
                  <a:lnTo>
                    <a:pt x="94564" y="98336"/>
                  </a:lnTo>
                  <a:close/>
                </a:path>
                <a:path w="146685" h="146050">
                  <a:moveTo>
                    <a:pt x="94564" y="86753"/>
                  </a:moveTo>
                  <a:lnTo>
                    <a:pt x="74002" y="86753"/>
                  </a:lnTo>
                  <a:lnTo>
                    <a:pt x="74002" y="93789"/>
                  </a:lnTo>
                  <a:lnTo>
                    <a:pt x="94564" y="93789"/>
                  </a:lnTo>
                  <a:lnTo>
                    <a:pt x="94564" y="86753"/>
                  </a:lnTo>
                  <a:close/>
                </a:path>
                <a:path w="146685" h="146050">
                  <a:moveTo>
                    <a:pt x="95643" y="34721"/>
                  </a:moveTo>
                  <a:lnTo>
                    <a:pt x="86982" y="34721"/>
                  </a:lnTo>
                  <a:lnTo>
                    <a:pt x="86982" y="41757"/>
                  </a:lnTo>
                  <a:lnTo>
                    <a:pt x="95643" y="41757"/>
                  </a:lnTo>
                  <a:lnTo>
                    <a:pt x="95643" y="34721"/>
                  </a:lnTo>
                  <a:close/>
                </a:path>
                <a:path w="146685" h="146050">
                  <a:moveTo>
                    <a:pt x="95656" y="138963"/>
                  </a:moveTo>
                  <a:lnTo>
                    <a:pt x="74853" y="138963"/>
                  </a:lnTo>
                  <a:lnTo>
                    <a:pt x="74853" y="145999"/>
                  </a:lnTo>
                  <a:lnTo>
                    <a:pt x="95656" y="145999"/>
                  </a:lnTo>
                  <a:lnTo>
                    <a:pt x="95656" y="138963"/>
                  </a:lnTo>
                  <a:close/>
                </a:path>
                <a:path w="146685" h="146050">
                  <a:moveTo>
                    <a:pt x="95656" y="23152"/>
                  </a:moveTo>
                  <a:lnTo>
                    <a:pt x="74853" y="23152"/>
                  </a:lnTo>
                  <a:lnTo>
                    <a:pt x="74853" y="30175"/>
                  </a:lnTo>
                  <a:lnTo>
                    <a:pt x="95656" y="30175"/>
                  </a:lnTo>
                  <a:lnTo>
                    <a:pt x="95656" y="23152"/>
                  </a:lnTo>
                  <a:close/>
                </a:path>
                <a:path w="146685" h="146050">
                  <a:moveTo>
                    <a:pt x="101777" y="75171"/>
                  </a:moveTo>
                  <a:lnTo>
                    <a:pt x="91808" y="75171"/>
                  </a:lnTo>
                  <a:lnTo>
                    <a:pt x="91808" y="82207"/>
                  </a:lnTo>
                  <a:lnTo>
                    <a:pt x="101777" y="82207"/>
                  </a:lnTo>
                  <a:lnTo>
                    <a:pt x="101777" y="75171"/>
                  </a:lnTo>
                  <a:close/>
                </a:path>
                <a:path w="146685" h="146050">
                  <a:moveTo>
                    <a:pt x="102641" y="98336"/>
                  </a:moveTo>
                  <a:lnTo>
                    <a:pt x="96507" y="98336"/>
                  </a:lnTo>
                  <a:lnTo>
                    <a:pt x="96507" y="105371"/>
                  </a:lnTo>
                  <a:lnTo>
                    <a:pt x="102641" y="105371"/>
                  </a:lnTo>
                  <a:lnTo>
                    <a:pt x="102641" y="98336"/>
                  </a:lnTo>
                  <a:close/>
                </a:path>
                <a:path w="146685" h="146050">
                  <a:moveTo>
                    <a:pt x="102641" y="86753"/>
                  </a:moveTo>
                  <a:lnTo>
                    <a:pt x="96507" y="86753"/>
                  </a:lnTo>
                  <a:lnTo>
                    <a:pt x="96507" y="93789"/>
                  </a:lnTo>
                  <a:lnTo>
                    <a:pt x="102641" y="93789"/>
                  </a:lnTo>
                  <a:lnTo>
                    <a:pt x="102641" y="86753"/>
                  </a:lnTo>
                  <a:close/>
                </a:path>
                <a:path w="146685" h="146050">
                  <a:moveTo>
                    <a:pt x="102946" y="127381"/>
                  </a:moveTo>
                  <a:lnTo>
                    <a:pt x="92862" y="127381"/>
                  </a:lnTo>
                  <a:lnTo>
                    <a:pt x="92862" y="134416"/>
                  </a:lnTo>
                  <a:lnTo>
                    <a:pt x="102946" y="134416"/>
                  </a:lnTo>
                  <a:lnTo>
                    <a:pt x="102946" y="127381"/>
                  </a:lnTo>
                  <a:close/>
                </a:path>
                <a:path w="146685" h="146050">
                  <a:moveTo>
                    <a:pt x="102946" y="11582"/>
                  </a:moveTo>
                  <a:lnTo>
                    <a:pt x="92862" y="11582"/>
                  </a:lnTo>
                  <a:lnTo>
                    <a:pt x="92862" y="18605"/>
                  </a:lnTo>
                  <a:lnTo>
                    <a:pt x="102946" y="18605"/>
                  </a:lnTo>
                  <a:lnTo>
                    <a:pt x="102946" y="11582"/>
                  </a:lnTo>
                  <a:close/>
                </a:path>
                <a:path w="146685" h="146050">
                  <a:moveTo>
                    <a:pt x="103835" y="34721"/>
                  </a:moveTo>
                  <a:lnTo>
                    <a:pt x="97612" y="34721"/>
                  </a:lnTo>
                  <a:lnTo>
                    <a:pt x="97612" y="41757"/>
                  </a:lnTo>
                  <a:lnTo>
                    <a:pt x="103835" y="41757"/>
                  </a:lnTo>
                  <a:lnTo>
                    <a:pt x="103835" y="34721"/>
                  </a:lnTo>
                  <a:close/>
                </a:path>
                <a:path w="146685" h="146050">
                  <a:moveTo>
                    <a:pt x="103835" y="23152"/>
                  </a:moveTo>
                  <a:lnTo>
                    <a:pt x="97612" y="23152"/>
                  </a:lnTo>
                  <a:lnTo>
                    <a:pt x="97612" y="30175"/>
                  </a:lnTo>
                  <a:lnTo>
                    <a:pt x="103835" y="30175"/>
                  </a:lnTo>
                  <a:lnTo>
                    <a:pt x="103835" y="23152"/>
                  </a:lnTo>
                  <a:close/>
                </a:path>
                <a:path w="146685" h="146050">
                  <a:moveTo>
                    <a:pt x="112598" y="98336"/>
                  </a:moveTo>
                  <a:lnTo>
                    <a:pt x="104876" y="98336"/>
                  </a:lnTo>
                  <a:lnTo>
                    <a:pt x="104876" y="105371"/>
                  </a:lnTo>
                  <a:lnTo>
                    <a:pt x="112598" y="105371"/>
                  </a:lnTo>
                  <a:lnTo>
                    <a:pt x="112598" y="98336"/>
                  </a:lnTo>
                  <a:close/>
                </a:path>
                <a:path w="146685" h="146050">
                  <a:moveTo>
                    <a:pt x="113906" y="34721"/>
                  </a:moveTo>
                  <a:lnTo>
                    <a:pt x="106083" y="34721"/>
                  </a:lnTo>
                  <a:lnTo>
                    <a:pt x="106083" y="41757"/>
                  </a:lnTo>
                  <a:lnTo>
                    <a:pt x="113906" y="41757"/>
                  </a:lnTo>
                  <a:lnTo>
                    <a:pt x="113906" y="34721"/>
                  </a:lnTo>
                  <a:close/>
                </a:path>
                <a:path w="146685" h="146050">
                  <a:moveTo>
                    <a:pt x="120294" y="75171"/>
                  </a:moveTo>
                  <a:lnTo>
                    <a:pt x="104876" y="75171"/>
                  </a:lnTo>
                  <a:lnTo>
                    <a:pt x="104876" y="82207"/>
                  </a:lnTo>
                  <a:lnTo>
                    <a:pt x="120294" y="82207"/>
                  </a:lnTo>
                  <a:lnTo>
                    <a:pt x="120294" y="75171"/>
                  </a:lnTo>
                  <a:close/>
                </a:path>
                <a:path w="146685" h="146050">
                  <a:moveTo>
                    <a:pt x="121691" y="127381"/>
                  </a:moveTo>
                  <a:lnTo>
                    <a:pt x="106083" y="127381"/>
                  </a:lnTo>
                  <a:lnTo>
                    <a:pt x="106083" y="134416"/>
                  </a:lnTo>
                  <a:lnTo>
                    <a:pt x="121691" y="134416"/>
                  </a:lnTo>
                  <a:lnTo>
                    <a:pt x="121691" y="127381"/>
                  </a:lnTo>
                  <a:close/>
                </a:path>
                <a:path w="146685" h="146050">
                  <a:moveTo>
                    <a:pt x="121691" y="11582"/>
                  </a:moveTo>
                  <a:lnTo>
                    <a:pt x="106083" y="11582"/>
                  </a:lnTo>
                  <a:lnTo>
                    <a:pt x="106083" y="18605"/>
                  </a:lnTo>
                  <a:lnTo>
                    <a:pt x="121691" y="18605"/>
                  </a:lnTo>
                  <a:lnTo>
                    <a:pt x="121691" y="11582"/>
                  </a:lnTo>
                  <a:close/>
                </a:path>
                <a:path w="146685" h="146050">
                  <a:moveTo>
                    <a:pt x="135737" y="63601"/>
                  </a:moveTo>
                  <a:lnTo>
                    <a:pt x="77774" y="63601"/>
                  </a:lnTo>
                  <a:lnTo>
                    <a:pt x="77774" y="70637"/>
                  </a:lnTo>
                  <a:lnTo>
                    <a:pt x="135737" y="70637"/>
                  </a:lnTo>
                  <a:lnTo>
                    <a:pt x="135737" y="63601"/>
                  </a:lnTo>
                  <a:close/>
                </a:path>
                <a:path w="146685" h="146050">
                  <a:moveTo>
                    <a:pt x="137287" y="115811"/>
                  </a:moveTo>
                  <a:lnTo>
                    <a:pt x="78676" y="115811"/>
                  </a:lnTo>
                  <a:lnTo>
                    <a:pt x="78676" y="122847"/>
                  </a:lnTo>
                  <a:lnTo>
                    <a:pt x="137287" y="122847"/>
                  </a:lnTo>
                  <a:lnTo>
                    <a:pt x="137287" y="115811"/>
                  </a:lnTo>
                  <a:close/>
                </a:path>
                <a:path w="146685" h="146050">
                  <a:moveTo>
                    <a:pt x="137287" y="0"/>
                  </a:moveTo>
                  <a:lnTo>
                    <a:pt x="78676" y="0"/>
                  </a:lnTo>
                  <a:lnTo>
                    <a:pt x="78676" y="7035"/>
                  </a:lnTo>
                  <a:lnTo>
                    <a:pt x="137287" y="7035"/>
                  </a:lnTo>
                  <a:lnTo>
                    <a:pt x="137287" y="0"/>
                  </a:lnTo>
                  <a:close/>
                </a:path>
                <a:path w="146685" h="146050">
                  <a:moveTo>
                    <a:pt x="139852" y="86753"/>
                  </a:moveTo>
                  <a:lnTo>
                    <a:pt x="104876" y="86753"/>
                  </a:lnTo>
                  <a:lnTo>
                    <a:pt x="104876" y="93789"/>
                  </a:lnTo>
                  <a:lnTo>
                    <a:pt x="139852" y="93789"/>
                  </a:lnTo>
                  <a:lnTo>
                    <a:pt x="139852" y="86753"/>
                  </a:lnTo>
                  <a:close/>
                </a:path>
                <a:path w="146685" h="146050">
                  <a:moveTo>
                    <a:pt x="141452" y="138963"/>
                  </a:moveTo>
                  <a:lnTo>
                    <a:pt x="106083" y="138963"/>
                  </a:lnTo>
                  <a:lnTo>
                    <a:pt x="106083" y="145999"/>
                  </a:lnTo>
                  <a:lnTo>
                    <a:pt x="141452" y="145999"/>
                  </a:lnTo>
                  <a:lnTo>
                    <a:pt x="141452" y="138963"/>
                  </a:lnTo>
                  <a:close/>
                </a:path>
                <a:path w="146685" h="146050">
                  <a:moveTo>
                    <a:pt x="141452" y="23152"/>
                  </a:moveTo>
                  <a:lnTo>
                    <a:pt x="106083" y="23152"/>
                  </a:lnTo>
                  <a:lnTo>
                    <a:pt x="106083" y="30175"/>
                  </a:lnTo>
                  <a:lnTo>
                    <a:pt x="141452" y="30175"/>
                  </a:lnTo>
                  <a:lnTo>
                    <a:pt x="141452" y="23152"/>
                  </a:lnTo>
                  <a:close/>
                </a:path>
                <a:path w="146685" h="146050">
                  <a:moveTo>
                    <a:pt x="144919" y="98336"/>
                  </a:moveTo>
                  <a:lnTo>
                    <a:pt x="115227" y="98336"/>
                  </a:lnTo>
                  <a:lnTo>
                    <a:pt x="115227" y="105371"/>
                  </a:lnTo>
                  <a:lnTo>
                    <a:pt x="144919" y="105371"/>
                  </a:lnTo>
                  <a:lnTo>
                    <a:pt x="144919" y="98336"/>
                  </a:lnTo>
                  <a:close/>
                </a:path>
                <a:path w="146685" h="146050">
                  <a:moveTo>
                    <a:pt x="144932" y="86753"/>
                  </a:moveTo>
                  <a:lnTo>
                    <a:pt x="141833" y="86753"/>
                  </a:lnTo>
                  <a:lnTo>
                    <a:pt x="141833" y="93789"/>
                  </a:lnTo>
                  <a:lnTo>
                    <a:pt x="144932" y="93789"/>
                  </a:lnTo>
                  <a:lnTo>
                    <a:pt x="144932" y="86753"/>
                  </a:lnTo>
                  <a:close/>
                </a:path>
                <a:path w="146685" h="146050">
                  <a:moveTo>
                    <a:pt x="144932" y="75171"/>
                  </a:moveTo>
                  <a:lnTo>
                    <a:pt x="123063" y="75171"/>
                  </a:lnTo>
                  <a:lnTo>
                    <a:pt x="123063" y="82207"/>
                  </a:lnTo>
                  <a:lnTo>
                    <a:pt x="144932" y="82207"/>
                  </a:lnTo>
                  <a:lnTo>
                    <a:pt x="144932" y="75171"/>
                  </a:lnTo>
                  <a:close/>
                </a:path>
                <a:path w="146685" h="146050">
                  <a:moveTo>
                    <a:pt x="144932" y="63601"/>
                  </a:moveTo>
                  <a:lnTo>
                    <a:pt x="138734" y="63601"/>
                  </a:lnTo>
                  <a:lnTo>
                    <a:pt x="138734" y="70637"/>
                  </a:lnTo>
                  <a:lnTo>
                    <a:pt x="144932" y="70637"/>
                  </a:lnTo>
                  <a:lnTo>
                    <a:pt x="144932" y="63601"/>
                  </a:lnTo>
                  <a:close/>
                </a:path>
                <a:path w="146685" h="146050">
                  <a:moveTo>
                    <a:pt x="146596" y="138963"/>
                  </a:moveTo>
                  <a:lnTo>
                    <a:pt x="143459" y="138963"/>
                  </a:lnTo>
                  <a:lnTo>
                    <a:pt x="143459" y="145999"/>
                  </a:lnTo>
                  <a:lnTo>
                    <a:pt x="146596" y="145999"/>
                  </a:lnTo>
                  <a:lnTo>
                    <a:pt x="146596" y="138963"/>
                  </a:lnTo>
                  <a:close/>
                </a:path>
                <a:path w="146685" h="146050">
                  <a:moveTo>
                    <a:pt x="146596" y="127381"/>
                  </a:moveTo>
                  <a:lnTo>
                    <a:pt x="124472" y="127381"/>
                  </a:lnTo>
                  <a:lnTo>
                    <a:pt x="124472" y="134416"/>
                  </a:lnTo>
                  <a:lnTo>
                    <a:pt x="146596" y="134416"/>
                  </a:lnTo>
                  <a:lnTo>
                    <a:pt x="146596" y="127381"/>
                  </a:lnTo>
                  <a:close/>
                </a:path>
                <a:path w="146685" h="146050">
                  <a:moveTo>
                    <a:pt x="146596" y="115811"/>
                  </a:moveTo>
                  <a:lnTo>
                    <a:pt x="140335" y="115811"/>
                  </a:lnTo>
                  <a:lnTo>
                    <a:pt x="140335" y="122847"/>
                  </a:lnTo>
                  <a:lnTo>
                    <a:pt x="146596" y="122847"/>
                  </a:lnTo>
                  <a:lnTo>
                    <a:pt x="146596" y="115811"/>
                  </a:lnTo>
                  <a:close/>
                </a:path>
                <a:path w="146685" h="146050">
                  <a:moveTo>
                    <a:pt x="146596" y="34721"/>
                  </a:moveTo>
                  <a:lnTo>
                    <a:pt x="116547" y="34721"/>
                  </a:lnTo>
                  <a:lnTo>
                    <a:pt x="116547" y="41757"/>
                  </a:lnTo>
                  <a:lnTo>
                    <a:pt x="146596" y="41757"/>
                  </a:lnTo>
                  <a:lnTo>
                    <a:pt x="146596" y="34721"/>
                  </a:lnTo>
                  <a:close/>
                </a:path>
                <a:path w="146685" h="146050">
                  <a:moveTo>
                    <a:pt x="146596" y="23152"/>
                  </a:moveTo>
                  <a:lnTo>
                    <a:pt x="143459" y="23152"/>
                  </a:lnTo>
                  <a:lnTo>
                    <a:pt x="143459" y="30175"/>
                  </a:lnTo>
                  <a:lnTo>
                    <a:pt x="146596" y="30175"/>
                  </a:lnTo>
                  <a:lnTo>
                    <a:pt x="146596" y="23152"/>
                  </a:lnTo>
                  <a:close/>
                </a:path>
                <a:path w="146685" h="146050">
                  <a:moveTo>
                    <a:pt x="146596" y="11582"/>
                  </a:moveTo>
                  <a:lnTo>
                    <a:pt x="124472" y="11582"/>
                  </a:lnTo>
                  <a:lnTo>
                    <a:pt x="124472" y="18605"/>
                  </a:lnTo>
                  <a:lnTo>
                    <a:pt x="146596" y="18605"/>
                  </a:lnTo>
                  <a:lnTo>
                    <a:pt x="146596" y="11582"/>
                  </a:lnTo>
                  <a:close/>
                </a:path>
                <a:path w="146685" h="146050">
                  <a:moveTo>
                    <a:pt x="146596" y="0"/>
                  </a:moveTo>
                  <a:lnTo>
                    <a:pt x="140335" y="0"/>
                  </a:lnTo>
                  <a:lnTo>
                    <a:pt x="140335" y="7035"/>
                  </a:lnTo>
                  <a:lnTo>
                    <a:pt x="146596" y="7035"/>
                  </a:lnTo>
                  <a:lnTo>
                    <a:pt x="14659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20371" y="3765880"/>
              <a:ext cx="146685" cy="19050"/>
            </a:xfrm>
            <a:custGeom>
              <a:avLst/>
              <a:gdLst/>
              <a:ahLst/>
              <a:cxnLst/>
              <a:rect l="l" t="t" r="r" b="b"/>
              <a:pathLst>
                <a:path w="146685" h="19050">
                  <a:moveTo>
                    <a:pt x="2425" y="11595"/>
                  </a:moveTo>
                  <a:lnTo>
                    <a:pt x="0" y="11595"/>
                  </a:lnTo>
                  <a:lnTo>
                    <a:pt x="0" y="18605"/>
                  </a:lnTo>
                  <a:lnTo>
                    <a:pt x="2425" y="18605"/>
                  </a:lnTo>
                  <a:lnTo>
                    <a:pt x="2425" y="11595"/>
                  </a:lnTo>
                  <a:close/>
                </a:path>
                <a:path w="146685" h="19050">
                  <a:moveTo>
                    <a:pt x="21374" y="11595"/>
                  </a:moveTo>
                  <a:lnTo>
                    <a:pt x="4876" y="11595"/>
                  </a:lnTo>
                  <a:lnTo>
                    <a:pt x="4876" y="18605"/>
                  </a:lnTo>
                  <a:lnTo>
                    <a:pt x="21374" y="18605"/>
                  </a:lnTo>
                  <a:lnTo>
                    <a:pt x="21374" y="11595"/>
                  </a:lnTo>
                  <a:close/>
                </a:path>
                <a:path w="146685" h="19050">
                  <a:moveTo>
                    <a:pt x="27101" y="11595"/>
                  </a:moveTo>
                  <a:lnTo>
                    <a:pt x="24244" y="11595"/>
                  </a:lnTo>
                  <a:lnTo>
                    <a:pt x="24244" y="18605"/>
                  </a:lnTo>
                  <a:lnTo>
                    <a:pt x="27101" y="18605"/>
                  </a:lnTo>
                  <a:lnTo>
                    <a:pt x="27101" y="11595"/>
                  </a:lnTo>
                  <a:close/>
                </a:path>
                <a:path w="146685" h="19050">
                  <a:moveTo>
                    <a:pt x="66141" y="11595"/>
                  </a:moveTo>
                  <a:lnTo>
                    <a:pt x="30619" y="11595"/>
                  </a:lnTo>
                  <a:lnTo>
                    <a:pt x="30619" y="18605"/>
                  </a:lnTo>
                  <a:lnTo>
                    <a:pt x="66141" y="18605"/>
                  </a:lnTo>
                  <a:lnTo>
                    <a:pt x="66141" y="11595"/>
                  </a:lnTo>
                  <a:close/>
                </a:path>
                <a:path w="146685" h="19050">
                  <a:moveTo>
                    <a:pt x="82677" y="11595"/>
                  </a:moveTo>
                  <a:lnTo>
                    <a:pt x="69481" y="11595"/>
                  </a:lnTo>
                  <a:lnTo>
                    <a:pt x="69481" y="18605"/>
                  </a:lnTo>
                  <a:lnTo>
                    <a:pt x="82677" y="18605"/>
                  </a:lnTo>
                  <a:lnTo>
                    <a:pt x="82677" y="11595"/>
                  </a:lnTo>
                  <a:close/>
                </a:path>
                <a:path w="146685" h="19050">
                  <a:moveTo>
                    <a:pt x="95643" y="11595"/>
                  </a:moveTo>
                  <a:lnTo>
                    <a:pt x="86982" y="11595"/>
                  </a:lnTo>
                  <a:lnTo>
                    <a:pt x="86982" y="18605"/>
                  </a:lnTo>
                  <a:lnTo>
                    <a:pt x="95643" y="18605"/>
                  </a:lnTo>
                  <a:lnTo>
                    <a:pt x="95643" y="11595"/>
                  </a:lnTo>
                  <a:close/>
                </a:path>
                <a:path w="146685" h="19050">
                  <a:moveTo>
                    <a:pt x="95656" y="0"/>
                  </a:moveTo>
                  <a:lnTo>
                    <a:pt x="74853" y="0"/>
                  </a:lnTo>
                  <a:lnTo>
                    <a:pt x="74853" y="7035"/>
                  </a:lnTo>
                  <a:lnTo>
                    <a:pt x="95656" y="7035"/>
                  </a:lnTo>
                  <a:lnTo>
                    <a:pt x="95656" y="0"/>
                  </a:lnTo>
                  <a:close/>
                </a:path>
                <a:path w="146685" h="19050">
                  <a:moveTo>
                    <a:pt x="103835" y="11595"/>
                  </a:moveTo>
                  <a:lnTo>
                    <a:pt x="97612" y="11595"/>
                  </a:lnTo>
                  <a:lnTo>
                    <a:pt x="97612" y="18605"/>
                  </a:lnTo>
                  <a:lnTo>
                    <a:pt x="103835" y="18605"/>
                  </a:lnTo>
                  <a:lnTo>
                    <a:pt x="103835" y="11595"/>
                  </a:lnTo>
                  <a:close/>
                </a:path>
                <a:path w="146685" h="19050">
                  <a:moveTo>
                    <a:pt x="103835" y="0"/>
                  </a:moveTo>
                  <a:lnTo>
                    <a:pt x="97612" y="0"/>
                  </a:lnTo>
                  <a:lnTo>
                    <a:pt x="97612" y="7035"/>
                  </a:lnTo>
                  <a:lnTo>
                    <a:pt x="103835" y="7035"/>
                  </a:lnTo>
                  <a:lnTo>
                    <a:pt x="103835" y="0"/>
                  </a:lnTo>
                  <a:close/>
                </a:path>
                <a:path w="146685" h="19050">
                  <a:moveTo>
                    <a:pt x="113906" y="11595"/>
                  </a:moveTo>
                  <a:lnTo>
                    <a:pt x="106083" y="11595"/>
                  </a:lnTo>
                  <a:lnTo>
                    <a:pt x="106083" y="18605"/>
                  </a:lnTo>
                  <a:lnTo>
                    <a:pt x="113906" y="18605"/>
                  </a:lnTo>
                  <a:lnTo>
                    <a:pt x="113906" y="11595"/>
                  </a:lnTo>
                  <a:close/>
                </a:path>
                <a:path w="146685" h="19050">
                  <a:moveTo>
                    <a:pt x="146596" y="11595"/>
                  </a:moveTo>
                  <a:lnTo>
                    <a:pt x="116547" y="11595"/>
                  </a:lnTo>
                  <a:lnTo>
                    <a:pt x="116547" y="18605"/>
                  </a:lnTo>
                  <a:lnTo>
                    <a:pt x="146596" y="18605"/>
                  </a:lnTo>
                  <a:lnTo>
                    <a:pt x="146596" y="1159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8850" y="3852481"/>
              <a:ext cx="511809" cy="52069"/>
            </a:xfrm>
            <a:custGeom>
              <a:avLst/>
              <a:gdLst/>
              <a:ahLst/>
              <a:cxnLst/>
              <a:rect l="l" t="t" r="r" b="b"/>
              <a:pathLst>
                <a:path w="511810" h="52070">
                  <a:moveTo>
                    <a:pt x="511251" y="0"/>
                  </a:moveTo>
                  <a:lnTo>
                    <a:pt x="0" y="0"/>
                  </a:lnTo>
                  <a:lnTo>
                    <a:pt x="0" y="24853"/>
                  </a:lnTo>
                  <a:lnTo>
                    <a:pt x="0" y="52006"/>
                  </a:lnTo>
                  <a:lnTo>
                    <a:pt x="511251" y="52006"/>
                  </a:lnTo>
                  <a:lnTo>
                    <a:pt x="511251" y="24853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FFCE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38723" y="3980218"/>
              <a:ext cx="146685" cy="142875"/>
            </a:xfrm>
            <a:custGeom>
              <a:avLst/>
              <a:gdLst/>
              <a:ahLst/>
              <a:cxnLst/>
              <a:rect l="l" t="t" r="r" b="b"/>
              <a:pathLst>
                <a:path w="146685" h="142875">
                  <a:moveTo>
                    <a:pt x="2400" y="33959"/>
                  </a:moveTo>
                  <a:lnTo>
                    <a:pt x="0" y="33959"/>
                  </a:lnTo>
                  <a:lnTo>
                    <a:pt x="0" y="40855"/>
                  </a:lnTo>
                  <a:lnTo>
                    <a:pt x="2400" y="40855"/>
                  </a:lnTo>
                  <a:lnTo>
                    <a:pt x="2400" y="33959"/>
                  </a:lnTo>
                  <a:close/>
                </a:path>
                <a:path w="146685" h="142875">
                  <a:moveTo>
                    <a:pt x="2438" y="85013"/>
                  </a:moveTo>
                  <a:lnTo>
                    <a:pt x="0" y="85013"/>
                  </a:lnTo>
                  <a:lnTo>
                    <a:pt x="0" y="91897"/>
                  </a:lnTo>
                  <a:lnTo>
                    <a:pt x="2438" y="91897"/>
                  </a:lnTo>
                  <a:lnTo>
                    <a:pt x="2438" y="85013"/>
                  </a:lnTo>
                  <a:close/>
                </a:path>
                <a:path w="146685" h="142875">
                  <a:moveTo>
                    <a:pt x="14109" y="124574"/>
                  </a:moveTo>
                  <a:lnTo>
                    <a:pt x="0" y="124574"/>
                  </a:lnTo>
                  <a:lnTo>
                    <a:pt x="0" y="131457"/>
                  </a:lnTo>
                  <a:lnTo>
                    <a:pt x="14109" y="131457"/>
                  </a:lnTo>
                  <a:lnTo>
                    <a:pt x="14109" y="124574"/>
                  </a:lnTo>
                  <a:close/>
                </a:path>
                <a:path w="146685" h="142875">
                  <a:moveTo>
                    <a:pt x="14109" y="11315"/>
                  </a:moveTo>
                  <a:lnTo>
                    <a:pt x="0" y="11315"/>
                  </a:lnTo>
                  <a:lnTo>
                    <a:pt x="0" y="18199"/>
                  </a:lnTo>
                  <a:lnTo>
                    <a:pt x="14109" y="18199"/>
                  </a:lnTo>
                  <a:lnTo>
                    <a:pt x="14109" y="11315"/>
                  </a:lnTo>
                  <a:close/>
                </a:path>
                <a:path w="146685" h="142875">
                  <a:moveTo>
                    <a:pt x="14262" y="62382"/>
                  </a:moveTo>
                  <a:lnTo>
                    <a:pt x="0" y="62382"/>
                  </a:lnTo>
                  <a:lnTo>
                    <a:pt x="0" y="69265"/>
                  </a:lnTo>
                  <a:lnTo>
                    <a:pt x="14262" y="69265"/>
                  </a:lnTo>
                  <a:lnTo>
                    <a:pt x="14262" y="62382"/>
                  </a:lnTo>
                  <a:close/>
                </a:path>
                <a:path w="146685" h="142875">
                  <a:moveTo>
                    <a:pt x="21107" y="33959"/>
                  </a:moveTo>
                  <a:lnTo>
                    <a:pt x="4813" y="33959"/>
                  </a:lnTo>
                  <a:lnTo>
                    <a:pt x="4813" y="40855"/>
                  </a:lnTo>
                  <a:lnTo>
                    <a:pt x="21107" y="40855"/>
                  </a:lnTo>
                  <a:lnTo>
                    <a:pt x="21107" y="33959"/>
                  </a:lnTo>
                  <a:close/>
                </a:path>
                <a:path w="146685" h="142875">
                  <a:moveTo>
                    <a:pt x="21361" y="85013"/>
                  </a:moveTo>
                  <a:lnTo>
                    <a:pt x="4864" y="85013"/>
                  </a:lnTo>
                  <a:lnTo>
                    <a:pt x="4864" y="91897"/>
                  </a:lnTo>
                  <a:lnTo>
                    <a:pt x="21361" y="91897"/>
                  </a:lnTo>
                  <a:lnTo>
                    <a:pt x="21361" y="85013"/>
                  </a:lnTo>
                  <a:close/>
                </a:path>
                <a:path w="146685" h="142875">
                  <a:moveTo>
                    <a:pt x="26758" y="33959"/>
                  </a:moveTo>
                  <a:lnTo>
                    <a:pt x="23952" y="33959"/>
                  </a:lnTo>
                  <a:lnTo>
                    <a:pt x="23952" y="40855"/>
                  </a:lnTo>
                  <a:lnTo>
                    <a:pt x="26758" y="40855"/>
                  </a:lnTo>
                  <a:lnTo>
                    <a:pt x="26758" y="33959"/>
                  </a:lnTo>
                  <a:close/>
                </a:path>
                <a:path w="146685" h="142875">
                  <a:moveTo>
                    <a:pt x="27089" y="85013"/>
                  </a:moveTo>
                  <a:lnTo>
                    <a:pt x="24231" y="85013"/>
                  </a:lnTo>
                  <a:lnTo>
                    <a:pt x="24231" y="91897"/>
                  </a:lnTo>
                  <a:lnTo>
                    <a:pt x="27089" y="91897"/>
                  </a:lnTo>
                  <a:lnTo>
                    <a:pt x="27089" y="85013"/>
                  </a:lnTo>
                  <a:close/>
                </a:path>
                <a:path w="146685" h="142875">
                  <a:moveTo>
                    <a:pt x="46837" y="113245"/>
                  </a:moveTo>
                  <a:lnTo>
                    <a:pt x="0" y="113245"/>
                  </a:lnTo>
                  <a:lnTo>
                    <a:pt x="0" y="120129"/>
                  </a:lnTo>
                  <a:lnTo>
                    <a:pt x="46837" y="120129"/>
                  </a:lnTo>
                  <a:lnTo>
                    <a:pt x="46837" y="113245"/>
                  </a:lnTo>
                  <a:close/>
                </a:path>
                <a:path w="146685" h="142875">
                  <a:moveTo>
                    <a:pt x="46837" y="0"/>
                  </a:moveTo>
                  <a:lnTo>
                    <a:pt x="0" y="0"/>
                  </a:lnTo>
                  <a:lnTo>
                    <a:pt x="0" y="6883"/>
                  </a:lnTo>
                  <a:lnTo>
                    <a:pt x="46837" y="6883"/>
                  </a:lnTo>
                  <a:lnTo>
                    <a:pt x="46837" y="0"/>
                  </a:lnTo>
                  <a:close/>
                </a:path>
                <a:path w="146685" h="142875">
                  <a:moveTo>
                    <a:pt x="47371" y="51041"/>
                  </a:moveTo>
                  <a:lnTo>
                    <a:pt x="0" y="51041"/>
                  </a:lnTo>
                  <a:lnTo>
                    <a:pt x="0" y="57937"/>
                  </a:lnTo>
                  <a:lnTo>
                    <a:pt x="47371" y="57937"/>
                  </a:lnTo>
                  <a:lnTo>
                    <a:pt x="47371" y="51041"/>
                  </a:lnTo>
                  <a:close/>
                </a:path>
                <a:path w="146685" h="142875">
                  <a:moveTo>
                    <a:pt x="60642" y="135890"/>
                  </a:moveTo>
                  <a:lnTo>
                    <a:pt x="0" y="135890"/>
                  </a:lnTo>
                  <a:lnTo>
                    <a:pt x="0" y="142773"/>
                  </a:lnTo>
                  <a:lnTo>
                    <a:pt x="60642" y="142773"/>
                  </a:lnTo>
                  <a:lnTo>
                    <a:pt x="60642" y="135890"/>
                  </a:lnTo>
                  <a:close/>
                </a:path>
                <a:path w="146685" h="142875">
                  <a:moveTo>
                    <a:pt x="60642" y="22631"/>
                  </a:moveTo>
                  <a:lnTo>
                    <a:pt x="0" y="22631"/>
                  </a:lnTo>
                  <a:lnTo>
                    <a:pt x="0" y="29527"/>
                  </a:lnTo>
                  <a:lnTo>
                    <a:pt x="60642" y="29527"/>
                  </a:lnTo>
                  <a:lnTo>
                    <a:pt x="60642" y="22631"/>
                  </a:lnTo>
                  <a:close/>
                </a:path>
                <a:path w="146685" h="142875">
                  <a:moveTo>
                    <a:pt x="61341" y="73685"/>
                  </a:moveTo>
                  <a:lnTo>
                    <a:pt x="0" y="73685"/>
                  </a:lnTo>
                  <a:lnTo>
                    <a:pt x="0" y="80581"/>
                  </a:lnTo>
                  <a:lnTo>
                    <a:pt x="61341" y="80581"/>
                  </a:lnTo>
                  <a:lnTo>
                    <a:pt x="61341" y="73685"/>
                  </a:lnTo>
                  <a:close/>
                </a:path>
                <a:path w="146685" h="142875">
                  <a:moveTo>
                    <a:pt x="65379" y="113245"/>
                  </a:moveTo>
                  <a:lnTo>
                    <a:pt x="50774" y="113245"/>
                  </a:lnTo>
                  <a:lnTo>
                    <a:pt x="50774" y="120129"/>
                  </a:lnTo>
                  <a:lnTo>
                    <a:pt x="65379" y="120129"/>
                  </a:lnTo>
                  <a:lnTo>
                    <a:pt x="65379" y="113245"/>
                  </a:lnTo>
                  <a:close/>
                </a:path>
                <a:path w="146685" h="142875">
                  <a:moveTo>
                    <a:pt x="65379" y="0"/>
                  </a:moveTo>
                  <a:lnTo>
                    <a:pt x="50774" y="0"/>
                  </a:lnTo>
                  <a:lnTo>
                    <a:pt x="50774" y="6883"/>
                  </a:lnTo>
                  <a:lnTo>
                    <a:pt x="65379" y="6883"/>
                  </a:lnTo>
                  <a:lnTo>
                    <a:pt x="65379" y="0"/>
                  </a:lnTo>
                  <a:close/>
                </a:path>
                <a:path w="146685" h="142875">
                  <a:moveTo>
                    <a:pt x="65392" y="135890"/>
                  </a:moveTo>
                  <a:lnTo>
                    <a:pt x="62382" y="135890"/>
                  </a:lnTo>
                  <a:lnTo>
                    <a:pt x="62382" y="142773"/>
                  </a:lnTo>
                  <a:lnTo>
                    <a:pt x="65392" y="142773"/>
                  </a:lnTo>
                  <a:lnTo>
                    <a:pt x="65392" y="135890"/>
                  </a:lnTo>
                  <a:close/>
                </a:path>
                <a:path w="146685" h="142875">
                  <a:moveTo>
                    <a:pt x="65392" y="124574"/>
                  </a:moveTo>
                  <a:lnTo>
                    <a:pt x="16916" y="124574"/>
                  </a:lnTo>
                  <a:lnTo>
                    <a:pt x="16916" y="131457"/>
                  </a:lnTo>
                  <a:lnTo>
                    <a:pt x="65392" y="131457"/>
                  </a:lnTo>
                  <a:lnTo>
                    <a:pt x="65392" y="124574"/>
                  </a:lnTo>
                  <a:close/>
                </a:path>
                <a:path w="146685" h="142875">
                  <a:moveTo>
                    <a:pt x="65392" y="33959"/>
                  </a:moveTo>
                  <a:lnTo>
                    <a:pt x="30264" y="33959"/>
                  </a:lnTo>
                  <a:lnTo>
                    <a:pt x="30264" y="40855"/>
                  </a:lnTo>
                  <a:lnTo>
                    <a:pt x="65392" y="40855"/>
                  </a:lnTo>
                  <a:lnTo>
                    <a:pt x="65392" y="33959"/>
                  </a:lnTo>
                  <a:close/>
                </a:path>
                <a:path w="146685" h="142875">
                  <a:moveTo>
                    <a:pt x="65392" y="22631"/>
                  </a:moveTo>
                  <a:lnTo>
                    <a:pt x="62382" y="22631"/>
                  </a:lnTo>
                  <a:lnTo>
                    <a:pt x="62382" y="29527"/>
                  </a:lnTo>
                  <a:lnTo>
                    <a:pt x="65392" y="29527"/>
                  </a:lnTo>
                  <a:lnTo>
                    <a:pt x="65392" y="22631"/>
                  </a:lnTo>
                  <a:close/>
                </a:path>
                <a:path w="146685" h="142875">
                  <a:moveTo>
                    <a:pt x="65392" y="11315"/>
                  </a:moveTo>
                  <a:lnTo>
                    <a:pt x="16916" y="11315"/>
                  </a:lnTo>
                  <a:lnTo>
                    <a:pt x="16916" y="18199"/>
                  </a:lnTo>
                  <a:lnTo>
                    <a:pt x="65392" y="18199"/>
                  </a:lnTo>
                  <a:lnTo>
                    <a:pt x="65392" y="11315"/>
                  </a:lnTo>
                  <a:close/>
                </a:path>
                <a:path w="146685" h="142875">
                  <a:moveTo>
                    <a:pt x="66128" y="85013"/>
                  </a:moveTo>
                  <a:lnTo>
                    <a:pt x="30607" y="85013"/>
                  </a:lnTo>
                  <a:lnTo>
                    <a:pt x="30607" y="91897"/>
                  </a:lnTo>
                  <a:lnTo>
                    <a:pt x="66128" y="91897"/>
                  </a:lnTo>
                  <a:lnTo>
                    <a:pt x="66128" y="85013"/>
                  </a:lnTo>
                  <a:close/>
                </a:path>
                <a:path w="146685" h="142875">
                  <a:moveTo>
                    <a:pt x="66128" y="62382"/>
                  </a:moveTo>
                  <a:lnTo>
                    <a:pt x="17106" y="62382"/>
                  </a:lnTo>
                  <a:lnTo>
                    <a:pt x="17106" y="69265"/>
                  </a:lnTo>
                  <a:lnTo>
                    <a:pt x="66128" y="69265"/>
                  </a:lnTo>
                  <a:lnTo>
                    <a:pt x="66128" y="62382"/>
                  </a:lnTo>
                  <a:close/>
                </a:path>
                <a:path w="146685" h="142875">
                  <a:moveTo>
                    <a:pt x="66128" y="51041"/>
                  </a:moveTo>
                  <a:lnTo>
                    <a:pt x="51358" y="51041"/>
                  </a:lnTo>
                  <a:lnTo>
                    <a:pt x="51358" y="57937"/>
                  </a:lnTo>
                  <a:lnTo>
                    <a:pt x="66128" y="57937"/>
                  </a:lnTo>
                  <a:lnTo>
                    <a:pt x="66128" y="51041"/>
                  </a:lnTo>
                  <a:close/>
                </a:path>
                <a:path w="146685" h="142875">
                  <a:moveTo>
                    <a:pt x="66141" y="73685"/>
                  </a:moveTo>
                  <a:lnTo>
                    <a:pt x="63106" y="73685"/>
                  </a:lnTo>
                  <a:lnTo>
                    <a:pt x="63106" y="80581"/>
                  </a:lnTo>
                  <a:lnTo>
                    <a:pt x="66141" y="80581"/>
                  </a:lnTo>
                  <a:lnTo>
                    <a:pt x="66141" y="73685"/>
                  </a:lnTo>
                  <a:close/>
                </a:path>
                <a:path w="146685" h="142875">
                  <a:moveTo>
                    <a:pt x="71488" y="135890"/>
                  </a:moveTo>
                  <a:lnTo>
                    <a:pt x="68681" y="135890"/>
                  </a:lnTo>
                  <a:lnTo>
                    <a:pt x="68681" y="142773"/>
                  </a:lnTo>
                  <a:lnTo>
                    <a:pt x="71488" y="142773"/>
                  </a:lnTo>
                  <a:lnTo>
                    <a:pt x="71488" y="135890"/>
                  </a:lnTo>
                  <a:close/>
                </a:path>
                <a:path w="146685" h="142875">
                  <a:moveTo>
                    <a:pt x="71488" y="22631"/>
                  </a:moveTo>
                  <a:lnTo>
                    <a:pt x="68681" y="22631"/>
                  </a:lnTo>
                  <a:lnTo>
                    <a:pt x="68681" y="29527"/>
                  </a:lnTo>
                  <a:lnTo>
                    <a:pt x="71488" y="29527"/>
                  </a:lnTo>
                  <a:lnTo>
                    <a:pt x="71488" y="22631"/>
                  </a:lnTo>
                  <a:close/>
                </a:path>
                <a:path w="146685" h="142875">
                  <a:moveTo>
                    <a:pt x="72301" y="73685"/>
                  </a:moveTo>
                  <a:lnTo>
                    <a:pt x="69469" y="73685"/>
                  </a:lnTo>
                  <a:lnTo>
                    <a:pt x="69469" y="80581"/>
                  </a:lnTo>
                  <a:lnTo>
                    <a:pt x="72301" y="80581"/>
                  </a:lnTo>
                  <a:lnTo>
                    <a:pt x="72301" y="73685"/>
                  </a:lnTo>
                  <a:close/>
                </a:path>
                <a:path w="146685" h="142875">
                  <a:moveTo>
                    <a:pt x="74193" y="113245"/>
                  </a:moveTo>
                  <a:lnTo>
                    <a:pt x="68681" y="113245"/>
                  </a:lnTo>
                  <a:lnTo>
                    <a:pt x="68681" y="120129"/>
                  </a:lnTo>
                  <a:lnTo>
                    <a:pt x="74193" y="120129"/>
                  </a:lnTo>
                  <a:lnTo>
                    <a:pt x="74193" y="113245"/>
                  </a:lnTo>
                  <a:close/>
                </a:path>
                <a:path w="146685" h="142875">
                  <a:moveTo>
                    <a:pt x="74193" y="0"/>
                  </a:moveTo>
                  <a:lnTo>
                    <a:pt x="68681" y="0"/>
                  </a:lnTo>
                  <a:lnTo>
                    <a:pt x="68681" y="6883"/>
                  </a:lnTo>
                  <a:lnTo>
                    <a:pt x="74193" y="6883"/>
                  </a:lnTo>
                  <a:lnTo>
                    <a:pt x="74193" y="0"/>
                  </a:lnTo>
                  <a:close/>
                </a:path>
                <a:path w="146685" h="142875">
                  <a:moveTo>
                    <a:pt x="75031" y="51041"/>
                  </a:moveTo>
                  <a:lnTo>
                    <a:pt x="69469" y="51041"/>
                  </a:lnTo>
                  <a:lnTo>
                    <a:pt x="69469" y="57937"/>
                  </a:lnTo>
                  <a:lnTo>
                    <a:pt x="75031" y="57937"/>
                  </a:lnTo>
                  <a:lnTo>
                    <a:pt x="75031" y="51041"/>
                  </a:lnTo>
                  <a:close/>
                </a:path>
                <a:path w="146685" h="142875">
                  <a:moveTo>
                    <a:pt x="81737" y="33959"/>
                  </a:moveTo>
                  <a:lnTo>
                    <a:pt x="68681" y="33959"/>
                  </a:lnTo>
                  <a:lnTo>
                    <a:pt x="68681" y="40855"/>
                  </a:lnTo>
                  <a:lnTo>
                    <a:pt x="81737" y="40855"/>
                  </a:lnTo>
                  <a:lnTo>
                    <a:pt x="81737" y="33959"/>
                  </a:lnTo>
                  <a:close/>
                </a:path>
                <a:path w="146685" h="142875">
                  <a:moveTo>
                    <a:pt x="82677" y="85013"/>
                  </a:moveTo>
                  <a:lnTo>
                    <a:pt x="69469" y="85013"/>
                  </a:lnTo>
                  <a:lnTo>
                    <a:pt x="69469" y="91897"/>
                  </a:lnTo>
                  <a:lnTo>
                    <a:pt x="82677" y="91897"/>
                  </a:lnTo>
                  <a:lnTo>
                    <a:pt x="82677" y="85013"/>
                  </a:lnTo>
                  <a:close/>
                </a:path>
                <a:path w="146685" h="142875">
                  <a:moveTo>
                    <a:pt x="88709" y="124574"/>
                  </a:moveTo>
                  <a:lnTo>
                    <a:pt x="68681" y="124574"/>
                  </a:lnTo>
                  <a:lnTo>
                    <a:pt x="68681" y="131457"/>
                  </a:lnTo>
                  <a:lnTo>
                    <a:pt x="88709" y="131457"/>
                  </a:lnTo>
                  <a:lnTo>
                    <a:pt x="88709" y="124574"/>
                  </a:lnTo>
                  <a:close/>
                </a:path>
                <a:path w="146685" h="142875">
                  <a:moveTo>
                    <a:pt x="88709" y="11315"/>
                  </a:moveTo>
                  <a:lnTo>
                    <a:pt x="68681" y="11315"/>
                  </a:lnTo>
                  <a:lnTo>
                    <a:pt x="68681" y="18199"/>
                  </a:lnTo>
                  <a:lnTo>
                    <a:pt x="88709" y="18199"/>
                  </a:lnTo>
                  <a:lnTo>
                    <a:pt x="88709" y="11315"/>
                  </a:lnTo>
                  <a:close/>
                </a:path>
                <a:path w="146685" h="142875">
                  <a:moveTo>
                    <a:pt x="89725" y="62382"/>
                  </a:moveTo>
                  <a:lnTo>
                    <a:pt x="69469" y="62382"/>
                  </a:lnTo>
                  <a:lnTo>
                    <a:pt x="69469" y="69265"/>
                  </a:lnTo>
                  <a:lnTo>
                    <a:pt x="89725" y="69265"/>
                  </a:lnTo>
                  <a:lnTo>
                    <a:pt x="89725" y="62382"/>
                  </a:lnTo>
                  <a:close/>
                </a:path>
                <a:path w="146685" h="142875">
                  <a:moveTo>
                    <a:pt x="94538" y="33959"/>
                  </a:moveTo>
                  <a:lnTo>
                    <a:pt x="85991" y="33959"/>
                  </a:lnTo>
                  <a:lnTo>
                    <a:pt x="85991" y="40855"/>
                  </a:lnTo>
                  <a:lnTo>
                    <a:pt x="94538" y="40855"/>
                  </a:lnTo>
                  <a:lnTo>
                    <a:pt x="94538" y="33959"/>
                  </a:lnTo>
                  <a:close/>
                </a:path>
                <a:path w="146685" h="142875">
                  <a:moveTo>
                    <a:pt x="94551" y="135890"/>
                  </a:moveTo>
                  <a:lnTo>
                    <a:pt x="73990" y="135890"/>
                  </a:lnTo>
                  <a:lnTo>
                    <a:pt x="73990" y="142773"/>
                  </a:lnTo>
                  <a:lnTo>
                    <a:pt x="94551" y="142773"/>
                  </a:lnTo>
                  <a:lnTo>
                    <a:pt x="94551" y="135890"/>
                  </a:lnTo>
                  <a:close/>
                </a:path>
                <a:path w="146685" h="142875">
                  <a:moveTo>
                    <a:pt x="94551" y="22631"/>
                  </a:moveTo>
                  <a:lnTo>
                    <a:pt x="73990" y="22631"/>
                  </a:lnTo>
                  <a:lnTo>
                    <a:pt x="73990" y="29527"/>
                  </a:lnTo>
                  <a:lnTo>
                    <a:pt x="94551" y="29527"/>
                  </a:lnTo>
                  <a:lnTo>
                    <a:pt x="94551" y="22631"/>
                  </a:lnTo>
                  <a:close/>
                </a:path>
                <a:path w="146685" h="142875">
                  <a:moveTo>
                    <a:pt x="95643" y="85013"/>
                  </a:moveTo>
                  <a:lnTo>
                    <a:pt x="86982" y="85013"/>
                  </a:lnTo>
                  <a:lnTo>
                    <a:pt x="86982" y="91897"/>
                  </a:lnTo>
                  <a:lnTo>
                    <a:pt x="95643" y="91897"/>
                  </a:lnTo>
                  <a:lnTo>
                    <a:pt x="95643" y="85013"/>
                  </a:lnTo>
                  <a:close/>
                </a:path>
                <a:path w="146685" h="142875">
                  <a:moveTo>
                    <a:pt x="95643" y="73685"/>
                  </a:moveTo>
                  <a:lnTo>
                    <a:pt x="74853" y="73685"/>
                  </a:lnTo>
                  <a:lnTo>
                    <a:pt x="74853" y="80581"/>
                  </a:lnTo>
                  <a:lnTo>
                    <a:pt x="95643" y="80581"/>
                  </a:lnTo>
                  <a:lnTo>
                    <a:pt x="95643" y="73685"/>
                  </a:lnTo>
                  <a:close/>
                </a:path>
                <a:path w="146685" h="142875">
                  <a:moveTo>
                    <a:pt x="101765" y="124574"/>
                  </a:moveTo>
                  <a:lnTo>
                    <a:pt x="91795" y="124574"/>
                  </a:lnTo>
                  <a:lnTo>
                    <a:pt x="91795" y="131457"/>
                  </a:lnTo>
                  <a:lnTo>
                    <a:pt x="101765" y="131457"/>
                  </a:lnTo>
                  <a:lnTo>
                    <a:pt x="101765" y="124574"/>
                  </a:lnTo>
                  <a:close/>
                </a:path>
                <a:path w="146685" h="142875">
                  <a:moveTo>
                    <a:pt x="101765" y="11315"/>
                  </a:moveTo>
                  <a:lnTo>
                    <a:pt x="91795" y="11315"/>
                  </a:lnTo>
                  <a:lnTo>
                    <a:pt x="91795" y="18199"/>
                  </a:lnTo>
                  <a:lnTo>
                    <a:pt x="101765" y="18199"/>
                  </a:lnTo>
                  <a:lnTo>
                    <a:pt x="101765" y="11315"/>
                  </a:lnTo>
                  <a:close/>
                </a:path>
                <a:path w="146685" h="142875">
                  <a:moveTo>
                    <a:pt x="102628" y="33959"/>
                  </a:moveTo>
                  <a:lnTo>
                    <a:pt x="96494" y="33959"/>
                  </a:lnTo>
                  <a:lnTo>
                    <a:pt x="96494" y="40855"/>
                  </a:lnTo>
                  <a:lnTo>
                    <a:pt x="102628" y="40855"/>
                  </a:lnTo>
                  <a:lnTo>
                    <a:pt x="102628" y="33959"/>
                  </a:lnTo>
                  <a:close/>
                </a:path>
                <a:path w="146685" h="142875">
                  <a:moveTo>
                    <a:pt x="102628" y="22631"/>
                  </a:moveTo>
                  <a:lnTo>
                    <a:pt x="96494" y="22631"/>
                  </a:lnTo>
                  <a:lnTo>
                    <a:pt x="96494" y="29527"/>
                  </a:lnTo>
                  <a:lnTo>
                    <a:pt x="102628" y="29527"/>
                  </a:lnTo>
                  <a:lnTo>
                    <a:pt x="102628" y="22631"/>
                  </a:lnTo>
                  <a:close/>
                </a:path>
                <a:path w="146685" h="142875">
                  <a:moveTo>
                    <a:pt x="102933" y="62382"/>
                  </a:moveTo>
                  <a:lnTo>
                    <a:pt x="92849" y="62382"/>
                  </a:lnTo>
                  <a:lnTo>
                    <a:pt x="92849" y="69265"/>
                  </a:lnTo>
                  <a:lnTo>
                    <a:pt x="102933" y="69265"/>
                  </a:lnTo>
                  <a:lnTo>
                    <a:pt x="102933" y="62382"/>
                  </a:lnTo>
                  <a:close/>
                </a:path>
                <a:path w="146685" h="142875">
                  <a:moveTo>
                    <a:pt x="103822" y="85013"/>
                  </a:moveTo>
                  <a:lnTo>
                    <a:pt x="97599" y="85013"/>
                  </a:lnTo>
                  <a:lnTo>
                    <a:pt x="97599" y="91897"/>
                  </a:lnTo>
                  <a:lnTo>
                    <a:pt x="103822" y="91897"/>
                  </a:lnTo>
                  <a:lnTo>
                    <a:pt x="103822" y="85013"/>
                  </a:lnTo>
                  <a:close/>
                </a:path>
                <a:path w="146685" h="142875">
                  <a:moveTo>
                    <a:pt x="103822" y="73685"/>
                  </a:moveTo>
                  <a:lnTo>
                    <a:pt x="97599" y="73685"/>
                  </a:lnTo>
                  <a:lnTo>
                    <a:pt x="97599" y="80581"/>
                  </a:lnTo>
                  <a:lnTo>
                    <a:pt x="103822" y="80581"/>
                  </a:lnTo>
                  <a:lnTo>
                    <a:pt x="103822" y="73685"/>
                  </a:lnTo>
                  <a:close/>
                </a:path>
                <a:path w="146685" h="142875">
                  <a:moveTo>
                    <a:pt x="112598" y="33959"/>
                  </a:moveTo>
                  <a:lnTo>
                    <a:pt x="104863" y="33959"/>
                  </a:lnTo>
                  <a:lnTo>
                    <a:pt x="104863" y="40855"/>
                  </a:lnTo>
                  <a:lnTo>
                    <a:pt x="112598" y="40855"/>
                  </a:lnTo>
                  <a:lnTo>
                    <a:pt x="112598" y="33959"/>
                  </a:lnTo>
                  <a:close/>
                </a:path>
                <a:path w="146685" h="142875">
                  <a:moveTo>
                    <a:pt x="113893" y="85013"/>
                  </a:moveTo>
                  <a:lnTo>
                    <a:pt x="106070" y="85013"/>
                  </a:lnTo>
                  <a:lnTo>
                    <a:pt x="106070" y="91897"/>
                  </a:lnTo>
                  <a:lnTo>
                    <a:pt x="113893" y="91897"/>
                  </a:lnTo>
                  <a:lnTo>
                    <a:pt x="113893" y="85013"/>
                  </a:lnTo>
                  <a:close/>
                </a:path>
                <a:path w="146685" h="142875">
                  <a:moveTo>
                    <a:pt x="120294" y="124574"/>
                  </a:moveTo>
                  <a:lnTo>
                    <a:pt x="104863" y="124574"/>
                  </a:lnTo>
                  <a:lnTo>
                    <a:pt x="104863" y="131457"/>
                  </a:lnTo>
                  <a:lnTo>
                    <a:pt x="120294" y="131457"/>
                  </a:lnTo>
                  <a:lnTo>
                    <a:pt x="120294" y="124574"/>
                  </a:lnTo>
                  <a:close/>
                </a:path>
                <a:path w="146685" h="142875">
                  <a:moveTo>
                    <a:pt x="120294" y="11315"/>
                  </a:moveTo>
                  <a:lnTo>
                    <a:pt x="104863" y="11315"/>
                  </a:lnTo>
                  <a:lnTo>
                    <a:pt x="104863" y="18199"/>
                  </a:lnTo>
                  <a:lnTo>
                    <a:pt x="120294" y="18199"/>
                  </a:lnTo>
                  <a:lnTo>
                    <a:pt x="120294" y="11315"/>
                  </a:lnTo>
                  <a:close/>
                </a:path>
                <a:path w="146685" h="142875">
                  <a:moveTo>
                    <a:pt x="121678" y="62382"/>
                  </a:moveTo>
                  <a:lnTo>
                    <a:pt x="106070" y="62382"/>
                  </a:lnTo>
                  <a:lnTo>
                    <a:pt x="106070" y="69265"/>
                  </a:lnTo>
                  <a:lnTo>
                    <a:pt x="121678" y="69265"/>
                  </a:lnTo>
                  <a:lnTo>
                    <a:pt x="121678" y="62382"/>
                  </a:lnTo>
                  <a:close/>
                </a:path>
                <a:path w="146685" h="142875">
                  <a:moveTo>
                    <a:pt x="135724" y="113245"/>
                  </a:moveTo>
                  <a:lnTo>
                    <a:pt x="77774" y="113245"/>
                  </a:lnTo>
                  <a:lnTo>
                    <a:pt x="77774" y="120129"/>
                  </a:lnTo>
                  <a:lnTo>
                    <a:pt x="135724" y="120129"/>
                  </a:lnTo>
                  <a:lnTo>
                    <a:pt x="135724" y="113245"/>
                  </a:lnTo>
                  <a:close/>
                </a:path>
                <a:path w="146685" h="142875">
                  <a:moveTo>
                    <a:pt x="135724" y="0"/>
                  </a:moveTo>
                  <a:lnTo>
                    <a:pt x="77774" y="0"/>
                  </a:lnTo>
                  <a:lnTo>
                    <a:pt x="77774" y="6883"/>
                  </a:lnTo>
                  <a:lnTo>
                    <a:pt x="135724" y="6883"/>
                  </a:lnTo>
                  <a:lnTo>
                    <a:pt x="135724" y="0"/>
                  </a:lnTo>
                  <a:close/>
                </a:path>
                <a:path w="146685" h="142875">
                  <a:moveTo>
                    <a:pt x="137274" y="51041"/>
                  </a:moveTo>
                  <a:lnTo>
                    <a:pt x="78651" y="51041"/>
                  </a:lnTo>
                  <a:lnTo>
                    <a:pt x="78651" y="57937"/>
                  </a:lnTo>
                  <a:lnTo>
                    <a:pt x="137274" y="57937"/>
                  </a:lnTo>
                  <a:lnTo>
                    <a:pt x="137274" y="51041"/>
                  </a:lnTo>
                  <a:close/>
                </a:path>
                <a:path w="146685" h="142875">
                  <a:moveTo>
                    <a:pt x="139839" y="135890"/>
                  </a:moveTo>
                  <a:lnTo>
                    <a:pt x="104863" y="135890"/>
                  </a:lnTo>
                  <a:lnTo>
                    <a:pt x="104863" y="142773"/>
                  </a:lnTo>
                  <a:lnTo>
                    <a:pt x="139839" y="142773"/>
                  </a:lnTo>
                  <a:lnTo>
                    <a:pt x="139839" y="135890"/>
                  </a:lnTo>
                  <a:close/>
                </a:path>
                <a:path w="146685" h="142875">
                  <a:moveTo>
                    <a:pt x="139839" y="22631"/>
                  </a:moveTo>
                  <a:lnTo>
                    <a:pt x="104863" y="22631"/>
                  </a:lnTo>
                  <a:lnTo>
                    <a:pt x="104863" y="29527"/>
                  </a:lnTo>
                  <a:lnTo>
                    <a:pt x="139839" y="29527"/>
                  </a:lnTo>
                  <a:lnTo>
                    <a:pt x="139839" y="22631"/>
                  </a:lnTo>
                  <a:close/>
                </a:path>
                <a:path w="146685" h="142875">
                  <a:moveTo>
                    <a:pt x="141439" y="73685"/>
                  </a:moveTo>
                  <a:lnTo>
                    <a:pt x="106070" y="73685"/>
                  </a:lnTo>
                  <a:lnTo>
                    <a:pt x="106070" y="80581"/>
                  </a:lnTo>
                  <a:lnTo>
                    <a:pt x="141439" y="80581"/>
                  </a:lnTo>
                  <a:lnTo>
                    <a:pt x="141439" y="73685"/>
                  </a:lnTo>
                  <a:close/>
                </a:path>
                <a:path w="146685" h="142875">
                  <a:moveTo>
                    <a:pt x="144907" y="124574"/>
                  </a:moveTo>
                  <a:lnTo>
                    <a:pt x="123050" y="124574"/>
                  </a:lnTo>
                  <a:lnTo>
                    <a:pt x="123050" y="131457"/>
                  </a:lnTo>
                  <a:lnTo>
                    <a:pt x="144907" y="131457"/>
                  </a:lnTo>
                  <a:lnTo>
                    <a:pt x="144907" y="124574"/>
                  </a:lnTo>
                  <a:close/>
                </a:path>
                <a:path w="146685" h="142875">
                  <a:moveTo>
                    <a:pt x="144907" y="33959"/>
                  </a:moveTo>
                  <a:lnTo>
                    <a:pt x="115214" y="33959"/>
                  </a:lnTo>
                  <a:lnTo>
                    <a:pt x="115214" y="40855"/>
                  </a:lnTo>
                  <a:lnTo>
                    <a:pt x="144907" y="40855"/>
                  </a:lnTo>
                  <a:lnTo>
                    <a:pt x="144907" y="33959"/>
                  </a:lnTo>
                  <a:close/>
                </a:path>
                <a:path w="146685" h="142875">
                  <a:moveTo>
                    <a:pt x="144907" y="11315"/>
                  </a:moveTo>
                  <a:lnTo>
                    <a:pt x="123050" y="11315"/>
                  </a:lnTo>
                  <a:lnTo>
                    <a:pt x="123050" y="18199"/>
                  </a:lnTo>
                  <a:lnTo>
                    <a:pt x="144907" y="18199"/>
                  </a:lnTo>
                  <a:lnTo>
                    <a:pt x="144907" y="11315"/>
                  </a:lnTo>
                  <a:close/>
                </a:path>
                <a:path w="146685" h="142875">
                  <a:moveTo>
                    <a:pt x="144919" y="135890"/>
                  </a:moveTo>
                  <a:lnTo>
                    <a:pt x="141833" y="135890"/>
                  </a:lnTo>
                  <a:lnTo>
                    <a:pt x="141833" y="142773"/>
                  </a:lnTo>
                  <a:lnTo>
                    <a:pt x="144919" y="142773"/>
                  </a:lnTo>
                  <a:lnTo>
                    <a:pt x="144919" y="135890"/>
                  </a:lnTo>
                  <a:close/>
                </a:path>
                <a:path w="146685" h="142875">
                  <a:moveTo>
                    <a:pt x="144919" y="113245"/>
                  </a:moveTo>
                  <a:lnTo>
                    <a:pt x="138722" y="113245"/>
                  </a:lnTo>
                  <a:lnTo>
                    <a:pt x="138722" y="120129"/>
                  </a:lnTo>
                  <a:lnTo>
                    <a:pt x="144919" y="120129"/>
                  </a:lnTo>
                  <a:lnTo>
                    <a:pt x="144919" y="113245"/>
                  </a:lnTo>
                  <a:close/>
                </a:path>
                <a:path w="146685" h="142875">
                  <a:moveTo>
                    <a:pt x="144919" y="22631"/>
                  </a:moveTo>
                  <a:lnTo>
                    <a:pt x="141833" y="22631"/>
                  </a:lnTo>
                  <a:lnTo>
                    <a:pt x="141833" y="29527"/>
                  </a:lnTo>
                  <a:lnTo>
                    <a:pt x="144919" y="29527"/>
                  </a:lnTo>
                  <a:lnTo>
                    <a:pt x="144919" y="22631"/>
                  </a:lnTo>
                  <a:close/>
                </a:path>
                <a:path w="146685" h="142875">
                  <a:moveTo>
                    <a:pt x="144919" y="0"/>
                  </a:moveTo>
                  <a:lnTo>
                    <a:pt x="138722" y="0"/>
                  </a:lnTo>
                  <a:lnTo>
                    <a:pt x="138722" y="6883"/>
                  </a:lnTo>
                  <a:lnTo>
                    <a:pt x="144919" y="6883"/>
                  </a:lnTo>
                  <a:lnTo>
                    <a:pt x="144919" y="0"/>
                  </a:lnTo>
                  <a:close/>
                </a:path>
                <a:path w="146685" h="142875">
                  <a:moveTo>
                    <a:pt x="146583" y="85013"/>
                  </a:moveTo>
                  <a:lnTo>
                    <a:pt x="116535" y="85013"/>
                  </a:lnTo>
                  <a:lnTo>
                    <a:pt x="116535" y="91897"/>
                  </a:lnTo>
                  <a:lnTo>
                    <a:pt x="146583" y="91897"/>
                  </a:lnTo>
                  <a:lnTo>
                    <a:pt x="146583" y="85013"/>
                  </a:lnTo>
                  <a:close/>
                </a:path>
                <a:path w="146685" h="142875">
                  <a:moveTo>
                    <a:pt x="146583" y="62382"/>
                  </a:moveTo>
                  <a:lnTo>
                    <a:pt x="124472" y="62382"/>
                  </a:lnTo>
                  <a:lnTo>
                    <a:pt x="124472" y="69265"/>
                  </a:lnTo>
                  <a:lnTo>
                    <a:pt x="146583" y="69265"/>
                  </a:lnTo>
                  <a:lnTo>
                    <a:pt x="146583" y="62382"/>
                  </a:lnTo>
                  <a:close/>
                </a:path>
                <a:path w="146685" h="142875">
                  <a:moveTo>
                    <a:pt x="146583" y="51041"/>
                  </a:moveTo>
                  <a:lnTo>
                    <a:pt x="140322" y="51041"/>
                  </a:lnTo>
                  <a:lnTo>
                    <a:pt x="140322" y="57937"/>
                  </a:lnTo>
                  <a:lnTo>
                    <a:pt x="146583" y="57937"/>
                  </a:lnTo>
                  <a:lnTo>
                    <a:pt x="146583" y="51041"/>
                  </a:lnTo>
                  <a:close/>
                </a:path>
                <a:path w="146685" h="142875">
                  <a:moveTo>
                    <a:pt x="146596" y="73685"/>
                  </a:moveTo>
                  <a:lnTo>
                    <a:pt x="143459" y="73685"/>
                  </a:lnTo>
                  <a:lnTo>
                    <a:pt x="143459" y="80581"/>
                  </a:lnTo>
                  <a:lnTo>
                    <a:pt x="146596" y="80581"/>
                  </a:lnTo>
                  <a:lnTo>
                    <a:pt x="146596" y="7368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8723" y="4116108"/>
              <a:ext cx="146685" cy="69850"/>
            </a:xfrm>
            <a:custGeom>
              <a:avLst/>
              <a:gdLst/>
              <a:ahLst/>
              <a:cxnLst/>
              <a:rect l="l" t="t" r="r" b="b"/>
              <a:pathLst>
                <a:path w="146685" h="69850">
                  <a:moveTo>
                    <a:pt x="2400" y="11328"/>
                  </a:moveTo>
                  <a:lnTo>
                    <a:pt x="0" y="11328"/>
                  </a:lnTo>
                  <a:lnTo>
                    <a:pt x="0" y="18211"/>
                  </a:lnTo>
                  <a:lnTo>
                    <a:pt x="2400" y="18211"/>
                  </a:lnTo>
                  <a:lnTo>
                    <a:pt x="2400" y="11328"/>
                  </a:lnTo>
                  <a:close/>
                </a:path>
                <a:path w="146685" h="69850">
                  <a:moveTo>
                    <a:pt x="2438" y="62369"/>
                  </a:moveTo>
                  <a:lnTo>
                    <a:pt x="0" y="62369"/>
                  </a:lnTo>
                  <a:lnTo>
                    <a:pt x="0" y="69265"/>
                  </a:lnTo>
                  <a:lnTo>
                    <a:pt x="2438" y="69265"/>
                  </a:lnTo>
                  <a:lnTo>
                    <a:pt x="2438" y="62369"/>
                  </a:lnTo>
                  <a:close/>
                </a:path>
                <a:path w="146685" h="69850">
                  <a:moveTo>
                    <a:pt x="14262" y="39738"/>
                  </a:moveTo>
                  <a:lnTo>
                    <a:pt x="0" y="39738"/>
                  </a:lnTo>
                  <a:lnTo>
                    <a:pt x="0" y="46634"/>
                  </a:lnTo>
                  <a:lnTo>
                    <a:pt x="14262" y="46634"/>
                  </a:lnTo>
                  <a:lnTo>
                    <a:pt x="14262" y="39738"/>
                  </a:lnTo>
                  <a:close/>
                </a:path>
                <a:path w="146685" h="69850">
                  <a:moveTo>
                    <a:pt x="21107" y="11328"/>
                  </a:moveTo>
                  <a:lnTo>
                    <a:pt x="4813" y="11328"/>
                  </a:lnTo>
                  <a:lnTo>
                    <a:pt x="4813" y="18211"/>
                  </a:lnTo>
                  <a:lnTo>
                    <a:pt x="21107" y="18211"/>
                  </a:lnTo>
                  <a:lnTo>
                    <a:pt x="21107" y="11328"/>
                  </a:lnTo>
                  <a:close/>
                </a:path>
                <a:path w="146685" h="69850">
                  <a:moveTo>
                    <a:pt x="21361" y="62369"/>
                  </a:moveTo>
                  <a:lnTo>
                    <a:pt x="4864" y="62369"/>
                  </a:lnTo>
                  <a:lnTo>
                    <a:pt x="4864" y="69265"/>
                  </a:lnTo>
                  <a:lnTo>
                    <a:pt x="21361" y="69265"/>
                  </a:lnTo>
                  <a:lnTo>
                    <a:pt x="21361" y="62369"/>
                  </a:lnTo>
                  <a:close/>
                </a:path>
                <a:path w="146685" h="69850">
                  <a:moveTo>
                    <a:pt x="26758" y="11328"/>
                  </a:moveTo>
                  <a:lnTo>
                    <a:pt x="23952" y="11328"/>
                  </a:lnTo>
                  <a:lnTo>
                    <a:pt x="23952" y="18211"/>
                  </a:lnTo>
                  <a:lnTo>
                    <a:pt x="26758" y="18211"/>
                  </a:lnTo>
                  <a:lnTo>
                    <a:pt x="26758" y="11328"/>
                  </a:lnTo>
                  <a:close/>
                </a:path>
                <a:path w="146685" h="69850">
                  <a:moveTo>
                    <a:pt x="27089" y="62369"/>
                  </a:moveTo>
                  <a:lnTo>
                    <a:pt x="24231" y="62369"/>
                  </a:lnTo>
                  <a:lnTo>
                    <a:pt x="24231" y="69265"/>
                  </a:lnTo>
                  <a:lnTo>
                    <a:pt x="27089" y="69265"/>
                  </a:lnTo>
                  <a:lnTo>
                    <a:pt x="27089" y="62369"/>
                  </a:lnTo>
                  <a:close/>
                </a:path>
                <a:path w="146685" h="69850">
                  <a:moveTo>
                    <a:pt x="47371" y="28422"/>
                  </a:moveTo>
                  <a:lnTo>
                    <a:pt x="0" y="28422"/>
                  </a:lnTo>
                  <a:lnTo>
                    <a:pt x="0" y="35306"/>
                  </a:lnTo>
                  <a:lnTo>
                    <a:pt x="47371" y="35306"/>
                  </a:lnTo>
                  <a:lnTo>
                    <a:pt x="47371" y="28422"/>
                  </a:lnTo>
                  <a:close/>
                </a:path>
                <a:path w="146685" h="69850">
                  <a:moveTo>
                    <a:pt x="61341" y="51066"/>
                  </a:moveTo>
                  <a:lnTo>
                    <a:pt x="0" y="51066"/>
                  </a:lnTo>
                  <a:lnTo>
                    <a:pt x="0" y="57950"/>
                  </a:lnTo>
                  <a:lnTo>
                    <a:pt x="61341" y="57950"/>
                  </a:lnTo>
                  <a:lnTo>
                    <a:pt x="61341" y="51066"/>
                  </a:lnTo>
                  <a:close/>
                </a:path>
                <a:path w="146685" h="69850">
                  <a:moveTo>
                    <a:pt x="65392" y="11328"/>
                  </a:moveTo>
                  <a:lnTo>
                    <a:pt x="30264" y="11328"/>
                  </a:lnTo>
                  <a:lnTo>
                    <a:pt x="30264" y="18211"/>
                  </a:lnTo>
                  <a:lnTo>
                    <a:pt x="65392" y="18211"/>
                  </a:lnTo>
                  <a:lnTo>
                    <a:pt x="65392" y="11328"/>
                  </a:lnTo>
                  <a:close/>
                </a:path>
                <a:path w="146685" h="69850">
                  <a:moveTo>
                    <a:pt x="66128" y="62369"/>
                  </a:moveTo>
                  <a:lnTo>
                    <a:pt x="30607" y="62369"/>
                  </a:lnTo>
                  <a:lnTo>
                    <a:pt x="30607" y="69265"/>
                  </a:lnTo>
                  <a:lnTo>
                    <a:pt x="66128" y="69265"/>
                  </a:lnTo>
                  <a:lnTo>
                    <a:pt x="66128" y="62369"/>
                  </a:lnTo>
                  <a:close/>
                </a:path>
                <a:path w="146685" h="69850">
                  <a:moveTo>
                    <a:pt x="66128" y="39738"/>
                  </a:moveTo>
                  <a:lnTo>
                    <a:pt x="17106" y="39738"/>
                  </a:lnTo>
                  <a:lnTo>
                    <a:pt x="17106" y="46634"/>
                  </a:lnTo>
                  <a:lnTo>
                    <a:pt x="66128" y="46634"/>
                  </a:lnTo>
                  <a:lnTo>
                    <a:pt x="66128" y="39738"/>
                  </a:lnTo>
                  <a:close/>
                </a:path>
                <a:path w="146685" h="69850">
                  <a:moveTo>
                    <a:pt x="66128" y="28422"/>
                  </a:moveTo>
                  <a:lnTo>
                    <a:pt x="51358" y="28422"/>
                  </a:lnTo>
                  <a:lnTo>
                    <a:pt x="51358" y="35306"/>
                  </a:lnTo>
                  <a:lnTo>
                    <a:pt x="66128" y="35306"/>
                  </a:lnTo>
                  <a:lnTo>
                    <a:pt x="66128" y="28422"/>
                  </a:lnTo>
                  <a:close/>
                </a:path>
                <a:path w="146685" h="69850">
                  <a:moveTo>
                    <a:pt x="66141" y="51066"/>
                  </a:moveTo>
                  <a:lnTo>
                    <a:pt x="63106" y="51066"/>
                  </a:lnTo>
                  <a:lnTo>
                    <a:pt x="63106" y="57950"/>
                  </a:lnTo>
                  <a:lnTo>
                    <a:pt x="66141" y="57950"/>
                  </a:lnTo>
                  <a:lnTo>
                    <a:pt x="66141" y="51066"/>
                  </a:lnTo>
                  <a:close/>
                </a:path>
                <a:path w="146685" h="69850">
                  <a:moveTo>
                    <a:pt x="72301" y="51066"/>
                  </a:moveTo>
                  <a:lnTo>
                    <a:pt x="69469" y="51066"/>
                  </a:lnTo>
                  <a:lnTo>
                    <a:pt x="69469" y="57950"/>
                  </a:lnTo>
                  <a:lnTo>
                    <a:pt x="72301" y="57950"/>
                  </a:lnTo>
                  <a:lnTo>
                    <a:pt x="72301" y="51066"/>
                  </a:lnTo>
                  <a:close/>
                </a:path>
                <a:path w="146685" h="69850">
                  <a:moveTo>
                    <a:pt x="75031" y="28422"/>
                  </a:moveTo>
                  <a:lnTo>
                    <a:pt x="69469" y="28422"/>
                  </a:lnTo>
                  <a:lnTo>
                    <a:pt x="69469" y="35306"/>
                  </a:lnTo>
                  <a:lnTo>
                    <a:pt x="75031" y="35306"/>
                  </a:lnTo>
                  <a:lnTo>
                    <a:pt x="75031" y="28422"/>
                  </a:lnTo>
                  <a:close/>
                </a:path>
                <a:path w="146685" h="69850">
                  <a:moveTo>
                    <a:pt x="81737" y="11328"/>
                  </a:moveTo>
                  <a:lnTo>
                    <a:pt x="68681" y="11328"/>
                  </a:lnTo>
                  <a:lnTo>
                    <a:pt x="68681" y="18211"/>
                  </a:lnTo>
                  <a:lnTo>
                    <a:pt x="81737" y="18211"/>
                  </a:lnTo>
                  <a:lnTo>
                    <a:pt x="81737" y="11328"/>
                  </a:lnTo>
                  <a:close/>
                </a:path>
                <a:path w="146685" h="69850">
                  <a:moveTo>
                    <a:pt x="82677" y="62369"/>
                  </a:moveTo>
                  <a:lnTo>
                    <a:pt x="69469" y="62369"/>
                  </a:lnTo>
                  <a:lnTo>
                    <a:pt x="69469" y="69265"/>
                  </a:lnTo>
                  <a:lnTo>
                    <a:pt x="82677" y="69265"/>
                  </a:lnTo>
                  <a:lnTo>
                    <a:pt x="82677" y="62369"/>
                  </a:lnTo>
                  <a:close/>
                </a:path>
                <a:path w="146685" h="69850">
                  <a:moveTo>
                    <a:pt x="89725" y="39738"/>
                  </a:moveTo>
                  <a:lnTo>
                    <a:pt x="69469" y="39738"/>
                  </a:lnTo>
                  <a:lnTo>
                    <a:pt x="69469" y="46634"/>
                  </a:lnTo>
                  <a:lnTo>
                    <a:pt x="89725" y="46634"/>
                  </a:lnTo>
                  <a:lnTo>
                    <a:pt x="89725" y="39738"/>
                  </a:lnTo>
                  <a:close/>
                </a:path>
                <a:path w="146685" h="69850">
                  <a:moveTo>
                    <a:pt x="94538" y="11328"/>
                  </a:moveTo>
                  <a:lnTo>
                    <a:pt x="85991" y="11328"/>
                  </a:lnTo>
                  <a:lnTo>
                    <a:pt x="85991" y="18211"/>
                  </a:lnTo>
                  <a:lnTo>
                    <a:pt x="94538" y="18211"/>
                  </a:lnTo>
                  <a:lnTo>
                    <a:pt x="94538" y="11328"/>
                  </a:lnTo>
                  <a:close/>
                </a:path>
                <a:path w="146685" h="69850">
                  <a:moveTo>
                    <a:pt x="94551" y="0"/>
                  </a:moveTo>
                  <a:lnTo>
                    <a:pt x="73990" y="0"/>
                  </a:lnTo>
                  <a:lnTo>
                    <a:pt x="73990" y="6883"/>
                  </a:lnTo>
                  <a:lnTo>
                    <a:pt x="94551" y="6883"/>
                  </a:lnTo>
                  <a:lnTo>
                    <a:pt x="94551" y="0"/>
                  </a:lnTo>
                  <a:close/>
                </a:path>
                <a:path w="146685" h="69850">
                  <a:moveTo>
                    <a:pt x="95643" y="62369"/>
                  </a:moveTo>
                  <a:lnTo>
                    <a:pt x="86982" y="62369"/>
                  </a:lnTo>
                  <a:lnTo>
                    <a:pt x="86982" y="69265"/>
                  </a:lnTo>
                  <a:lnTo>
                    <a:pt x="95643" y="69265"/>
                  </a:lnTo>
                  <a:lnTo>
                    <a:pt x="95643" y="62369"/>
                  </a:lnTo>
                  <a:close/>
                </a:path>
                <a:path w="146685" h="69850">
                  <a:moveTo>
                    <a:pt x="95643" y="51066"/>
                  </a:moveTo>
                  <a:lnTo>
                    <a:pt x="74853" y="51066"/>
                  </a:lnTo>
                  <a:lnTo>
                    <a:pt x="74853" y="57950"/>
                  </a:lnTo>
                  <a:lnTo>
                    <a:pt x="95643" y="57950"/>
                  </a:lnTo>
                  <a:lnTo>
                    <a:pt x="95643" y="51066"/>
                  </a:lnTo>
                  <a:close/>
                </a:path>
                <a:path w="146685" h="69850">
                  <a:moveTo>
                    <a:pt x="102628" y="11328"/>
                  </a:moveTo>
                  <a:lnTo>
                    <a:pt x="96494" y="11328"/>
                  </a:lnTo>
                  <a:lnTo>
                    <a:pt x="96494" y="18211"/>
                  </a:lnTo>
                  <a:lnTo>
                    <a:pt x="102628" y="18211"/>
                  </a:lnTo>
                  <a:lnTo>
                    <a:pt x="102628" y="11328"/>
                  </a:lnTo>
                  <a:close/>
                </a:path>
                <a:path w="146685" h="69850">
                  <a:moveTo>
                    <a:pt x="102628" y="0"/>
                  </a:moveTo>
                  <a:lnTo>
                    <a:pt x="96494" y="0"/>
                  </a:lnTo>
                  <a:lnTo>
                    <a:pt x="96494" y="6883"/>
                  </a:lnTo>
                  <a:lnTo>
                    <a:pt x="102628" y="6883"/>
                  </a:lnTo>
                  <a:lnTo>
                    <a:pt x="102628" y="0"/>
                  </a:lnTo>
                  <a:close/>
                </a:path>
                <a:path w="146685" h="69850">
                  <a:moveTo>
                    <a:pt x="102933" y="39738"/>
                  </a:moveTo>
                  <a:lnTo>
                    <a:pt x="92849" y="39738"/>
                  </a:lnTo>
                  <a:lnTo>
                    <a:pt x="92849" y="46634"/>
                  </a:lnTo>
                  <a:lnTo>
                    <a:pt x="102933" y="46634"/>
                  </a:lnTo>
                  <a:lnTo>
                    <a:pt x="102933" y="39738"/>
                  </a:lnTo>
                  <a:close/>
                </a:path>
                <a:path w="146685" h="69850">
                  <a:moveTo>
                    <a:pt x="103822" y="62369"/>
                  </a:moveTo>
                  <a:lnTo>
                    <a:pt x="97599" y="62369"/>
                  </a:lnTo>
                  <a:lnTo>
                    <a:pt x="97599" y="69265"/>
                  </a:lnTo>
                  <a:lnTo>
                    <a:pt x="103822" y="69265"/>
                  </a:lnTo>
                  <a:lnTo>
                    <a:pt x="103822" y="62369"/>
                  </a:lnTo>
                  <a:close/>
                </a:path>
                <a:path w="146685" h="69850">
                  <a:moveTo>
                    <a:pt x="103822" y="51066"/>
                  </a:moveTo>
                  <a:lnTo>
                    <a:pt x="97599" y="51066"/>
                  </a:lnTo>
                  <a:lnTo>
                    <a:pt x="97599" y="57950"/>
                  </a:lnTo>
                  <a:lnTo>
                    <a:pt x="103822" y="57950"/>
                  </a:lnTo>
                  <a:lnTo>
                    <a:pt x="103822" y="51066"/>
                  </a:lnTo>
                  <a:close/>
                </a:path>
                <a:path w="146685" h="69850">
                  <a:moveTo>
                    <a:pt x="112598" y="11328"/>
                  </a:moveTo>
                  <a:lnTo>
                    <a:pt x="104863" y="11328"/>
                  </a:lnTo>
                  <a:lnTo>
                    <a:pt x="104863" y="18211"/>
                  </a:lnTo>
                  <a:lnTo>
                    <a:pt x="112598" y="18211"/>
                  </a:lnTo>
                  <a:lnTo>
                    <a:pt x="112598" y="11328"/>
                  </a:lnTo>
                  <a:close/>
                </a:path>
                <a:path w="146685" h="69850">
                  <a:moveTo>
                    <a:pt x="113893" y="62369"/>
                  </a:moveTo>
                  <a:lnTo>
                    <a:pt x="106070" y="62369"/>
                  </a:lnTo>
                  <a:lnTo>
                    <a:pt x="106070" y="69265"/>
                  </a:lnTo>
                  <a:lnTo>
                    <a:pt x="113893" y="69265"/>
                  </a:lnTo>
                  <a:lnTo>
                    <a:pt x="113893" y="62369"/>
                  </a:lnTo>
                  <a:close/>
                </a:path>
                <a:path w="146685" h="69850">
                  <a:moveTo>
                    <a:pt x="121678" y="39738"/>
                  </a:moveTo>
                  <a:lnTo>
                    <a:pt x="106070" y="39738"/>
                  </a:lnTo>
                  <a:lnTo>
                    <a:pt x="106070" y="46634"/>
                  </a:lnTo>
                  <a:lnTo>
                    <a:pt x="121678" y="46634"/>
                  </a:lnTo>
                  <a:lnTo>
                    <a:pt x="121678" y="39738"/>
                  </a:lnTo>
                  <a:close/>
                </a:path>
                <a:path w="146685" h="69850">
                  <a:moveTo>
                    <a:pt x="137274" y="28422"/>
                  </a:moveTo>
                  <a:lnTo>
                    <a:pt x="78651" y="28422"/>
                  </a:lnTo>
                  <a:lnTo>
                    <a:pt x="78651" y="35306"/>
                  </a:lnTo>
                  <a:lnTo>
                    <a:pt x="137274" y="35306"/>
                  </a:lnTo>
                  <a:lnTo>
                    <a:pt x="137274" y="28422"/>
                  </a:lnTo>
                  <a:close/>
                </a:path>
                <a:path w="146685" h="69850">
                  <a:moveTo>
                    <a:pt x="141439" y="51066"/>
                  </a:moveTo>
                  <a:lnTo>
                    <a:pt x="106070" y="51066"/>
                  </a:lnTo>
                  <a:lnTo>
                    <a:pt x="106070" y="57950"/>
                  </a:lnTo>
                  <a:lnTo>
                    <a:pt x="141439" y="57950"/>
                  </a:lnTo>
                  <a:lnTo>
                    <a:pt x="141439" y="51066"/>
                  </a:lnTo>
                  <a:close/>
                </a:path>
                <a:path w="146685" h="69850">
                  <a:moveTo>
                    <a:pt x="144907" y="11328"/>
                  </a:moveTo>
                  <a:lnTo>
                    <a:pt x="115214" y="11328"/>
                  </a:lnTo>
                  <a:lnTo>
                    <a:pt x="115214" y="18211"/>
                  </a:lnTo>
                  <a:lnTo>
                    <a:pt x="144907" y="18211"/>
                  </a:lnTo>
                  <a:lnTo>
                    <a:pt x="144907" y="11328"/>
                  </a:lnTo>
                  <a:close/>
                </a:path>
                <a:path w="146685" h="69850">
                  <a:moveTo>
                    <a:pt x="146583" y="62369"/>
                  </a:moveTo>
                  <a:lnTo>
                    <a:pt x="116535" y="62369"/>
                  </a:lnTo>
                  <a:lnTo>
                    <a:pt x="116535" y="69265"/>
                  </a:lnTo>
                  <a:lnTo>
                    <a:pt x="146583" y="69265"/>
                  </a:lnTo>
                  <a:lnTo>
                    <a:pt x="146583" y="62369"/>
                  </a:lnTo>
                  <a:close/>
                </a:path>
                <a:path w="146685" h="69850">
                  <a:moveTo>
                    <a:pt x="146583" y="39738"/>
                  </a:moveTo>
                  <a:lnTo>
                    <a:pt x="124472" y="39738"/>
                  </a:lnTo>
                  <a:lnTo>
                    <a:pt x="124472" y="46634"/>
                  </a:lnTo>
                  <a:lnTo>
                    <a:pt x="146583" y="46634"/>
                  </a:lnTo>
                  <a:lnTo>
                    <a:pt x="146583" y="39738"/>
                  </a:lnTo>
                  <a:close/>
                </a:path>
                <a:path w="146685" h="69850">
                  <a:moveTo>
                    <a:pt x="146583" y="28422"/>
                  </a:moveTo>
                  <a:lnTo>
                    <a:pt x="140322" y="28422"/>
                  </a:lnTo>
                  <a:lnTo>
                    <a:pt x="140322" y="35306"/>
                  </a:lnTo>
                  <a:lnTo>
                    <a:pt x="146583" y="35306"/>
                  </a:lnTo>
                  <a:lnTo>
                    <a:pt x="146583" y="28422"/>
                  </a:lnTo>
                  <a:close/>
                </a:path>
                <a:path w="146685" h="69850">
                  <a:moveTo>
                    <a:pt x="146596" y="51066"/>
                  </a:moveTo>
                  <a:lnTo>
                    <a:pt x="143459" y="51066"/>
                  </a:lnTo>
                  <a:lnTo>
                    <a:pt x="143459" y="57950"/>
                  </a:lnTo>
                  <a:lnTo>
                    <a:pt x="146596" y="57950"/>
                  </a:lnTo>
                  <a:lnTo>
                    <a:pt x="146596" y="5106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4387" y="3949496"/>
              <a:ext cx="302407" cy="2172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22479" y="3967721"/>
              <a:ext cx="300990" cy="209550"/>
            </a:xfrm>
            <a:custGeom>
              <a:avLst/>
              <a:gdLst/>
              <a:ahLst/>
              <a:cxnLst/>
              <a:rect l="l" t="t" r="r" b="b"/>
              <a:pathLst>
                <a:path w="300989" h="209550">
                  <a:moveTo>
                    <a:pt x="119443" y="140589"/>
                  </a:moveTo>
                  <a:lnTo>
                    <a:pt x="35102" y="140589"/>
                  </a:lnTo>
                  <a:lnTo>
                    <a:pt x="35102" y="141020"/>
                  </a:lnTo>
                  <a:lnTo>
                    <a:pt x="119443" y="141020"/>
                  </a:lnTo>
                  <a:lnTo>
                    <a:pt x="119443" y="140589"/>
                  </a:lnTo>
                  <a:close/>
                </a:path>
                <a:path w="300989" h="209550">
                  <a:moveTo>
                    <a:pt x="119443" y="82550"/>
                  </a:moveTo>
                  <a:lnTo>
                    <a:pt x="35102" y="82550"/>
                  </a:lnTo>
                  <a:lnTo>
                    <a:pt x="35102" y="82994"/>
                  </a:lnTo>
                  <a:lnTo>
                    <a:pt x="119443" y="82994"/>
                  </a:lnTo>
                  <a:lnTo>
                    <a:pt x="119443" y="82550"/>
                  </a:lnTo>
                  <a:close/>
                </a:path>
                <a:path w="300989" h="209550">
                  <a:moveTo>
                    <a:pt x="119443" y="24511"/>
                  </a:moveTo>
                  <a:lnTo>
                    <a:pt x="35102" y="24511"/>
                  </a:lnTo>
                  <a:lnTo>
                    <a:pt x="35102" y="24955"/>
                  </a:lnTo>
                  <a:lnTo>
                    <a:pt x="119443" y="24955"/>
                  </a:lnTo>
                  <a:lnTo>
                    <a:pt x="119443" y="24511"/>
                  </a:lnTo>
                  <a:close/>
                </a:path>
                <a:path w="300989" h="209550">
                  <a:moveTo>
                    <a:pt x="290576" y="198628"/>
                  </a:moveTo>
                  <a:lnTo>
                    <a:pt x="290347" y="198628"/>
                  </a:lnTo>
                  <a:lnTo>
                    <a:pt x="35102" y="198628"/>
                  </a:lnTo>
                  <a:lnTo>
                    <a:pt x="35102" y="199072"/>
                  </a:lnTo>
                  <a:lnTo>
                    <a:pt x="290576" y="199072"/>
                  </a:lnTo>
                  <a:lnTo>
                    <a:pt x="290576" y="198628"/>
                  </a:lnTo>
                  <a:close/>
                </a:path>
                <a:path w="300989" h="209550">
                  <a:moveTo>
                    <a:pt x="290576" y="140589"/>
                  </a:moveTo>
                  <a:lnTo>
                    <a:pt x="183616" y="140589"/>
                  </a:lnTo>
                  <a:lnTo>
                    <a:pt x="183616" y="141020"/>
                  </a:lnTo>
                  <a:lnTo>
                    <a:pt x="290576" y="141020"/>
                  </a:lnTo>
                  <a:lnTo>
                    <a:pt x="290576" y="140589"/>
                  </a:lnTo>
                  <a:close/>
                </a:path>
                <a:path w="300989" h="209550">
                  <a:moveTo>
                    <a:pt x="290576" y="82550"/>
                  </a:moveTo>
                  <a:lnTo>
                    <a:pt x="183616" y="82550"/>
                  </a:lnTo>
                  <a:lnTo>
                    <a:pt x="183616" y="82994"/>
                  </a:lnTo>
                  <a:lnTo>
                    <a:pt x="290576" y="82994"/>
                  </a:lnTo>
                  <a:lnTo>
                    <a:pt x="290576" y="82550"/>
                  </a:lnTo>
                  <a:close/>
                </a:path>
                <a:path w="300989" h="209550">
                  <a:moveTo>
                    <a:pt x="290576" y="24511"/>
                  </a:moveTo>
                  <a:lnTo>
                    <a:pt x="183616" y="24511"/>
                  </a:lnTo>
                  <a:lnTo>
                    <a:pt x="183616" y="24955"/>
                  </a:lnTo>
                  <a:lnTo>
                    <a:pt x="290576" y="24955"/>
                  </a:lnTo>
                  <a:lnTo>
                    <a:pt x="290576" y="24511"/>
                  </a:lnTo>
                  <a:close/>
                </a:path>
                <a:path w="300989" h="209550">
                  <a:moveTo>
                    <a:pt x="300697" y="207010"/>
                  </a:moveTo>
                  <a:lnTo>
                    <a:pt x="3416" y="207010"/>
                  </a:lnTo>
                  <a:lnTo>
                    <a:pt x="3416" y="0"/>
                  </a:lnTo>
                  <a:lnTo>
                    <a:pt x="0" y="0"/>
                  </a:lnTo>
                  <a:lnTo>
                    <a:pt x="0" y="207010"/>
                  </a:lnTo>
                  <a:lnTo>
                    <a:pt x="0" y="209550"/>
                  </a:lnTo>
                  <a:lnTo>
                    <a:pt x="300697" y="209550"/>
                  </a:lnTo>
                  <a:lnTo>
                    <a:pt x="300697" y="20701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13869" y="3949496"/>
              <a:ext cx="330200" cy="236220"/>
            </a:xfrm>
            <a:custGeom>
              <a:avLst/>
              <a:gdLst/>
              <a:ahLst/>
              <a:cxnLst/>
              <a:rect l="l" t="t" r="r" b="b"/>
              <a:pathLst>
                <a:path w="330200" h="236220">
                  <a:moveTo>
                    <a:pt x="20637" y="18224"/>
                  </a:moveTo>
                  <a:lnTo>
                    <a:pt x="10325" y="0"/>
                  </a:lnTo>
                  <a:lnTo>
                    <a:pt x="0" y="18224"/>
                  </a:lnTo>
                  <a:lnTo>
                    <a:pt x="20637" y="18224"/>
                  </a:lnTo>
                  <a:close/>
                </a:path>
                <a:path w="330200" h="236220">
                  <a:moveTo>
                    <a:pt x="329946" y="226771"/>
                  </a:moveTo>
                  <a:lnTo>
                    <a:pt x="309308" y="217665"/>
                  </a:lnTo>
                  <a:lnTo>
                    <a:pt x="309308" y="235877"/>
                  </a:lnTo>
                  <a:lnTo>
                    <a:pt x="329946" y="226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10401" y="3940416"/>
              <a:ext cx="139065" cy="39370"/>
            </a:xfrm>
            <a:custGeom>
              <a:avLst/>
              <a:gdLst/>
              <a:ahLst/>
              <a:cxnLst/>
              <a:rect l="l" t="t" r="r" b="b"/>
              <a:pathLst>
                <a:path w="139064" h="39370">
                  <a:moveTo>
                    <a:pt x="2286" y="7645"/>
                  </a:moveTo>
                  <a:lnTo>
                    <a:pt x="0" y="7645"/>
                  </a:lnTo>
                  <a:lnTo>
                    <a:pt x="0" y="12293"/>
                  </a:lnTo>
                  <a:lnTo>
                    <a:pt x="2286" y="12293"/>
                  </a:lnTo>
                  <a:lnTo>
                    <a:pt x="2286" y="7645"/>
                  </a:lnTo>
                  <a:close/>
                </a:path>
                <a:path w="139064" h="39370">
                  <a:moveTo>
                    <a:pt x="2959" y="26619"/>
                  </a:moveTo>
                  <a:lnTo>
                    <a:pt x="0" y="26619"/>
                  </a:lnTo>
                  <a:lnTo>
                    <a:pt x="0" y="31267"/>
                  </a:lnTo>
                  <a:lnTo>
                    <a:pt x="2959" y="31267"/>
                  </a:lnTo>
                  <a:lnTo>
                    <a:pt x="2959" y="26619"/>
                  </a:lnTo>
                  <a:close/>
                </a:path>
                <a:path w="139064" h="39370">
                  <a:moveTo>
                    <a:pt x="20231" y="7645"/>
                  </a:moveTo>
                  <a:lnTo>
                    <a:pt x="4610" y="7645"/>
                  </a:lnTo>
                  <a:lnTo>
                    <a:pt x="4610" y="12293"/>
                  </a:lnTo>
                  <a:lnTo>
                    <a:pt x="20231" y="12293"/>
                  </a:lnTo>
                  <a:lnTo>
                    <a:pt x="20231" y="7645"/>
                  </a:lnTo>
                  <a:close/>
                </a:path>
                <a:path w="139064" h="39370">
                  <a:moveTo>
                    <a:pt x="20967" y="34264"/>
                  </a:moveTo>
                  <a:lnTo>
                    <a:pt x="0" y="34264"/>
                  </a:lnTo>
                  <a:lnTo>
                    <a:pt x="0" y="38912"/>
                  </a:lnTo>
                  <a:lnTo>
                    <a:pt x="20967" y="38912"/>
                  </a:lnTo>
                  <a:lnTo>
                    <a:pt x="20967" y="34264"/>
                  </a:lnTo>
                  <a:close/>
                </a:path>
                <a:path w="139064" h="39370">
                  <a:moveTo>
                    <a:pt x="25666" y="7645"/>
                  </a:moveTo>
                  <a:lnTo>
                    <a:pt x="22948" y="7645"/>
                  </a:lnTo>
                  <a:lnTo>
                    <a:pt x="22948" y="12293"/>
                  </a:lnTo>
                  <a:lnTo>
                    <a:pt x="25666" y="12293"/>
                  </a:lnTo>
                  <a:lnTo>
                    <a:pt x="25666" y="7645"/>
                  </a:lnTo>
                  <a:close/>
                </a:path>
                <a:path w="139064" h="39370">
                  <a:moveTo>
                    <a:pt x="28473" y="18961"/>
                  </a:moveTo>
                  <a:lnTo>
                    <a:pt x="0" y="18961"/>
                  </a:lnTo>
                  <a:lnTo>
                    <a:pt x="0" y="23609"/>
                  </a:lnTo>
                  <a:lnTo>
                    <a:pt x="28473" y="23609"/>
                  </a:lnTo>
                  <a:lnTo>
                    <a:pt x="28473" y="18961"/>
                  </a:lnTo>
                  <a:close/>
                </a:path>
                <a:path w="139064" h="39370">
                  <a:moveTo>
                    <a:pt x="38392" y="34264"/>
                  </a:moveTo>
                  <a:lnTo>
                    <a:pt x="23596" y="34264"/>
                  </a:lnTo>
                  <a:lnTo>
                    <a:pt x="23596" y="38912"/>
                  </a:lnTo>
                  <a:lnTo>
                    <a:pt x="38392" y="38912"/>
                  </a:lnTo>
                  <a:lnTo>
                    <a:pt x="38392" y="34264"/>
                  </a:lnTo>
                  <a:close/>
                </a:path>
                <a:path w="139064" h="39370">
                  <a:moveTo>
                    <a:pt x="38392" y="26619"/>
                  </a:moveTo>
                  <a:lnTo>
                    <a:pt x="4864" y="26619"/>
                  </a:lnTo>
                  <a:lnTo>
                    <a:pt x="4864" y="31267"/>
                  </a:lnTo>
                  <a:lnTo>
                    <a:pt x="38392" y="31267"/>
                  </a:lnTo>
                  <a:lnTo>
                    <a:pt x="38392" y="26619"/>
                  </a:lnTo>
                  <a:close/>
                </a:path>
                <a:path w="139064" h="39370">
                  <a:moveTo>
                    <a:pt x="38392" y="18961"/>
                  </a:moveTo>
                  <a:lnTo>
                    <a:pt x="30975" y="18961"/>
                  </a:lnTo>
                  <a:lnTo>
                    <a:pt x="30975" y="23609"/>
                  </a:lnTo>
                  <a:lnTo>
                    <a:pt x="38392" y="23609"/>
                  </a:lnTo>
                  <a:lnTo>
                    <a:pt x="38392" y="18961"/>
                  </a:lnTo>
                  <a:close/>
                </a:path>
                <a:path w="139064" h="39370">
                  <a:moveTo>
                    <a:pt x="46418" y="26619"/>
                  </a:moveTo>
                  <a:lnTo>
                    <a:pt x="40525" y="26619"/>
                  </a:lnTo>
                  <a:lnTo>
                    <a:pt x="40525" y="31267"/>
                  </a:lnTo>
                  <a:lnTo>
                    <a:pt x="46418" y="31267"/>
                  </a:lnTo>
                  <a:lnTo>
                    <a:pt x="46418" y="26619"/>
                  </a:lnTo>
                  <a:close/>
                </a:path>
                <a:path w="139064" h="39370">
                  <a:moveTo>
                    <a:pt x="46418" y="18961"/>
                  </a:moveTo>
                  <a:lnTo>
                    <a:pt x="40525" y="18961"/>
                  </a:lnTo>
                  <a:lnTo>
                    <a:pt x="40525" y="23609"/>
                  </a:lnTo>
                  <a:lnTo>
                    <a:pt x="46418" y="23609"/>
                  </a:lnTo>
                  <a:lnTo>
                    <a:pt x="46418" y="18961"/>
                  </a:lnTo>
                  <a:close/>
                </a:path>
                <a:path w="139064" h="39370">
                  <a:moveTo>
                    <a:pt x="50914" y="34264"/>
                  </a:moveTo>
                  <a:lnTo>
                    <a:pt x="41363" y="34264"/>
                  </a:lnTo>
                  <a:lnTo>
                    <a:pt x="41363" y="38912"/>
                  </a:lnTo>
                  <a:lnTo>
                    <a:pt x="50914" y="38912"/>
                  </a:lnTo>
                  <a:lnTo>
                    <a:pt x="50914" y="34264"/>
                  </a:lnTo>
                  <a:close/>
                </a:path>
                <a:path w="139064" h="39370">
                  <a:moveTo>
                    <a:pt x="56476" y="18961"/>
                  </a:moveTo>
                  <a:lnTo>
                    <a:pt x="48272" y="18961"/>
                  </a:lnTo>
                  <a:lnTo>
                    <a:pt x="48272" y="23609"/>
                  </a:lnTo>
                  <a:lnTo>
                    <a:pt x="56476" y="23609"/>
                  </a:lnTo>
                  <a:lnTo>
                    <a:pt x="56476" y="18961"/>
                  </a:lnTo>
                  <a:close/>
                </a:path>
                <a:path w="139064" h="39370">
                  <a:moveTo>
                    <a:pt x="58127" y="0"/>
                  </a:moveTo>
                  <a:lnTo>
                    <a:pt x="0" y="0"/>
                  </a:lnTo>
                  <a:lnTo>
                    <a:pt x="0" y="4648"/>
                  </a:lnTo>
                  <a:lnTo>
                    <a:pt x="58127" y="4648"/>
                  </a:lnTo>
                  <a:lnTo>
                    <a:pt x="58127" y="0"/>
                  </a:lnTo>
                  <a:close/>
                </a:path>
                <a:path w="139064" h="39370">
                  <a:moveTo>
                    <a:pt x="62674" y="7645"/>
                  </a:moveTo>
                  <a:lnTo>
                    <a:pt x="29006" y="7645"/>
                  </a:lnTo>
                  <a:lnTo>
                    <a:pt x="29006" y="12293"/>
                  </a:lnTo>
                  <a:lnTo>
                    <a:pt x="62674" y="12293"/>
                  </a:lnTo>
                  <a:lnTo>
                    <a:pt x="62674" y="7645"/>
                  </a:lnTo>
                  <a:close/>
                </a:path>
                <a:path w="139064" h="39370">
                  <a:moveTo>
                    <a:pt x="62674" y="0"/>
                  </a:moveTo>
                  <a:lnTo>
                    <a:pt x="59804" y="0"/>
                  </a:lnTo>
                  <a:lnTo>
                    <a:pt x="59804" y="4648"/>
                  </a:lnTo>
                  <a:lnTo>
                    <a:pt x="62674" y="4648"/>
                  </a:lnTo>
                  <a:lnTo>
                    <a:pt x="62674" y="0"/>
                  </a:lnTo>
                  <a:close/>
                </a:path>
                <a:path w="139064" h="39370">
                  <a:moveTo>
                    <a:pt x="67983" y="26619"/>
                  </a:moveTo>
                  <a:lnTo>
                    <a:pt x="48272" y="26619"/>
                  </a:lnTo>
                  <a:lnTo>
                    <a:pt x="48272" y="31267"/>
                  </a:lnTo>
                  <a:lnTo>
                    <a:pt x="67983" y="31267"/>
                  </a:lnTo>
                  <a:lnTo>
                    <a:pt x="67983" y="26619"/>
                  </a:lnTo>
                  <a:close/>
                </a:path>
                <a:path w="139064" h="39370">
                  <a:moveTo>
                    <a:pt x="68503" y="0"/>
                  </a:moveTo>
                  <a:lnTo>
                    <a:pt x="65824" y="0"/>
                  </a:lnTo>
                  <a:lnTo>
                    <a:pt x="65824" y="4648"/>
                  </a:lnTo>
                  <a:lnTo>
                    <a:pt x="68503" y="4648"/>
                  </a:lnTo>
                  <a:lnTo>
                    <a:pt x="68503" y="0"/>
                  </a:lnTo>
                  <a:close/>
                </a:path>
                <a:path w="139064" h="39370">
                  <a:moveTo>
                    <a:pt x="73075" y="34264"/>
                  </a:moveTo>
                  <a:lnTo>
                    <a:pt x="53873" y="34264"/>
                  </a:lnTo>
                  <a:lnTo>
                    <a:pt x="53873" y="38912"/>
                  </a:lnTo>
                  <a:lnTo>
                    <a:pt x="73075" y="38912"/>
                  </a:lnTo>
                  <a:lnTo>
                    <a:pt x="73075" y="34264"/>
                  </a:lnTo>
                  <a:close/>
                </a:path>
                <a:path w="139064" h="39370">
                  <a:moveTo>
                    <a:pt x="73075" y="26619"/>
                  </a:moveTo>
                  <a:lnTo>
                    <a:pt x="70396" y="26619"/>
                  </a:lnTo>
                  <a:lnTo>
                    <a:pt x="70396" y="31267"/>
                  </a:lnTo>
                  <a:lnTo>
                    <a:pt x="73075" y="31267"/>
                  </a:lnTo>
                  <a:lnTo>
                    <a:pt x="73075" y="26619"/>
                  </a:lnTo>
                  <a:close/>
                </a:path>
                <a:path w="139064" h="39370">
                  <a:moveTo>
                    <a:pt x="73088" y="18961"/>
                  </a:moveTo>
                  <a:lnTo>
                    <a:pt x="60566" y="18961"/>
                  </a:lnTo>
                  <a:lnTo>
                    <a:pt x="60566" y="23609"/>
                  </a:lnTo>
                  <a:lnTo>
                    <a:pt x="73088" y="23609"/>
                  </a:lnTo>
                  <a:lnTo>
                    <a:pt x="73088" y="18961"/>
                  </a:lnTo>
                  <a:close/>
                </a:path>
                <a:path w="139064" h="39370">
                  <a:moveTo>
                    <a:pt x="78333" y="7645"/>
                  </a:moveTo>
                  <a:lnTo>
                    <a:pt x="65824" y="7645"/>
                  </a:lnTo>
                  <a:lnTo>
                    <a:pt x="65824" y="12293"/>
                  </a:lnTo>
                  <a:lnTo>
                    <a:pt x="78333" y="12293"/>
                  </a:lnTo>
                  <a:lnTo>
                    <a:pt x="78333" y="7645"/>
                  </a:lnTo>
                  <a:close/>
                </a:path>
                <a:path w="139064" h="39370">
                  <a:moveTo>
                    <a:pt x="79108" y="26619"/>
                  </a:moveTo>
                  <a:lnTo>
                    <a:pt x="76238" y="26619"/>
                  </a:lnTo>
                  <a:lnTo>
                    <a:pt x="76238" y="31267"/>
                  </a:lnTo>
                  <a:lnTo>
                    <a:pt x="79108" y="31267"/>
                  </a:lnTo>
                  <a:lnTo>
                    <a:pt x="79108" y="26619"/>
                  </a:lnTo>
                  <a:close/>
                </a:path>
                <a:path w="139064" h="39370">
                  <a:moveTo>
                    <a:pt x="90639" y="7645"/>
                  </a:moveTo>
                  <a:lnTo>
                    <a:pt x="82423" y="7645"/>
                  </a:lnTo>
                  <a:lnTo>
                    <a:pt x="82423" y="12293"/>
                  </a:lnTo>
                  <a:lnTo>
                    <a:pt x="90639" y="12293"/>
                  </a:lnTo>
                  <a:lnTo>
                    <a:pt x="90639" y="7645"/>
                  </a:lnTo>
                  <a:close/>
                </a:path>
                <a:path w="139064" h="39370">
                  <a:moveTo>
                    <a:pt x="90639" y="0"/>
                  </a:moveTo>
                  <a:lnTo>
                    <a:pt x="70916" y="0"/>
                  </a:lnTo>
                  <a:lnTo>
                    <a:pt x="70916" y="4648"/>
                  </a:lnTo>
                  <a:lnTo>
                    <a:pt x="90639" y="4648"/>
                  </a:lnTo>
                  <a:lnTo>
                    <a:pt x="90639" y="0"/>
                  </a:lnTo>
                  <a:close/>
                </a:path>
                <a:path w="139064" h="39370">
                  <a:moveTo>
                    <a:pt x="98386" y="7645"/>
                  </a:moveTo>
                  <a:lnTo>
                    <a:pt x="92494" y="7645"/>
                  </a:lnTo>
                  <a:lnTo>
                    <a:pt x="92494" y="12293"/>
                  </a:lnTo>
                  <a:lnTo>
                    <a:pt x="98386" y="12293"/>
                  </a:lnTo>
                  <a:lnTo>
                    <a:pt x="98386" y="7645"/>
                  </a:lnTo>
                  <a:close/>
                </a:path>
                <a:path w="139064" h="39370">
                  <a:moveTo>
                    <a:pt x="98386" y="0"/>
                  </a:moveTo>
                  <a:lnTo>
                    <a:pt x="92494" y="0"/>
                  </a:lnTo>
                  <a:lnTo>
                    <a:pt x="92494" y="4648"/>
                  </a:lnTo>
                  <a:lnTo>
                    <a:pt x="98386" y="4648"/>
                  </a:lnTo>
                  <a:lnTo>
                    <a:pt x="98386" y="0"/>
                  </a:lnTo>
                  <a:close/>
                </a:path>
                <a:path w="139064" h="39370">
                  <a:moveTo>
                    <a:pt x="107924" y="7645"/>
                  </a:moveTo>
                  <a:lnTo>
                    <a:pt x="100507" y="7645"/>
                  </a:lnTo>
                  <a:lnTo>
                    <a:pt x="100507" y="12293"/>
                  </a:lnTo>
                  <a:lnTo>
                    <a:pt x="107924" y="12293"/>
                  </a:lnTo>
                  <a:lnTo>
                    <a:pt x="107924" y="7645"/>
                  </a:lnTo>
                  <a:close/>
                </a:path>
                <a:path w="139064" h="39370">
                  <a:moveTo>
                    <a:pt x="109893" y="18961"/>
                  </a:moveTo>
                  <a:lnTo>
                    <a:pt x="76238" y="18961"/>
                  </a:lnTo>
                  <a:lnTo>
                    <a:pt x="76238" y="23609"/>
                  </a:lnTo>
                  <a:lnTo>
                    <a:pt x="109893" y="23609"/>
                  </a:lnTo>
                  <a:lnTo>
                    <a:pt x="109893" y="18961"/>
                  </a:lnTo>
                  <a:close/>
                </a:path>
                <a:path w="139064" h="39370">
                  <a:moveTo>
                    <a:pt x="115938" y="18961"/>
                  </a:moveTo>
                  <a:lnTo>
                    <a:pt x="113233" y="18961"/>
                  </a:lnTo>
                  <a:lnTo>
                    <a:pt x="113233" y="23609"/>
                  </a:lnTo>
                  <a:lnTo>
                    <a:pt x="115938" y="23609"/>
                  </a:lnTo>
                  <a:lnTo>
                    <a:pt x="115938" y="18961"/>
                  </a:lnTo>
                  <a:close/>
                </a:path>
                <a:path w="139064" h="39370">
                  <a:moveTo>
                    <a:pt x="122707" y="34264"/>
                  </a:moveTo>
                  <a:lnTo>
                    <a:pt x="76238" y="34264"/>
                  </a:lnTo>
                  <a:lnTo>
                    <a:pt x="76238" y="38912"/>
                  </a:lnTo>
                  <a:lnTo>
                    <a:pt x="122707" y="38912"/>
                  </a:lnTo>
                  <a:lnTo>
                    <a:pt x="122707" y="34264"/>
                  </a:lnTo>
                  <a:close/>
                </a:path>
                <a:path w="139064" h="39370">
                  <a:moveTo>
                    <a:pt x="134035" y="0"/>
                  </a:moveTo>
                  <a:lnTo>
                    <a:pt x="100507" y="0"/>
                  </a:lnTo>
                  <a:lnTo>
                    <a:pt x="100507" y="4648"/>
                  </a:lnTo>
                  <a:lnTo>
                    <a:pt x="134035" y="4648"/>
                  </a:lnTo>
                  <a:lnTo>
                    <a:pt x="134035" y="0"/>
                  </a:lnTo>
                  <a:close/>
                </a:path>
                <a:path w="139064" h="39370">
                  <a:moveTo>
                    <a:pt x="134289" y="18961"/>
                  </a:moveTo>
                  <a:lnTo>
                    <a:pt x="118668" y="18961"/>
                  </a:lnTo>
                  <a:lnTo>
                    <a:pt x="118668" y="23609"/>
                  </a:lnTo>
                  <a:lnTo>
                    <a:pt x="134289" y="23609"/>
                  </a:lnTo>
                  <a:lnTo>
                    <a:pt x="134289" y="18961"/>
                  </a:lnTo>
                  <a:close/>
                </a:path>
                <a:path w="139064" h="39370">
                  <a:moveTo>
                    <a:pt x="138899" y="26619"/>
                  </a:moveTo>
                  <a:lnTo>
                    <a:pt x="80772" y="26619"/>
                  </a:lnTo>
                  <a:lnTo>
                    <a:pt x="80772" y="31267"/>
                  </a:lnTo>
                  <a:lnTo>
                    <a:pt x="138899" y="31267"/>
                  </a:lnTo>
                  <a:lnTo>
                    <a:pt x="138899" y="26619"/>
                  </a:lnTo>
                  <a:close/>
                </a:path>
                <a:path w="139064" h="39370">
                  <a:moveTo>
                    <a:pt x="138899" y="18961"/>
                  </a:moveTo>
                  <a:lnTo>
                    <a:pt x="136613" y="18961"/>
                  </a:lnTo>
                  <a:lnTo>
                    <a:pt x="136613" y="23609"/>
                  </a:lnTo>
                  <a:lnTo>
                    <a:pt x="138899" y="23609"/>
                  </a:lnTo>
                  <a:lnTo>
                    <a:pt x="138899" y="18961"/>
                  </a:lnTo>
                  <a:close/>
                </a:path>
                <a:path w="139064" h="39370">
                  <a:moveTo>
                    <a:pt x="138899" y="0"/>
                  </a:moveTo>
                  <a:lnTo>
                    <a:pt x="135928" y="0"/>
                  </a:lnTo>
                  <a:lnTo>
                    <a:pt x="135928" y="4648"/>
                  </a:lnTo>
                  <a:lnTo>
                    <a:pt x="138899" y="4648"/>
                  </a:lnTo>
                  <a:lnTo>
                    <a:pt x="138899" y="0"/>
                  </a:lnTo>
                  <a:close/>
                </a:path>
                <a:path w="139064" h="39370">
                  <a:moveTo>
                    <a:pt x="138912" y="34264"/>
                  </a:moveTo>
                  <a:lnTo>
                    <a:pt x="125399" y="34264"/>
                  </a:lnTo>
                  <a:lnTo>
                    <a:pt x="125399" y="38912"/>
                  </a:lnTo>
                  <a:lnTo>
                    <a:pt x="138912" y="38912"/>
                  </a:lnTo>
                  <a:lnTo>
                    <a:pt x="138912" y="34264"/>
                  </a:lnTo>
                  <a:close/>
                </a:path>
                <a:path w="139064" h="39370">
                  <a:moveTo>
                    <a:pt x="138912" y="7645"/>
                  </a:moveTo>
                  <a:lnTo>
                    <a:pt x="110439" y="7645"/>
                  </a:lnTo>
                  <a:lnTo>
                    <a:pt x="110439" y="12293"/>
                  </a:lnTo>
                  <a:lnTo>
                    <a:pt x="138912" y="12293"/>
                  </a:lnTo>
                  <a:lnTo>
                    <a:pt x="138912" y="764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64195" y="3490122"/>
              <a:ext cx="127914" cy="1020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948553" y="3329139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450913" y="225463"/>
                  </a:moveTo>
                  <a:lnTo>
                    <a:pt x="445490" y="176085"/>
                  </a:lnTo>
                  <a:lnTo>
                    <a:pt x="429996" y="130505"/>
                  </a:lnTo>
                  <a:lnTo>
                    <a:pt x="409130" y="95770"/>
                  </a:lnTo>
                  <a:lnTo>
                    <a:pt x="409130" y="225463"/>
                  </a:lnTo>
                  <a:lnTo>
                    <a:pt x="402564" y="274281"/>
                  </a:lnTo>
                  <a:lnTo>
                    <a:pt x="384048" y="318160"/>
                  </a:lnTo>
                  <a:lnTo>
                    <a:pt x="355320" y="355333"/>
                  </a:lnTo>
                  <a:lnTo>
                    <a:pt x="318147" y="384060"/>
                  </a:lnTo>
                  <a:lnTo>
                    <a:pt x="274269" y="402577"/>
                  </a:lnTo>
                  <a:lnTo>
                    <a:pt x="225450" y="409143"/>
                  </a:lnTo>
                  <a:lnTo>
                    <a:pt x="173266" y="401624"/>
                  </a:lnTo>
                  <a:lnTo>
                    <a:pt x="126898" y="380492"/>
                  </a:lnTo>
                  <a:lnTo>
                    <a:pt x="88544" y="347903"/>
                  </a:lnTo>
                  <a:lnTo>
                    <a:pt x="60350" y="306044"/>
                  </a:lnTo>
                  <a:lnTo>
                    <a:pt x="46596" y="267462"/>
                  </a:lnTo>
                  <a:lnTo>
                    <a:pt x="41770" y="225463"/>
                  </a:lnTo>
                  <a:lnTo>
                    <a:pt x="48336" y="176631"/>
                  </a:lnTo>
                  <a:lnTo>
                    <a:pt x="66852" y="132765"/>
                  </a:lnTo>
                  <a:lnTo>
                    <a:pt x="95580" y="95580"/>
                  </a:lnTo>
                  <a:lnTo>
                    <a:pt x="132753" y="66865"/>
                  </a:lnTo>
                  <a:lnTo>
                    <a:pt x="176631" y="48336"/>
                  </a:lnTo>
                  <a:lnTo>
                    <a:pt x="225450" y="41783"/>
                  </a:lnTo>
                  <a:lnTo>
                    <a:pt x="258114" y="44678"/>
                  </a:lnTo>
                  <a:lnTo>
                    <a:pt x="288899" y="53035"/>
                  </a:lnTo>
                  <a:lnTo>
                    <a:pt x="317271" y="66344"/>
                  </a:lnTo>
                  <a:lnTo>
                    <a:pt x="342760" y="84124"/>
                  </a:lnTo>
                  <a:lnTo>
                    <a:pt x="342074" y="69761"/>
                  </a:lnTo>
                  <a:lnTo>
                    <a:pt x="342760" y="84112"/>
                  </a:lnTo>
                  <a:lnTo>
                    <a:pt x="370243" y="112420"/>
                  </a:lnTo>
                  <a:lnTo>
                    <a:pt x="391147" y="146113"/>
                  </a:lnTo>
                  <a:lnTo>
                    <a:pt x="404469" y="184137"/>
                  </a:lnTo>
                  <a:lnTo>
                    <a:pt x="409130" y="225463"/>
                  </a:lnTo>
                  <a:lnTo>
                    <a:pt x="409130" y="95770"/>
                  </a:lnTo>
                  <a:lnTo>
                    <a:pt x="405599" y="89890"/>
                  </a:lnTo>
                  <a:lnTo>
                    <a:pt x="373481" y="55422"/>
                  </a:lnTo>
                  <a:lnTo>
                    <a:pt x="340499" y="32270"/>
                  </a:lnTo>
                  <a:lnTo>
                    <a:pt x="340499" y="55638"/>
                  </a:lnTo>
                  <a:lnTo>
                    <a:pt x="340131" y="53594"/>
                  </a:lnTo>
                  <a:lnTo>
                    <a:pt x="340499" y="55638"/>
                  </a:lnTo>
                  <a:lnTo>
                    <a:pt x="340499" y="32270"/>
                  </a:lnTo>
                  <a:lnTo>
                    <a:pt x="334835" y="28282"/>
                  </a:lnTo>
                  <a:lnTo>
                    <a:pt x="309651" y="16256"/>
                  </a:lnTo>
                  <a:lnTo>
                    <a:pt x="282879" y="7378"/>
                  </a:lnTo>
                  <a:lnTo>
                    <a:pt x="254736" y="1879"/>
                  </a:lnTo>
                  <a:lnTo>
                    <a:pt x="225450" y="0"/>
                  </a:lnTo>
                  <a:lnTo>
                    <a:pt x="180022" y="4572"/>
                  </a:lnTo>
                  <a:lnTo>
                    <a:pt x="137706" y="17716"/>
                  </a:lnTo>
                  <a:lnTo>
                    <a:pt x="99402" y="38506"/>
                  </a:lnTo>
                  <a:lnTo>
                    <a:pt x="66040" y="66040"/>
                  </a:lnTo>
                  <a:lnTo>
                    <a:pt x="38506" y="99402"/>
                  </a:lnTo>
                  <a:lnTo>
                    <a:pt x="17716" y="137706"/>
                  </a:lnTo>
                  <a:lnTo>
                    <a:pt x="4584" y="180022"/>
                  </a:lnTo>
                  <a:lnTo>
                    <a:pt x="0" y="225463"/>
                  </a:lnTo>
                  <a:lnTo>
                    <a:pt x="508" y="240804"/>
                  </a:lnTo>
                  <a:lnTo>
                    <a:pt x="2032" y="255866"/>
                  </a:lnTo>
                  <a:lnTo>
                    <a:pt x="4521" y="270624"/>
                  </a:lnTo>
                  <a:lnTo>
                    <a:pt x="7950" y="285038"/>
                  </a:lnTo>
                  <a:lnTo>
                    <a:pt x="20434" y="291465"/>
                  </a:lnTo>
                  <a:lnTo>
                    <a:pt x="33337" y="297141"/>
                  </a:lnTo>
                  <a:lnTo>
                    <a:pt x="20421" y="291477"/>
                  </a:lnTo>
                  <a:lnTo>
                    <a:pt x="7950" y="285038"/>
                  </a:lnTo>
                  <a:lnTo>
                    <a:pt x="23863" y="326517"/>
                  </a:lnTo>
                  <a:lnTo>
                    <a:pt x="47256" y="363588"/>
                  </a:lnTo>
                  <a:lnTo>
                    <a:pt x="77203" y="395312"/>
                  </a:lnTo>
                  <a:lnTo>
                    <a:pt x="112776" y="420776"/>
                  </a:lnTo>
                  <a:lnTo>
                    <a:pt x="153022" y="439026"/>
                  </a:lnTo>
                  <a:lnTo>
                    <a:pt x="197027" y="449135"/>
                  </a:lnTo>
                  <a:lnTo>
                    <a:pt x="225450" y="450913"/>
                  </a:lnTo>
                  <a:lnTo>
                    <a:pt x="239776" y="450469"/>
                  </a:lnTo>
                  <a:lnTo>
                    <a:pt x="299758" y="438378"/>
                  </a:lnTo>
                  <a:lnTo>
                    <a:pt x="341515" y="418782"/>
                  </a:lnTo>
                  <a:lnTo>
                    <a:pt x="378053" y="391401"/>
                  </a:lnTo>
                  <a:lnTo>
                    <a:pt x="408330" y="357327"/>
                  </a:lnTo>
                  <a:lnTo>
                    <a:pt x="431279" y="317601"/>
                  </a:lnTo>
                  <a:lnTo>
                    <a:pt x="445833" y="273291"/>
                  </a:lnTo>
                  <a:lnTo>
                    <a:pt x="450913" y="225463"/>
                  </a:lnTo>
                  <a:close/>
                </a:path>
              </a:pathLst>
            </a:custGeom>
            <a:solidFill>
              <a:srgbClr val="2D56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15931" y="3375717"/>
              <a:ext cx="68580" cy="32384"/>
            </a:xfrm>
            <a:custGeom>
              <a:avLst/>
              <a:gdLst/>
              <a:ahLst/>
              <a:cxnLst/>
              <a:rect l="l" t="t" r="r" b="b"/>
              <a:pathLst>
                <a:path w="68579" h="32385">
                  <a:moveTo>
                    <a:pt x="0" y="0"/>
                  </a:moveTo>
                  <a:lnTo>
                    <a:pt x="0" y="32118"/>
                  </a:lnTo>
                  <a:lnTo>
                    <a:pt x="68541" y="32118"/>
                  </a:lnTo>
                  <a:lnTo>
                    <a:pt x="52928" y="21552"/>
                  </a:lnTo>
                  <a:lnTo>
                    <a:pt x="36223" y="12601"/>
                  </a:lnTo>
                  <a:lnTo>
                    <a:pt x="18542" y="5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07921" y="3407834"/>
              <a:ext cx="283845" cy="68580"/>
            </a:xfrm>
            <a:custGeom>
              <a:avLst/>
              <a:gdLst/>
              <a:ahLst/>
              <a:cxnLst/>
              <a:rect l="l" t="t" r="r" b="b"/>
              <a:pathLst>
                <a:path w="283845" h="68579">
                  <a:moveTo>
                    <a:pt x="276555" y="0"/>
                  </a:moveTo>
                  <a:lnTo>
                    <a:pt x="208013" y="0"/>
                  </a:lnTo>
                  <a:lnTo>
                    <a:pt x="208013" y="21704"/>
                  </a:lnTo>
                  <a:lnTo>
                    <a:pt x="31559" y="21704"/>
                  </a:lnTo>
                  <a:lnTo>
                    <a:pt x="22384" y="32355"/>
                  </a:lnTo>
                  <a:lnTo>
                    <a:pt x="14036" y="43687"/>
                  </a:lnTo>
                  <a:lnTo>
                    <a:pt x="6559" y="55658"/>
                  </a:lnTo>
                  <a:lnTo>
                    <a:pt x="0" y="68224"/>
                  </a:lnTo>
                  <a:lnTo>
                    <a:pt x="275602" y="68224"/>
                  </a:lnTo>
                  <a:lnTo>
                    <a:pt x="278978" y="53922"/>
                  </a:lnTo>
                  <a:lnTo>
                    <a:pt x="281428" y="39289"/>
                  </a:lnTo>
                  <a:lnTo>
                    <a:pt x="282921" y="24352"/>
                  </a:lnTo>
                  <a:lnTo>
                    <a:pt x="283400" y="5410"/>
                  </a:lnTo>
                  <a:lnTo>
                    <a:pt x="276555" y="0"/>
                  </a:lnTo>
                  <a:close/>
                </a:path>
              </a:pathLst>
            </a:custGeom>
            <a:solidFill>
              <a:srgbClr val="EA9B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39479" y="3407834"/>
              <a:ext cx="176530" cy="22225"/>
            </a:xfrm>
            <a:custGeom>
              <a:avLst/>
              <a:gdLst/>
              <a:ahLst/>
              <a:cxnLst/>
              <a:rect l="l" t="t" r="r" b="b"/>
              <a:pathLst>
                <a:path w="176529" h="22225">
                  <a:moveTo>
                    <a:pt x="176453" y="0"/>
                  </a:moveTo>
                  <a:lnTo>
                    <a:pt x="24066" y="0"/>
                  </a:lnTo>
                  <a:lnTo>
                    <a:pt x="17693" y="5027"/>
                  </a:lnTo>
                  <a:lnTo>
                    <a:pt x="11552" y="10328"/>
                  </a:lnTo>
                  <a:lnTo>
                    <a:pt x="5651" y="15891"/>
                  </a:lnTo>
                  <a:lnTo>
                    <a:pt x="0" y="21704"/>
                  </a:lnTo>
                  <a:lnTo>
                    <a:pt x="176453" y="21704"/>
                  </a:lnTo>
                  <a:lnTo>
                    <a:pt x="176453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63538" y="3370910"/>
              <a:ext cx="152400" cy="37465"/>
            </a:xfrm>
            <a:custGeom>
              <a:avLst/>
              <a:gdLst/>
              <a:ahLst/>
              <a:cxnLst/>
              <a:rect l="l" t="t" r="r" b="b"/>
              <a:pathLst>
                <a:path w="152400" h="37464">
                  <a:moveTo>
                    <a:pt x="22237" y="36931"/>
                  </a:moveTo>
                  <a:lnTo>
                    <a:pt x="13919" y="35331"/>
                  </a:lnTo>
                  <a:lnTo>
                    <a:pt x="6261" y="32410"/>
                  </a:lnTo>
                  <a:lnTo>
                    <a:pt x="4140" y="33870"/>
                  </a:lnTo>
                  <a:lnTo>
                    <a:pt x="2044" y="35382"/>
                  </a:lnTo>
                  <a:lnTo>
                    <a:pt x="0" y="36931"/>
                  </a:lnTo>
                  <a:lnTo>
                    <a:pt x="22237" y="36931"/>
                  </a:lnTo>
                  <a:close/>
                </a:path>
                <a:path w="152400" h="37464">
                  <a:moveTo>
                    <a:pt x="152387" y="4813"/>
                  </a:moveTo>
                  <a:lnTo>
                    <a:pt x="142189" y="2730"/>
                  </a:lnTo>
                  <a:lnTo>
                    <a:pt x="131787" y="1231"/>
                  </a:lnTo>
                  <a:lnTo>
                    <a:pt x="121208" y="317"/>
                  </a:lnTo>
                  <a:lnTo>
                    <a:pt x="110464" y="0"/>
                  </a:lnTo>
                  <a:lnTo>
                    <a:pt x="104127" y="0"/>
                  </a:lnTo>
                  <a:lnTo>
                    <a:pt x="97853" y="317"/>
                  </a:lnTo>
                  <a:lnTo>
                    <a:pt x="91681" y="952"/>
                  </a:lnTo>
                  <a:lnTo>
                    <a:pt x="80911" y="15621"/>
                  </a:lnTo>
                  <a:lnTo>
                    <a:pt x="66713" y="26987"/>
                  </a:lnTo>
                  <a:lnTo>
                    <a:pt x="49822" y="34328"/>
                  </a:lnTo>
                  <a:lnTo>
                    <a:pt x="30937" y="36931"/>
                  </a:lnTo>
                  <a:lnTo>
                    <a:pt x="152387" y="36931"/>
                  </a:lnTo>
                  <a:lnTo>
                    <a:pt x="152387" y="4813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69817" y="3371856"/>
              <a:ext cx="85725" cy="36195"/>
            </a:xfrm>
            <a:custGeom>
              <a:avLst/>
              <a:gdLst/>
              <a:ahLst/>
              <a:cxnLst/>
              <a:rect l="l" t="t" r="r" b="b"/>
              <a:pathLst>
                <a:path w="85725" h="36195">
                  <a:moveTo>
                    <a:pt x="85407" y="0"/>
                  </a:moveTo>
                  <a:lnTo>
                    <a:pt x="62250" y="3861"/>
                  </a:lnTo>
                  <a:lnTo>
                    <a:pt x="40170" y="10518"/>
                  </a:lnTo>
                  <a:lnTo>
                    <a:pt x="19356" y="19781"/>
                  </a:lnTo>
                  <a:lnTo>
                    <a:pt x="0" y="31457"/>
                  </a:lnTo>
                  <a:lnTo>
                    <a:pt x="7658" y="34378"/>
                  </a:lnTo>
                  <a:lnTo>
                    <a:pt x="15976" y="35979"/>
                  </a:lnTo>
                  <a:lnTo>
                    <a:pt x="24663" y="35979"/>
                  </a:lnTo>
                  <a:lnTo>
                    <a:pt x="43541" y="33372"/>
                  </a:lnTo>
                  <a:lnTo>
                    <a:pt x="60436" y="26028"/>
                  </a:lnTo>
                  <a:lnTo>
                    <a:pt x="74630" y="14665"/>
                  </a:lnTo>
                  <a:lnTo>
                    <a:pt x="854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90321" y="3476053"/>
              <a:ext cx="293370" cy="167005"/>
            </a:xfrm>
            <a:custGeom>
              <a:avLst/>
              <a:gdLst/>
              <a:ahLst/>
              <a:cxnLst/>
              <a:rect l="l" t="t" r="r" b="b"/>
              <a:pathLst>
                <a:path w="293370" h="167004">
                  <a:moveTo>
                    <a:pt x="100990" y="164363"/>
                  </a:moveTo>
                  <a:lnTo>
                    <a:pt x="100253" y="165049"/>
                  </a:lnTo>
                  <a:lnTo>
                    <a:pt x="102552" y="164795"/>
                  </a:lnTo>
                  <a:lnTo>
                    <a:pt x="100990" y="164363"/>
                  </a:lnTo>
                  <a:close/>
                </a:path>
                <a:path w="293370" h="167004">
                  <a:moveTo>
                    <a:pt x="83261" y="159499"/>
                  </a:moveTo>
                  <a:lnTo>
                    <a:pt x="82156" y="162102"/>
                  </a:lnTo>
                  <a:lnTo>
                    <a:pt x="79603" y="163957"/>
                  </a:lnTo>
                  <a:lnTo>
                    <a:pt x="76606" y="164007"/>
                  </a:lnTo>
                  <a:lnTo>
                    <a:pt x="76606" y="166382"/>
                  </a:lnTo>
                  <a:lnTo>
                    <a:pt x="83705" y="166357"/>
                  </a:lnTo>
                  <a:lnTo>
                    <a:pt x="90728" y="165989"/>
                  </a:lnTo>
                  <a:lnTo>
                    <a:pt x="97650" y="165315"/>
                  </a:lnTo>
                  <a:lnTo>
                    <a:pt x="99199" y="163868"/>
                  </a:lnTo>
                  <a:lnTo>
                    <a:pt x="83261" y="159499"/>
                  </a:lnTo>
                  <a:close/>
                </a:path>
                <a:path w="293370" h="167004">
                  <a:moveTo>
                    <a:pt x="105130" y="160502"/>
                  </a:moveTo>
                  <a:lnTo>
                    <a:pt x="102336" y="163106"/>
                  </a:lnTo>
                  <a:lnTo>
                    <a:pt x="106603" y="164274"/>
                  </a:lnTo>
                  <a:lnTo>
                    <a:pt x="109118" y="163906"/>
                  </a:lnTo>
                  <a:lnTo>
                    <a:pt x="109118" y="161963"/>
                  </a:lnTo>
                  <a:lnTo>
                    <a:pt x="107619" y="161899"/>
                  </a:lnTo>
                  <a:lnTo>
                    <a:pt x="106235" y="161366"/>
                  </a:lnTo>
                  <a:lnTo>
                    <a:pt x="105130" y="160502"/>
                  </a:lnTo>
                  <a:close/>
                </a:path>
                <a:path w="293370" h="167004">
                  <a:moveTo>
                    <a:pt x="109118" y="133743"/>
                  </a:moveTo>
                  <a:lnTo>
                    <a:pt x="76606" y="133743"/>
                  </a:lnTo>
                  <a:lnTo>
                    <a:pt x="76606" y="149263"/>
                  </a:lnTo>
                  <a:lnTo>
                    <a:pt x="80606" y="149339"/>
                  </a:lnTo>
                  <a:lnTo>
                    <a:pt x="83845" y="152628"/>
                  </a:lnTo>
                  <a:lnTo>
                    <a:pt x="83718" y="157988"/>
                  </a:lnTo>
                  <a:lnTo>
                    <a:pt x="100558" y="162610"/>
                  </a:lnTo>
                  <a:lnTo>
                    <a:pt x="103987" y="159397"/>
                  </a:lnTo>
                  <a:lnTo>
                    <a:pt x="102996" y="158191"/>
                  </a:lnTo>
                  <a:lnTo>
                    <a:pt x="102387" y="156641"/>
                  </a:lnTo>
                  <a:lnTo>
                    <a:pt x="102387" y="151180"/>
                  </a:lnTo>
                  <a:lnTo>
                    <a:pt x="105384" y="148094"/>
                  </a:lnTo>
                  <a:lnTo>
                    <a:pt x="109118" y="147942"/>
                  </a:lnTo>
                  <a:lnTo>
                    <a:pt x="109118" y="133743"/>
                  </a:lnTo>
                  <a:close/>
                </a:path>
                <a:path w="293370" h="167004">
                  <a:moveTo>
                    <a:pt x="115176" y="158927"/>
                  </a:moveTo>
                  <a:lnTo>
                    <a:pt x="113906" y="160756"/>
                  </a:lnTo>
                  <a:lnTo>
                    <a:pt x="111798" y="161963"/>
                  </a:lnTo>
                  <a:lnTo>
                    <a:pt x="109270" y="161963"/>
                  </a:lnTo>
                  <a:lnTo>
                    <a:pt x="109270" y="163880"/>
                  </a:lnTo>
                  <a:lnTo>
                    <a:pt x="111734" y="163512"/>
                  </a:lnTo>
                  <a:lnTo>
                    <a:pt x="112966" y="163296"/>
                  </a:lnTo>
                  <a:lnTo>
                    <a:pt x="114249" y="161544"/>
                  </a:lnTo>
                  <a:lnTo>
                    <a:pt x="116306" y="160375"/>
                  </a:lnTo>
                  <a:lnTo>
                    <a:pt x="118617" y="160274"/>
                  </a:lnTo>
                  <a:lnTo>
                    <a:pt x="115176" y="158927"/>
                  </a:lnTo>
                  <a:close/>
                </a:path>
                <a:path w="293370" h="167004">
                  <a:moveTo>
                    <a:pt x="141782" y="133743"/>
                  </a:moveTo>
                  <a:lnTo>
                    <a:pt x="109270" y="133743"/>
                  </a:lnTo>
                  <a:lnTo>
                    <a:pt x="109270" y="147942"/>
                  </a:lnTo>
                  <a:lnTo>
                    <a:pt x="113271" y="147942"/>
                  </a:lnTo>
                  <a:lnTo>
                    <a:pt x="116420" y="151091"/>
                  </a:lnTo>
                  <a:lnTo>
                    <a:pt x="116420" y="155854"/>
                  </a:lnTo>
                  <a:lnTo>
                    <a:pt x="116243" y="156730"/>
                  </a:lnTo>
                  <a:lnTo>
                    <a:pt x="115925" y="157518"/>
                  </a:lnTo>
                  <a:lnTo>
                    <a:pt x="124777" y="160997"/>
                  </a:lnTo>
                  <a:lnTo>
                    <a:pt x="126898" y="160515"/>
                  </a:lnTo>
                  <a:lnTo>
                    <a:pt x="141782" y="147218"/>
                  </a:lnTo>
                  <a:lnTo>
                    <a:pt x="141782" y="133743"/>
                  </a:lnTo>
                  <a:close/>
                </a:path>
                <a:path w="293370" h="167004">
                  <a:moveTo>
                    <a:pt x="141782" y="149326"/>
                  </a:moveTo>
                  <a:lnTo>
                    <a:pt x="130136" y="159740"/>
                  </a:lnTo>
                  <a:lnTo>
                    <a:pt x="134061" y="158762"/>
                  </a:lnTo>
                  <a:lnTo>
                    <a:pt x="137947" y="157683"/>
                  </a:lnTo>
                  <a:lnTo>
                    <a:pt x="141782" y="156502"/>
                  </a:lnTo>
                  <a:lnTo>
                    <a:pt x="141782" y="149326"/>
                  </a:lnTo>
                  <a:close/>
                </a:path>
                <a:path w="293370" h="167004">
                  <a:moveTo>
                    <a:pt x="174612" y="140309"/>
                  </a:moveTo>
                  <a:lnTo>
                    <a:pt x="174612" y="143522"/>
                  </a:lnTo>
                  <a:lnTo>
                    <a:pt x="178346" y="141643"/>
                  </a:lnTo>
                  <a:lnTo>
                    <a:pt x="174612" y="140309"/>
                  </a:lnTo>
                  <a:close/>
                </a:path>
                <a:path w="293370" h="167004">
                  <a:moveTo>
                    <a:pt x="192468" y="133743"/>
                  </a:moveTo>
                  <a:lnTo>
                    <a:pt x="174612" y="133743"/>
                  </a:lnTo>
                  <a:lnTo>
                    <a:pt x="174612" y="138633"/>
                  </a:lnTo>
                  <a:lnTo>
                    <a:pt x="180251" y="140652"/>
                  </a:lnTo>
                  <a:lnTo>
                    <a:pt x="184403" y="138480"/>
                  </a:lnTo>
                  <a:lnTo>
                    <a:pt x="188480" y="136169"/>
                  </a:lnTo>
                  <a:lnTo>
                    <a:pt x="192468" y="133743"/>
                  </a:lnTo>
                  <a:close/>
                </a:path>
                <a:path w="293370" h="167004">
                  <a:moveTo>
                    <a:pt x="49326" y="138544"/>
                  </a:moveTo>
                  <a:lnTo>
                    <a:pt x="47980" y="140017"/>
                  </a:lnTo>
                  <a:lnTo>
                    <a:pt x="46062" y="140944"/>
                  </a:lnTo>
                  <a:lnTo>
                    <a:pt x="43941" y="140957"/>
                  </a:lnTo>
                  <a:lnTo>
                    <a:pt x="43941" y="164185"/>
                  </a:lnTo>
                  <a:lnTo>
                    <a:pt x="51735" y="165141"/>
                  </a:lnTo>
                  <a:lnTo>
                    <a:pt x="59605" y="165833"/>
                  </a:lnTo>
                  <a:lnTo>
                    <a:pt x="67550" y="166253"/>
                  </a:lnTo>
                  <a:lnTo>
                    <a:pt x="75564" y="166395"/>
                  </a:lnTo>
                  <a:lnTo>
                    <a:pt x="76149" y="166382"/>
                  </a:lnTo>
                  <a:lnTo>
                    <a:pt x="76453" y="166382"/>
                  </a:lnTo>
                  <a:lnTo>
                    <a:pt x="76453" y="164007"/>
                  </a:lnTo>
                  <a:lnTo>
                    <a:pt x="72402" y="164007"/>
                  </a:lnTo>
                  <a:lnTo>
                    <a:pt x="69087" y="160693"/>
                  </a:lnTo>
                  <a:lnTo>
                    <a:pt x="69087" y="155371"/>
                  </a:lnTo>
                  <a:lnTo>
                    <a:pt x="69418" y="154178"/>
                  </a:lnTo>
                  <a:lnTo>
                    <a:pt x="69976" y="153136"/>
                  </a:lnTo>
                  <a:lnTo>
                    <a:pt x="49326" y="138544"/>
                  </a:lnTo>
                  <a:close/>
                </a:path>
                <a:path w="293370" h="167004">
                  <a:moveTo>
                    <a:pt x="76453" y="133743"/>
                  </a:moveTo>
                  <a:lnTo>
                    <a:pt x="51257" y="133743"/>
                  </a:lnTo>
                  <a:lnTo>
                    <a:pt x="51219" y="135026"/>
                  </a:lnTo>
                  <a:lnTo>
                    <a:pt x="50863" y="136232"/>
                  </a:lnTo>
                  <a:lnTo>
                    <a:pt x="50253" y="137274"/>
                  </a:lnTo>
                  <a:lnTo>
                    <a:pt x="70878" y="151828"/>
                  </a:lnTo>
                  <a:lnTo>
                    <a:pt x="72224" y="150266"/>
                  </a:lnTo>
                  <a:lnTo>
                    <a:pt x="74231" y="149263"/>
                  </a:lnTo>
                  <a:lnTo>
                    <a:pt x="76453" y="149263"/>
                  </a:lnTo>
                  <a:lnTo>
                    <a:pt x="76453" y="133743"/>
                  </a:lnTo>
                  <a:close/>
                </a:path>
                <a:path w="293370" h="167004">
                  <a:moveTo>
                    <a:pt x="37388" y="137083"/>
                  </a:moveTo>
                  <a:lnTo>
                    <a:pt x="18287" y="144437"/>
                  </a:lnTo>
                  <a:lnTo>
                    <a:pt x="18376" y="148082"/>
                  </a:lnTo>
                  <a:lnTo>
                    <a:pt x="17081" y="150317"/>
                  </a:lnTo>
                  <a:lnTo>
                    <a:pt x="15138" y="151650"/>
                  </a:lnTo>
                  <a:lnTo>
                    <a:pt x="16230" y="154165"/>
                  </a:lnTo>
                  <a:lnTo>
                    <a:pt x="17386" y="156654"/>
                  </a:lnTo>
                  <a:lnTo>
                    <a:pt x="43776" y="164160"/>
                  </a:lnTo>
                  <a:lnTo>
                    <a:pt x="43776" y="140957"/>
                  </a:lnTo>
                  <a:lnTo>
                    <a:pt x="41020" y="140919"/>
                  </a:lnTo>
                  <a:lnTo>
                    <a:pt x="38620" y="139357"/>
                  </a:lnTo>
                  <a:lnTo>
                    <a:pt x="37388" y="137083"/>
                  </a:lnTo>
                  <a:close/>
                </a:path>
                <a:path w="293370" h="167004">
                  <a:moveTo>
                    <a:pt x="36499" y="133743"/>
                  </a:moveTo>
                  <a:lnTo>
                    <a:pt x="11277" y="133743"/>
                  </a:lnTo>
                  <a:lnTo>
                    <a:pt x="11277" y="138176"/>
                  </a:lnTo>
                  <a:lnTo>
                    <a:pt x="14287" y="138290"/>
                  </a:lnTo>
                  <a:lnTo>
                    <a:pt x="16840" y="140220"/>
                  </a:lnTo>
                  <a:lnTo>
                    <a:pt x="17881" y="142900"/>
                  </a:lnTo>
                  <a:lnTo>
                    <a:pt x="36791" y="135623"/>
                  </a:lnTo>
                  <a:lnTo>
                    <a:pt x="36614" y="135026"/>
                  </a:lnTo>
                  <a:lnTo>
                    <a:pt x="36499" y="133743"/>
                  </a:lnTo>
                  <a:close/>
                </a:path>
                <a:path w="293370" h="167004">
                  <a:moveTo>
                    <a:pt x="153276" y="139052"/>
                  </a:moveTo>
                  <a:lnTo>
                    <a:pt x="141935" y="149186"/>
                  </a:lnTo>
                  <a:lnTo>
                    <a:pt x="141935" y="156451"/>
                  </a:lnTo>
                  <a:lnTo>
                    <a:pt x="150292" y="153701"/>
                  </a:lnTo>
                  <a:lnTo>
                    <a:pt x="158500" y="150639"/>
                  </a:lnTo>
                  <a:lnTo>
                    <a:pt x="166554" y="147269"/>
                  </a:lnTo>
                  <a:lnTo>
                    <a:pt x="174447" y="143598"/>
                  </a:lnTo>
                  <a:lnTo>
                    <a:pt x="174447" y="140957"/>
                  </a:lnTo>
                  <a:lnTo>
                    <a:pt x="156324" y="140957"/>
                  </a:lnTo>
                  <a:lnTo>
                    <a:pt x="154584" y="140233"/>
                  </a:lnTo>
                  <a:lnTo>
                    <a:pt x="153276" y="139052"/>
                  </a:lnTo>
                  <a:close/>
                </a:path>
                <a:path w="293370" h="167004">
                  <a:moveTo>
                    <a:pt x="150837" y="133743"/>
                  </a:moveTo>
                  <a:lnTo>
                    <a:pt x="141935" y="133743"/>
                  </a:lnTo>
                  <a:lnTo>
                    <a:pt x="141935" y="147066"/>
                  </a:lnTo>
                  <a:lnTo>
                    <a:pt x="152222" y="137883"/>
                  </a:lnTo>
                  <a:lnTo>
                    <a:pt x="151383" y="136702"/>
                  </a:lnTo>
                  <a:lnTo>
                    <a:pt x="150889" y="135318"/>
                  </a:lnTo>
                  <a:lnTo>
                    <a:pt x="150837" y="133743"/>
                  </a:lnTo>
                  <a:close/>
                </a:path>
                <a:path w="293370" h="167004">
                  <a:moveTo>
                    <a:pt x="164845" y="136804"/>
                  </a:moveTo>
                  <a:lnTo>
                    <a:pt x="163652" y="139255"/>
                  </a:lnTo>
                  <a:lnTo>
                    <a:pt x="161124" y="140957"/>
                  </a:lnTo>
                  <a:lnTo>
                    <a:pt x="174447" y="140957"/>
                  </a:lnTo>
                  <a:lnTo>
                    <a:pt x="174411" y="140233"/>
                  </a:lnTo>
                  <a:lnTo>
                    <a:pt x="164845" y="136804"/>
                  </a:lnTo>
                  <a:close/>
                </a:path>
                <a:path w="293370" h="167004">
                  <a:moveTo>
                    <a:pt x="174447" y="133743"/>
                  </a:moveTo>
                  <a:lnTo>
                    <a:pt x="165582" y="133743"/>
                  </a:lnTo>
                  <a:lnTo>
                    <a:pt x="165506" y="134810"/>
                  </a:lnTo>
                  <a:lnTo>
                    <a:pt x="165379" y="135318"/>
                  </a:lnTo>
                  <a:lnTo>
                    <a:pt x="174447" y="138569"/>
                  </a:lnTo>
                  <a:lnTo>
                    <a:pt x="174447" y="133743"/>
                  </a:lnTo>
                  <a:close/>
                </a:path>
                <a:path w="293370" h="167004">
                  <a:moveTo>
                    <a:pt x="11112" y="133743"/>
                  </a:moveTo>
                  <a:lnTo>
                    <a:pt x="8445" y="133743"/>
                  </a:lnTo>
                  <a:lnTo>
                    <a:pt x="9423" y="136753"/>
                  </a:lnTo>
                  <a:lnTo>
                    <a:pt x="9931" y="138252"/>
                  </a:lnTo>
                  <a:lnTo>
                    <a:pt x="10274" y="138201"/>
                  </a:lnTo>
                  <a:lnTo>
                    <a:pt x="10629" y="138176"/>
                  </a:lnTo>
                  <a:lnTo>
                    <a:pt x="11112" y="138176"/>
                  </a:lnTo>
                  <a:lnTo>
                    <a:pt x="11112" y="133743"/>
                  </a:lnTo>
                  <a:close/>
                </a:path>
                <a:path w="293370" h="167004">
                  <a:moveTo>
                    <a:pt x="11112" y="98806"/>
                  </a:moveTo>
                  <a:lnTo>
                    <a:pt x="1104" y="98806"/>
                  </a:lnTo>
                  <a:lnTo>
                    <a:pt x="2308" y="107721"/>
                  </a:lnTo>
                  <a:lnTo>
                    <a:pt x="3930" y="116497"/>
                  </a:lnTo>
                  <a:lnTo>
                    <a:pt x="5962" y="125120"/>
                  </a:lnTo>
                  <a:lnTo>
                    <a:pt x="8394" y="133578"/>
                  </a:lnTo>
                  <a:lnTo>
                    <a:pt x="11112" y="133578"/>
                  </a:lnTo>
                  <a:lnTo>
                    <a:pt x="11112" y="98806"/>
                  </a:lnTo>
                  <a:close/>
                </a:path>
                <a:path w="293370" h="167004">
                  <a:moveTo>
                    <a:pt x="43776" y="98806"/>
                  </a:moveTo>
                  <a:lnTo>
                    <a:pt x="11277" y="98806"/>
                  </a:lnTo>
                  <a:lnTo>
                    <a:pt x="11277" y="133578"/>
                  </a:lnTo>
                  <a:lnTo>
                    <a:pt x="36499" y="133578"/>
                  </a:lnTo>
                  <a:lnTo>
                    <a:pt x="36499" y="129552"/>
                  </a:lnTo>
                  <a:lnTo>
                    <a:pt x="39763" y="126263"/>
                  </a:lnTo>
                  <a:lnTo>
                    <a:pt x="43776" y="126212"/>
                  </a:lnTo>
                  <a:lnTo>
                    <a:pt x="43776" y="98806"/>
                  </a:lnTo>
                  <a:close/>
                </a:path>
                <a:path w="293370" h="167004">
                  <a:moveTo>
                    <a:pt x="76453" y="98806"/>
                  </a:moveTo>
                  <a:lnTo>
                    <a:pt x="43941" y="98806"/>
                  </a:lnTo>
                  <a:lnTo>
                    <a:pt x="43941" y="126212"/>
                  </a:lnTo>
                  <a:lnTo>
                    <a:pt x="47980" y="126238"/>
                  </a:lnTo>
                  <a:lnTo>
                    <a:pt x="51257" y="129540"/>
                  </a:lnTo>
                  <a:lnTo>
                    <a:pt x="51257" y="133578"/>
                  </a:lnTo>
                  <a:lnTo>
                    <a:pt x="76453" y="133578"/>
                  </a:lnTo>
                  <a:lnTo>
                    <a:pt x="76453" y="98806"/>
                  </a:lnTo>
                  <a:close/>
                </a:path>
                <a:path w="293370" h="167004">
                  <a:moveTo>
                    <a:pt x="109118" y="98806"/>
                  </a:moveTo>
                  <a:lnTo>
                    <a:pt x="76606" y="98806"/>
                  </a:lnTo>
                  <a:lnTo>
                    <a:pt x="76606" y="133591"/>
                  </a:lnTo>
                  <a:lnTo>
                    <a:pt x="109118" y="133591"/>
                  </a:lnTo>
                  <a:lnTo>
                    <a:pt x="109118" y="98806"/>
                  </a:lnTo>
                  <a:close/>
                </a:path>
                <a:path w="293370" h="167004">
                  <a:moveTo>
                    <a:pt x="141782" y="98806"/>
                  </a:moveTo>
                  <a:lnTo>
                    <a:pt x="109270" y="98806"/>
                  </a:lnTo>
                  <a:lnTo>
                    <a:pt x="109270" y="133591"/>
                  </a:lnTo>
                  <a:lnTo>
                    <a:pt x="141782" y="133591"/>
                  </a:lnTo>
                  <a:lnTo>
                    <a:pt x="141782" y="98806"/>
                  </a:lnTo>
                  <a:close/>
                </a:path>
                <a:path w="293370" h="167004">
                  <a:moveTo>
                    <a:pt x="152476" y="98806"/>
                  </a:moveTo>
                  <a:lnTo>
                    <a:pt x="141935" y="98806"/>
                  </a:lnTo>
                  <a:lnTo>
                    <a:pt x="141935" y="133578"/>
                  </a:lnTo>
                  <a:lnTo>
                    <a:pt x="150837" y="133578"/>
                  </a:lnTo>
                  <a:lnTo>
                    <a:pt x="150837" y="129514"/>
                  </a:lnTo>
                  <a:lnTo>
                    <a:pt x="154152" y="126212"/>
                  </a:lnTo>
                  <a:lnTo>
                    <a:pt x="174447" y="126212"/>
                  </a:lnTo>
                  <a:lnTo>
                    <a:pt x="174447" y="113538"/>
                  </a:lnTo>
                  <a:lnTo>
                    <a:pt x="152476" y="98806"/>
                  </a:lnTo>
                  <a:close/>
                </a:path>
                <a:path w="293370" h="167004">
                  <a:moveTo>
                    <a:pt x="174447" y="126212"/>
                  </a:moveTo>
                  <a:lnTo>
                    <a:pt x="162280" y="126212"/>
                  </a:lnTo>
                  <a:lnTo>
                    <a:pt x="165595" y="129514"/>
                  </a:lnTo>
                  <a:lnTo>
                    <a:pt x="165595" y="133578"/>
                  </a:lnTo>
                  <a:lnTo>
                    <a:pt x="174447" y="133578"/>
                  </a:lnTo>
                  <a:lnTo>
                    <a:pt x="174447" y="126212"/>
                  </a:lnTo>
                  <a:close/>
                </a:path>
                <a:path w="293370" h="167004">
                  <a:moveTo>
                    <a:pt x="174612" y="113639"/>
                  </a:moveTo>
                  <a:lnTo>
                    <a:pt x="174612" y="133578"/>
                  </a:lnTo>
                  <a:lnTo>
                    <a:pt x="192735" y="133578"/>
                  </a:lnTo>
                  <a:lnTo>
                    <a:pt x="197650" y="130581"/>
                  </a:lnTo>
                  <a:lnTo>
                    <a:pt x="202450" y="127393"/>
                  </a:lnTo>
                  <a:lnTo>
                    <a:pt x="207124" y="124040"/>
                  </a:lnTo>
                  <a:lnTo>
                    <a:pt x="207124" y="115773"/>
                  </a:lnTo>
                  <a:lnTo>
                    <a:pt x="178066" y="115773"/>
                  </a:lnTo>
                  <a:lnTo>
                    <a:pt x="177596" y="115646"/>
                  </a:lnTo>
                  <a:lnTo>
                    <a:pt x="174612" y="113639"/>
                  </a:lnTo>
                  <a:close/>
                </a:path>
                <a:path w="293370" h="167004">
                  <a:moveTo>
                    <a:pt x="230060" y="98640"/>
                  </a:moveTo>
                  <a:lnTo>
                    <a:pt x="207200" y="98640"/>
                  </a:lnTo>
                  <a:lnTo>
                    <a:pt x="207276" y="123926"/>
                  </a:lnTo>
                  <a:lnTo>
                    <a:pt x="213204" y="119505"/>
                  </a:lnTo>
                  <a:lnTo>
                    <a:pt x="218982" y="114895"/>
                  </a:lnTo>
                  <a:lnTo>
                    <a:pt x="224603" y="110101"/>
                  </a:lnTo>
                  <a:lnTo>
                    <a:pt x="230060" y="105130"/>
                  </a:lnTo>
                  <a:lnTo>
                    <a:pt x="230060" y="98640"/>
                  </a:lnTo>
                  <a:close/>
                </a:path>
                <a:path w="293370" h="167004">
                  <a:moveTo>
                    <a:pt x="207124" y="98806"/>
                  </a:moveTo>
                  <a:lnTo>
                    <a:pt x="191211" y="98806"/>
                  </a:lnTo>
                  <a:lnTo>
                    <a:pt x="180085" y="115404"/>
                  </a:lnTo>
                  <a:lnTo>
                    <a:pt x="179311" y="115773"/>
                  </a:lnTo>
                  <a:lnTo>
                    <a:pt x="207124" y="115773"/>
                  </a:lnTo>
                  <a:lnTo>
                    <a:pt x="207124" y="98806"/>
                  </a:lnTo>
                  <a:close/>
                </a:path>
                <a:path w="293370" h="167004">
                  <a:moveTo>
                    <a:pt x="260667" y="69672"/>
                  </a:moveTo>
                  <a:lnTo>
                    <a:pt x="183819" y="69672"/>
                  </a:lnTo>
                  <a:lnTo>
                    <a:pt x="201485" y="81521"/>
                  </a:lnTo>
                  <a:lnTo>
                    <a:pt x="201790" y="83032"/>
                  </a:lnTo>
                  <a:lnTo>
                    <a:pt x="191312" y="98640"/>
                  </a:lnTo>
                  <a:lnTo>
                    <a:pt x="236664" y="98640"/>
                  </a:lnTo>
                  <a:lnTo>
                    <a:pt x="243109" y="91783"/>
                  </a:lnTo>
                  <a:lnTo>
                    <a:pt x="249261" y="84666"/>
                  </a:lnTo>
                  <a:lnTo>
                    <a:pt x="255115" y="77293"/>
                  </a:lnTo>
                  <a:lnTo>
                    <a:pt x="260667" y="69672"/>
                  </a:lnTo>
                  <a:close/>
                </a:path>
                <a:path w="293370" h="167004">
                  <a:moveTo>
                    <a:pt x="97739" y="69672"/>
                  </a:moveTo>
                  <a:lnTo>
                    <a:pt x="215" y="69672"/>
                  </a:lnTo>
                  <a:lnTo>
                    <a:pt x="76" y="72618"/>
                  </a:lnTo>
                  <a:lnTo>
                    <a:pt x="0" y="85331"/>
                  </a:lnTo>
                  <a:lnTo>
                    <a:pt x="380" y="92036"/>
                  </a:lnTo>
                  <a:lnTo>
                    <a:pt x="1092" y="98640"/>
                  </a:lnTo>
                  <a:lnTo>
                    <a:pt x="152247" y="98640"/>
                  </a:lnTo>
                  <a:lnTo>
                    <a:pt x="142357" y="92011"/>
                  </a:lnTo>
                  <a:lnTo>
                    <a:pt x="131330" y="92011"/>
                  </a:lnTo>
                  <a:lnTo>
                    <a:pt x="130873" y="91884"/>
                  </a:lnTo>
                  <a:lnTo>
                    <a:pt x="97739" y="69672"/>
                  </a:lnTo>
                  <a:close/>
                </a:path>
                <a:path w="293370" h="167004">
                  <a:moveTo>
                    <a:pt x="109029" y="69672"/>
                  </a:moveTo>
                  <a:lnTo>
                    <a:pt x="106464" y="69672"/>
                  </a:lnTo>
                  <a:lnTo>
                    <a:pt x="134277" y="88315"/>
                  </a:lnTo>
                  <a:lnTo>
                    <a:pt x="134569" y="89827"/>
                  </a:lnTo>
                  <a:lnTo>
                    <a:pt x="133349" y="91630"/>
                  </a:lnTo>
                  <a:lnTo>
                    <a:pt x="132587" y="92011"/>
                  </a:lnTo>
                  <a:lnTo>
                    <a:pt x="142357" y="92011"/>
                  </a:lnTo>
                  <a:lnTo>
                    <a:pt x="109029" y="69672"/>
                  </a:lnTo>
                  <a:close/>
                </a:path>
                <a:path w="293370" h="167004">
                  <a:moveTo>
                    <a:pt x="293204" y="0"/>
                  </a:moveTo>
                  <a:lnTo>
                    <a:pt x="17602" y="0"/>
                  </a:lnTo>
                  <a:lnTo>
                    <a:pt x="14884" y="5740"/>
                  </a:lnTo>
                  <a:lnTo>
                    <a:pt x="12458" y="11633"/>
                  </a:lnTo>
                  <a:lnTo>
                    <a:pt x="10337" y="17665"/>
                  </a:lnTo>
                  <a:lnTo>
                    <a:pt x="97142" y="17665"/>
                  </a:lnTo>
                  <a:lnTo>
                    <a:pt x="99085" y="14782"/>
                  </a:lnTo>
                  <a:lnTo>
                    <a:pt x="99847" y="14401"/>
                  </a:lnTo>
                  <a:lnTo>
                    <a:pt x="288813" y="14401"/>
                  </a:lnTo>
                  <a:lnTo>
                    <a:pt x="289805" y="11633"/>
                  </a:lnTo>
                  <a:lnTo>
                    <a:pt x="291648" y="5740"/>
                  </a:lnTo>
                  <a:lnTo>
                    <a:pt x="293204" y="0"/>
                  </a:lnTo>
                  <a:close/>
                </a:path>
                <a:path w="293370" h="167004">
                  <a:moveTo>
                    <a:pt x="288813" y="14401"/>
                  </a:moveTo>
                  <a:lnTo>
                    <a:pt x="101091" y="14401"/>
                  </a:lnTo>
                  <a:lnTo>
                    <a:pt x="101561" y="14528"/>
                  </a:lnTo>
                  <a:lnTo>
                    <a:pt x="106248" y="17665"/>
                  </a:lnTo>
                  <a:lnTo>
                    <a:pt x="287629" y="17665"/>
                  </a:lnTo>
                  <a:lnTo>
                    <a:pt x="288813" y="14401"/>
                  </a:lnTo>
                  <a:close/>
                </a:path>
              </a:pathLst>
            </a:custGeom>
            <a:solidFill>
              <a:srgbClr val="EAE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91420" y="3545733"/>
              <a:ext cx="206178" cy="9670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20374" y="357469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616" y="0"/>
                  </a:moveTo>
                  <a:lnTo>
                    <a:pt x="0" y="0"/>
                  </a:lnTo>
                  <a:lnTo>
                    <a:pt x="0" y="6477"/>
                  </a:lnTo>
                  <a:lnTo>
                    <a:pt x="2247" y="4368"/>
                  </a:lnTo>
                  <a:lnTo>
                    <a:pt x="4457" y="2209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90541" y="3493728"/>
              <a:ext cx="287655" cy="52069"/>
            </a:xfrm>
            <a:custGeom>
              <a:avLst/>
              <a:gdLst/>
              <a:ahLst/>
              <a:cxnLst/>
              <a:rect l="l" t="t" r="r" b="b"/>
              <a:pathLst>
                <a:path w="287654" h="52070">
                  <a:moveTo>
                    <a:pt x="96926" y="0"/>
                  </a:moveTo>
                  <a:lnTo>
                    <a:pt x="10121" y="0"/>
                  </a:lnTo>
                  <a:lnTo>
                    <a:pt x="1135" y="38529"/>
                  </a:lnTo>
                  <a:lnTo>
                    <a:pt x="0" y="52006"/>
                  </a:lnTo>
                  <a:lnTo>
                    <a:pt x="97523" y="52006"/>
                  </a:lnTo>
                  <a:lnTo>
                    <a:pt x="73964" y="36207"/>
                  </a:lnTo>
                  <a:lnTo>
                    <a:pt x="73659" y="34696"/>
                  </a:lnTo>
                  <a:lnTo>
                    <a:pt x="96926" y="0"/>
                  </a:lnTo>
                  <a:close/>
                </a:path>
                <a:path w="287654" h="52070">
                  <a:moveTo>
                    <a:pt x="101079" y="2527"/>
                  </a:moveTo>
                  <a:lnTo>
                    <a:pt x="79794" y="34264"/>
                  </a:lnTo>
                  <a:lnTo>
                    <a:pt x="106248" y="52006"/>
                  </a:lnTo>
                  <a:lnTo>
                    <a:pt x="108813" y="52006"/>
                  </a:lnTo>
                  <a:lnTo>
                    <a:pt x="91617" y="40474"/>
                  </a:lnTo>
                  <a:lnTo>
                    <a:pt x="91325" y="38976"/>
                  </a:lnTo>
                  <a:lnTo>
                    <a:pt x="109778" y="11442"/>
                  </a:lnTo>
                  <a:lnTo>
                    <a:pt x="110540" y="11061"/>
                  </a:lnTo>
                  <a:lnTo>
                    <a:pt x="113808" y="11061"/>
                  </a:lnTo>
                  <a:lnTo>
                    <a:pt x="101079" y="2527"/>
                  </a:lnTo>
                  <a:close/>
                </a:path>
                <a:path w="287654" h="52070">
                  <a:moveTo>
                    <a:pt x="111988" y="16865"/>
                  </a:moveTo>
                  <a:lnTo>
                    <a:pt x="97459" y="38544"/>
                  </a:lnTo>
                  <a:lnTo>
                    <a:pt x="117525" y="52006"/>
                  </a:lnTo>
                  <a:lnTo>
                    <a:pt x="164401" y="52006"/>
                  </a:lnTo>
                  <a:lnTo>
                    <a:pt x="111988" y="16865"/>
                  </a:lnTo>
                  <a:close/>
                </a:path>
                <a:path w="287654" h="52070">
                  <a:moveTo>
                    <a:pt x="113808" y="11061"/>
                  </a:moveTo>
                  <a:lnTo>
                    <a:pt x="111798" y="11061"/>
                  </a:lnTo>
                  <a:lnTo>
                    <a:pt x="112267" y="11201"/>
                  </a:lnTo>
                  <a:lnTo>
                    <a:pt x="171957" y="51219"/>
                  </a:lnTo>
                  <a:lnTo>
                    <a:pt x="172250" y="51587"/>
                  </a:lnTo>
                  <a:lnTo>
                    <a:pt x="172440" y="52006"/>
                  </a:lnTo>
                  <a:lnTo>
                    <a:pt x="174878" y="52006"/>
                  </a:lnTo>
                  <a:lnTo>
                    <a:pt x="113808" y="11061"/>
                  </a:lnTo>
                  <a:close/>
                </a:path>
                <a:path w="287654" h="52070">
                  <a:moveTo>
                    <a:pt x="287400" y="0"/>
                  </a:moveTo>
                  <a:lnTo>
                    <a:pt x="106032" y="0"/>
                  </a:lnTo>
                  <a:lnTo>
                    <a:pt x="183603" y="52006"/>
                  </a:lnTo>
                  <a:lnTo>
                    <a:pt x="260451" y="52006"/>
                  </a:lnTo>
                  <a:lnTo>
                    <a:pt x="268403" y="39763"/>
                  </a:lnTo>
                  <a:lnTo>
                    <a:pt x="275569" y="26989"/>
                  </a:lnTo>
                  <a:lnTo>
                    <a:pt x="281913" y="13721"/>
                  </a:lnTo>
                  <a:lnTo>
                    <a:pt x="287400" y="0"/>
                  </a:lnTo>
                  <a:close/>
                </a:path>
              </a:pathLst>
            </a:custGeom>
            <a:solidFill>
              <a:srgbClr val="CCD8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4196" y="3490452"/>
              <a:ext cx="127914" cy="1013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990330" y="3370907"/>
              <a:ext cx="300990" cy="184150"/>
            </a:xfrm>
            <a:custGeom>
              <a:avLst/>
              <a:gdLst/>
              <a:ahLst/>
              <a:cxnLst/>
              <a:rect l="l" t="t" r="r" b="b"/>
              <a:pathLst>
                <a:path w="300989" h="184150">
                  <a:moveTo>
                    <a:pt x="6550" y="134948"/>
                  </a:moveTo>
                  <a:lnTo>
                    <a:pt x="203" y="174828"/>
                  </a:lnTo>
                  <a:lnTo>
                    <a:pt x="0" y="183680"/>
                  </a:lnTo>
                  <a:lnTo>
                    <a:pt x="6550" y="134948"/>
                  </a:lnTo>
                  <a:close/>
                </a:path>
                <a:path w="300989" h="184150">
                  <a:moveTo>
                    <a:pt x="24937" y="91326"/>
                  </a:moveTo>
                  <a:lnTo>
                    <a:pt x="6623" y="134713"/>
                  </a:lnTo>
                  <a:lnTo>
                    <a:pt x="24937" y="91326"/>
                  </a:lnTo>
                  <a:close/>
                </a:path>
                <a:path w="300989" h="184150">
                  <a:moveTo>
                    <a:pt x="25444" y="90513"/>
                  </a:moveTo>
                  <a:lnTo>
                    <a:pt x="25082" y="90982"/>
                  </a:lnTo>
                  <a:lnTo>
                    <a:pt x="24937" y="91326"/>
                  </a:lnTo>
                  <a:lnTo>
                    <a:pt x="25444" y="90513"/>
                  </a:lnTo>
                  <a:close/>
                </a:path>
                <a:path w="300989" h="184150">
                  <a:moveTo>
                    <a:pt x="53678" y="53973"/>
                  </a:moveTo>
                  <a:lnTo>
                    <a:pt x="49149" y="58635"/>
                  </a:lnTo>
                  <a:lnTo>
                    <a:pt x="39974" y="69281"/>
                  </a:lnTo>
                  <a:lnTo>
                    <a:pt x="31626" y="80614"/>
                  </a:lnTo>
                  <a:lnTo>
                    <a:pt x="25444" y="90513"/>
                  </a:lnTo>
                  <a:lnTo>
                    <a:pt x="53678" y="53973"/>
                  </a:lnTo>
                  <a:close/>
                </a:path>
                <a:path w="300989" h="184150">
                  <a:moveTo>
                    <a:pt x="53939" y="53704"/>
                  </a:moveTo>
                  <a:lnTo>
                    <a:pt x="53806" y="53806"/>
                  </a:lnTo>
                  <a:lnTo>
                    <a:pt x="53678" y="53973"/>
                  </a:lnTo>
                  <a:lnTo>
                    <a:pt x="53939" y="53704"/>
                  </a:lnTo>
                  <a:close/>
                </a:path>
                <a:path w="300989" h="184150">
                  <a:moveTo>
                    <a:pt x="88687" y="26855"/>
                  </a:moveTo>
                  <a:lnTo>
                    <a:pt x="54800" y="52817"/>
                  </a:lnTo>
                  <a:lnTo>
                    <a:pt x="53939" y="53704"/>
                  </a:lnTo>
                  <a:lnTo>
                    <a:pt x="88687" y="26855"/>
                  </a:lnTo>
                  <a:close/>
                </a:path>
                <a:path w="300989" h="184150">
                  <a:moveTo>
                    <a:pt x="276568" y="25312"/>
                  </a:moveTo>
                  <a:lnTo>
                    <a:pt x="300990" y="42341"/>
                  </a:lnTo>
                  <a:lnTo>
                    <a:pt x="298754" y="40487"/>
                  </a:lnTo>
                  <a:lnTo>
                    <a:pt x="296468" y="38684"/>
                  </a:lnTo>
                  <a:lnTo>
                    <a:pt x="294144" y="36931"/>
                  </a:lnTo>
                  <a:lnTo>
                    <a:pt x="278525" y="26360"/>
                  </a:lnTo>
                  <a:lnTo>
                    <a:pt x="276568" y="25312"/>
                  </a:lnTo>
                  <a:close/>
                </a:path>
                <a:path w="300989" h="184150">
                  <a:moveTo>
                    <a:pt x="93134" y="24174"/>
                  </a:moveTo>
                  <a:lnTo>
                    <a:pt x="90982" y="25082"/>
                  </a:lnTo>
                  <a:lnTo>
                    <a:pt x="88687" y="26855"/>
                  </a:lnTo>
                  <a:lnTo>
                    <a:pt x="93134" y="24174"/>
                  </a:lnTo>
                  <a:close/>
                </a:path>
                <a:path w="300989" h="184150">
                  <a:moveTo>
                    <a:pt x="272929" y="23362"/>
                  </a:moveTo>
                  <a:lnTo>
                    <a:pt x="276568" y="25312"/>
                  </a:lnTo>
                  <a:lnTo>
                    <a:pt x="275505" y="24570"/>
                  </a:lnTo>
                  <a:lnTo>
                    <a:pt x="272929" y="23362"/>
                  </a:lnTo>
                  <a:close/>
                </a:path>
                <a:path w="300989" h="184150">
                  <a:moveTo>
                    <a:pt x="132155" y="7703"/>
                  </a:moveTo>
                  <a:lnTo>
                    <a:pt x="119657" y="11471"/>
                  </a:lnTo>
                  <a:lnTo>
                    <a:pt x="98840" y="20733"/>
                  </a:lnTo>
                  <a:lnTo>
                    <a:pt x="93134" y="24174"/>
                  </a:lnTo>
                  <a:lnTo>
                    <a:pt x="132155" y="7703"/>
                  </a:lnTo>
                  <a:close/>
                </a:path>
                <a:path w="300989" h="184150">
                  <a:moveTo>
                    <a:pt x="249647" y="12438"/>
                  </a:moveTo>
                  <a:lnTo>
                    <a:pt x="272929" y="23362"/>
                  </a:lnTo>
                  <a:lnTo>
                    <a:pt x="261821" y="17410"/>
                  </a:lnTo>
                  <a:lnTo>
                    <a:pt x="249647" y="12438"/>
                  </a:lnTo>
                  <a:close/>
                </a:path>
                <a:path w="300989" h="184150">
                  <a:moveTo>
                    <a:pt x="246005" y="10951"/>
                  </a:moveTo>
                  <a:lnTo>
                    <a:pt x="249647" y="12438"/>
                  </a:lnTo>
                  <a:lnTo>
                    <a:pt x="247126" y="11255"/>
                  </a:lnTo>
                  <a:lnTo>
                    <a:pt x="246005" y="10951"/>
                  </a:lnTo>
                  <a:close/>
                </a:path>
                <a:path w="300989" h="184150">
                  <a:moveTo>
                    <a:pt x="216772" y="3011"/>
                  </a:moveTo>
                  <a:lnTo>
                    <a:pt x="246005" y="10951"/>
                  </a:lnTo>
                  <a:lnTo>
                    <a:pt x="244143" y="10190"/>
                  </a:lnTo>
                  <a:lnTo>
                    <a:pt x="225602" y="4813"/>
                  </a:lnTo>
                  <a:lnTo>
                    <a:pt x="216772" y="3011"/>
                  </a:lnTo>
                  <a:close/>
                </a:path>
                <a:path w="300989" h="184150">
                  <a:moveTo>
                    <a:pt x="136809" y="6300"/>
                  </a:moveTo>
                  <a:lnTo>
                    <a:pt x="134858" y="6562"/>
                  </a:lnTo>
                  <a:lnTo>
                    <a:pt x="132155" y="7703"/>
                  </a:lnTo>
                  <a:lnTo>
                    <a:pt x="136809" y="6300"/>
                  </a:lnTo>
                  <a:close/>
                </a:path>
                <a:path w="300989" h="184150">
                  <a:moveTo>
                    <a:pt x="183680" y="0"/>
                  </a:moveTo>
                  <a:lnTo>
                    <a:pt x="177342" y="0"/>
                  </a:lnTo>
                  <a:lnTo>
                    <a:pt x="171069" y="317"/>
                  </a:lnTo>
                  <a:lnTo>
                    <a:pt x="164896" y="952"/>
                  </a:lnTo>
                  <a:lnTo>
                    <a:pt x="141739" y="4814"/>
                  </a:lnTo>
                  <a:lnTo>
                    <a:pt x="136809" y="6300"/>
                  </a:lnTo>
                  <a:lnTo>
                    <a:pt x="183680" y="0"/>
                  </a:lnTo>
                  <a:close/>
                </a:path>
                <a:path w="300989" h="184150">
                  <a:moveTo>
                    <a:pt x="216103" y="2875"/>
                  </a:moveTo>
                  <a:lnTo>
                    <a:pt x="216772" y="3011"/>
                  </a:lnTo>
                  <a:lnTo>
                    <a:pt x="216350" y="2897"/>
                  </a:lnTo>
                  <a:lnTo>
                    <a:pt x="216103" y="2875"/>
                  </a:lnTo>
                  <a:close/>
                </a:path>
                <a:path w="300989" h="184150">
                  <a:moveTo>
                    <a:pt x="183680" y="0"/>
                  </a:moveTo>
                  <a:lnTo>
                    <a:pt x="216103" y="2875"/>
                  </a:lnTo>
                  <a:lnTo>
                    <a:pt x="215401" y="2732"/>
                  </a:lnTo>
                  <a:lnTo>
                    <a:pt x="205003" y="1225"/>
                  </a:lnTo>
                  <a:lnTo>
                    <a:pt x="194423" y="309"/>
                  </a:lnTo>
                  <a:lnTo>
                    <a:pt x="183680" y="0"/>
                  </a:lnTo>
                  <a:close/>
                </a:path>
              </a:pathLst>
            </a:custGeom>
            <a:solidFill>
              <a:srgbClr val="8CA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08901" y="3413249"/>
              <a:ext cx="349250" cy="325120"/>
            </a:xfrm>
            <a:custGeom>
              <a:avLst/>
              <a:gdLst/>
              <a:ahLst/>
              <a:cxnLst/>
              <a:rect l="l" t="t" r="r" b="b"/>
              <a:pathLst>
                <a:path w="349250" h="325120">
                  <a:moveTo>
                    <a:pt x="282409" y="0"/>
                  </a:moveTo>
                  <a:lnTo>
                    <a:pt x="277866" y="49166"/>
                  </a:lnTo>
                  <a:lnTo>
                    <a:pt x="264726" y="91485"/>
                  </a:lnTo>
                  <a:lnTo>
                    <a:pt x="243936" y="129782"/>
                  </a:lnTo>
                  <a:lnTo>
                    <a:pt x="216403" y="163152"/>
                  </a:lnTo>
                  <a:lnTo>
                    <a:pt x="183033" y="190685"/>
                  </a:lnTo>
                  <a:lnTo>
                    <a:pt x="144736" y="211475"/>
                  </a:lnTo>
                  <a:lnTo>
                    <a:pt x="102417" y="224615"/>
                  </a:lnTo>
                  <a:lnTo>
                    <a:pt x="56984" y="229196"/>
                  </a:lnTo>
                  <a:lnTo>
                    <a:pt x="42337" y="228727"/>
                  </a:lnTo>
                  <a:lnTo>
                    <a:pt x="27940" y="227339"/>
                  </a:lnTo>
                  <a:lnTo>
                    <a:pt x="13818" y="225060"/>
                  </a:lnTo>
                  <a:lnTo>
                    <a:pt x="0" y="221919"/>
                  </a:lnTo>
                  <a:lnTo>
                    <a:pt x="28200" y="263785"/>
                  </a:lnTo>
                  <a:lnTo>
                    <a:pt x="66559" y="296368"/>
                  </a:lnTo>
                  <a:lnTo>
                    <a:pt x="112915" y="317504"/>
                  </a:lnTo>
                  <a:lnTo>
                    <a:pt x="165112" y="325031"/>
                  </a:lnTo>
                  <a:lnTo>
                    <a:pt x="213934" y="318468"/>
                  </a:lnTo>
                  <a:lnTo>
                    <a:pt x="257810" y="299948"/>
                  </a:lnTo>
                  <a:lnTo>
                    <a:pt x="294986" y="271222"/>
                  </a:lnTo>
                  <a:lnTo>
                    <a:pt x="323710" y="234044"/>
                  </a:lnTo>
                  <a:lnTo>
                    <a:pt x="342230" y="190165"/>
                  </a:lnTo>
                  <a:lnTo>
                    <a:pt x="348792" y="141338"/>
                  </a:lnTo>
                  <a:lnTo>
                    <a:pt x="344122" y="100016"/>
                  </a:lnTo>
                  <a:lnTo>
                    <a:pt x="330808" y="61991"/>
                  </a:lnTo>
                  <a:lnTo>
                    <a:pt x="309889" y="28306"/>
                  </a:lnTo>
                  <a:lnTo>
                    <a:pt x="282409" y="0"/>
                  </a:lnTo>
                  <a:close/>
                </a:path>
              </a:pathLst>
            </a:custGeom>
            <a:solidFill>
              <a:srgbClr val="99A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31491" y="3778272"/>
              <a:ext cx="85039" cy="361190"/>
            </a:xfrm>
            <a:prstGeom prst="rect">
              <a:avLst/>
            </a:prstGeom>
          </p:spPr>
        </p:pic>
      </p:grp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986AA3BF-3869-445B-B803-01606B0CB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5" name="Bigger Dreams">
            <a:hlinkClick r:id="" action="ppaction://media"/>
            <a:extLst>
              <a:ext uri="{FF2B5EF4-FFF2-40B4-BE49-F238E27FC236}">
                <a16:creationId xmlns:a16="http://schemas.microsoft.com/office/drawing/2014/main" id="{B9F84C8B-718C-4F13-A5E9-DC29BD38D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749" end="79057"/>
                  <p14:fade out="12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541993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6"/>
    </mc:Choice>
    <mc:Fallback xmlns="">
      <p:transition spd="slow" advTm="2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" objId="42"/>
        <p14:stopEvt time="13003" objId="4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1743" y="253651"/>
            <a:ext cx="854583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lang="en-US" sz="3700">
                <a:solidFill>
                  <a:srgbClr val="2B58A4"/>
                </a:solidFill>
              </a:rPr>
              <a:t>Applying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 spc="-10">
                <a:solidFill>
                  <a:srgbClr val="E9494F"/>
                </a:solidFill>
              </a:rPr>
              <a:t>Active </a:t>
            </a:r>
            <a:r>
              <a:rPr lang="en-US" sz="3700">
                <a:solidFill>
                  <a:srgbClr val="E9494F"/>
                </a:solidFill>
              </a:rPr>
              <a:t>Site Rule</a:t>
            </a:r>
            <a:br>
              <a:rPr lang="en-US" sz="3700"/>
            </a:br>
            <a:r>
              <a:rPr lang="en-US" sz="3700" spc="-10">
                <a:solidFill>
                  <a:srgbClr val="2B58A4"/>
                </a:solidFill>
              </a:rPr>
              <a:t>for </a:t>
            </a:r>
            <a:r>
              <a:rPr lang="en-US" sz="3700" spc="5">
                <a:solidFill>
                  <a:srgbClr val="2B58A4"/>
                </a:solidFill>
              </a:rPr>
              <a:t>Annual </a:t>
            </a:r>
            <a:r>
              <a:rPr lang="en-US" sz="3700" spc="10">
                <a:solidFill>
                  <a:srgbClr val="2B58A4"/>
                </a:solidFill>
              </a:rPr>
              <a:t>and </a:t>
            </a:r>
            <a:r>
              <a:rPr lang="en-US" sz="3700" spc="15">
                <a:solidFill>
                  <a:srgbClr val="2B58A4"/>
                </a:solidFill>
              </a:rPr>
              <a:t>Quarterly </a:t>
            </a:r>
            <a:r>
              <a:rPr lang="en-US" sz="3700" spc="-5">
                <a:solidFill>
                  <a:srgbClr val="2B58A4"/>
                </a:solidFill>
              </a:rPr>
              <a:t>Stockout </a:t>
            </a:r>
            <a:r>
              <a:rPr lang="en-US" sz="3700">
                <a:solidFill>
                  <a:srgbClr val="2B58A4"/>
                </a:solidFill>
              </a:rPr>
              <a:t>Rates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1677956" y="2540530"/>
            <a:ext cx="8630824" cy="8361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-635" algn="ctr">
              <a:lnSpc>
                <a:spcPts val="2100"/>
              </a:lnSpc>
              <a:spcBef>
                <a:spcPts val="219"/>
              </a:spcBef>
            </a:pP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we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calculate,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method-by-method,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both the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quarterly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and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annual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indicators,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we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must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exclude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any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sites that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were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deemed inactive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because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they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did not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have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any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units in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stock,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issued, or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ordered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at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any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point </a:t>
            </a:r>
            <a:r>
              <a:rPr sz="1800" i="1">
                <a:solidFill>
                  <a:srgbClr val="2C56A2"/>
                </a:solidFill>
                <a:latin typeface="GillSansNova-BookItalic"/>
                <a:cs typeface="GillSansNova-BookItalic"/>
              </a:rPr>
              <a:t>in the past 12 </a:t>
            </a:r>
            <a:r>
              <a:rPr lang="en-US" sz="1800" i="1">
                <a:solidFill>
                  <a:srgbClr val="2C56A2"/>
                </a:solidFill>
                <a:latin typeface="GillSansNova-BookItalic"/>
                <a:cs typeface="GillSansNova-BookItalic"/>
              </a:rPr>
              <a:t>consecutive </a:t>
            </a:r>
            <a:r>
              <a:rPr sz="1800" i="1">
                <a:solidFill>
                  <a:srgbClr val="2C56A2"/>
                </a:solidFill>
                <a:latin typeface="GillSansNova-BookItalic"/>
                <a:cs typeface="GillSansNova-BookItalic"/>
              </a:rPr>
              <a:t>months.</a:t>
            </a:r>
            <a:endParaRPr sz="1800">
              <a:latin typeface="GillSansNova-BookItalic"/>
              <a:cs typeface="GillSansNova-BookItalic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4343527"/>
            <a:ext cx="689406" cy="6225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4343527"/>
            <a:ext cx="689406" cy="6225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4343527"/>
            <a:ext cx="689406" cy="6225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4343527"/>
            <a:ext cx="689406" cy="6225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4343527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4343527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4343527"/>
            <a:ext cx="689406" cy="6225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4343527"/>
            <a:ext cx="689406" cy="6225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4343527"/>
            <a:ext cx="689406" cy="6225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4343527"/>
            <a:ext cx="689406" cy="6225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4343527"/>
            <a:ext cx="689406" cy="6225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4343527"/>
            <a:ext cx="689406" cy="62255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52835" y="4057356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86927" y="4057356"/>
            <a:ext cx="3041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FEB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4068" y="4057356"/>
            <a:ext cx="3879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MAR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3701" y="4057356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APR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1315" y="4057356"/>
            <a:ext cx="3619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</a:t>
            </a:r>
            <a:r>
              <a:rPr sz="1300" b="1" spc="-114">
                <a:solidFill>
                  <a:srgbClr val="2C56A2"/>
                </a:solidFill>
                <a:latin typeface="GillSansNova-SemiBold"/>
                <a:cs typeface="GillSansNova-SemiBold"/>
              </a:rPr>
              <a:t>AY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5974" y="4057356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38083" y="4057356"/>
            <a:ext cx="2857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5154" y="4057356"/>
            <a:ext cx="3898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UG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89891" y="4057356"/>
            <a:ext cx="2984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68098" y="4057356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92138" y="4057356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39210" y="4057356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BB399EC-6D2A-4988-8C52-130204AB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6"/>
    </mc:Choice>
    <mc:Fallback xmlns="">
      <p:transition spd="slow" advTm="1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74835" y="3959352"/>
            <a:ext cx="2532380" cy="1637030"/>
          </a:xfrm>
          <a:custGeom>
            <a:avLst/>
            <a:gdLst/>
            <a:ahLst/>
            <a:cxnLst/>
            <a:rect l="l" t="t" r="r" b="b"/>
            <a:pathLst>
              <a:path w="2532379" h="1637029">
                <a:moveTo>
                  <a:pt x="2532240" y="0"/>
                </a:moveTo>
                <a:lnTo>
                  <a:pt x="0" y="0"/>
                </a:lnTo>
                <a:lnTo>
                  <a:pt x="0" y="1636776"/>
                </a:lnTo>
                <a:lnTo>
                  <a:pt x="2532240" y="1636776"/>
                </a:lnTo>
                <a:lnTo>
                  <a:pt x="2532240" y="0"/>
                </a:lnTo>
                <a:close/>
              </a:path>
            </a:pathLst>
          </a:custGeom>
          <a:solidFill>
            <a:srgbClr val="D1DA7C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1743" y="253651"/>
            <a:ext cx="854583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lang="en-US" sz="3700">
                <a:solidFill>
                  <a:srgbClr val="2B58A4"/>
                </a:solidFill>
              </a:rPr>
              <a:t>Applying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 spc="-10">
                <a:solidFill>
                  <a:srgbClr val="E9494F"/>
                </a:solidFill>
              </a:rPr>
              <a:t>Active </a:t>
            </a:r>
            <a:r>
              <a:rPr lang="en-US" sz="3700">
                <a:solidFill>
                  <a:srgbClr val="E9494F"/>
                </a:solidFill>
              </a:rPr>
              <a:t>Site Rule</a:t>
            </a:r>
            <a:br>
              <a:rPr lang="en-US" sz="3700"/>
            </a:br>
            <a:r>
              <a:rPr lang="en-US" sz="3700" spc="-10">
                <a:solidFill>
                  <a:srgbClr val="2B58A4"/>
                </a:solidFill>
              </a:rPr>
              <a:t>for </a:t>
            </a:r>
            <a:r>
              <a:rPr lang="en-US" sz="3700" spc="5">
                <a:solidFill>
                  <a:srgbClr val="2B58A4"/>
                </a:solidFill>
              </a:rPr>
              <a:t>Annual </a:t>
            </a:r>
            <a:r>
              <a:rPr lang="en-US" sz="3700" spc="10">
                <a:solidFill>
                  <a:srgbClr val="2B58A4"/>
                </a:solidFill>
              </a:rPr>
              <a:t>and </a:t>
            </a:r>
            <a:r>
              <a:rPr lang="en-US" sz="3700" spc="15">
                <a:solidFill>
                  <a:srgbClr val="2B58A4"/>
                </a:solidFill>
              </a:rPr>
              <a:t>Quarterly </a:t>
            </a:r>
            <a:r>
              <a:rPr lang="en-US" sz="3700" spc="-5">
                <a:solidFill>
                  <a:srgbClr val="2B58A4"/>
                </a:solidFill>
              </a:rPr>
              <a:t>Stockout </a:t>
            </a:r>
            <a:r>
              <a:rPr lang="en-US" sz="3700">
                <a:solidFill>
                  <a:srgbClr val="2B58A4"/>
                </a:solidFill>
              </a:rPr>
              <a:t>Rates</a:t>
            </a:r>
            <a:endParaRPr sz="3700"/>
          </a:p>
        </p:txBody>
      </p:sp>
      <p:sp>
        <p:nvSpPr>
          <p:cNvPr id="5" name="object 5"/>
          <p:cNvSpPr txBox="1"/>
          <p:nvPr/>
        </p:nvSpPr>
        <p:spPr>
          <a:xfrm>
            <a:off x="2455434" y="2165626"/>
            <a:ext cx="72783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95910" marR="5080" indent="-283845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When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applying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18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reporting,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go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back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12 months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starting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at the middle month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 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quarter,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which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in this example.</a:t>
            </a:r>
            <a:endParaRPr sz="18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6287" y="4711065"/>
            <a:ext cx="10636885" cy="891540"/>
            <a:chOff x="776287" y="4711065"/>
            <a:chExt cx="10636885" cy="8915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287" y="4711065"/>
              <a:ext cx="689406" cy="6225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5203" y="4711065"/>
              <a:ext cx="689406" cy="6225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120" y="4711065"/>
              <a:ext cx="689406" cy="6225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3036" y="4711065"/>
              <a:ext cx="689406" cy="6225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1940" y="4711065"/>
              <a:ext cx="689406" cy="622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0856" y="4711065"/>
              <a:ext cx="689406" cy="6225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9772" y="4711065"/>
              <a:ext cx="689406" cy="6225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8688" y="4711065"/>
              <a:ext cx="689406" cy="6225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7605" y="4711065"/>
              <a:ext cx="689406" cy="6225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6508" y="4711065"/>
              <a:ext cx="689406" cy="6225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5412" y="4711065"/>
              <a:ext cx="689406" cy="6225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94328" y="4711065"/>
              <a:ext cx="689406" cy="6225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20999" y="5376677"/>
              <a:ext cx="9487535" cy="219710"/>
            </a:xfrm>
            <a:custGeom>
              <a:avLst/>
              <a:gdLst/>
              <a:ahLst/>
              <a:cxnLst/>
              <a:rect l="l" t="t" r="r" b="b"/>
              <a:pathLst>
                <a:path w="9487535" h="219710">
                  <a:moveTo>
                    <a:pt x="0" y="0"/>
                  </a:moveTo>
                  <a:lnTo>
                    <a:pt x="2590" y="219443"/>
                  </a:lnTo>
                  <a:lnTo>
                    <a:pt x="9487522" y="219443"/>
                  </a:lnTo>
                  <a:lnTo>
                    <a:pt x="9487522" y="0"/>
                  </a:lnTo>
                </a:path>
              </a:pathLst>
            </a:custGeom>
            <a:ln w="12700">
              <a:solidFill>
                <a:srgbClr val="2C56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3244" y="4711065"/>
              <a:ext cx="689406" cy="6225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535843" y="5285613"/>
              <a:ext cx="158115" cy="96520"/>
            </a:xfrm>
            <a:custGeom>
              <a:avLst/>
              <a:gdLst/>
              <a:ahLst/>
              <a:cxnLst/>
              <a:rect l="l" t="t" r="r" b="b"/>
              <a:pathLst>
                <a:path w="158115" h="96520">
                  <a:moveTo>
                    <a:pt x="72110" y="0"/>
                  </a:moveTo>
                  <a:lnTo>
                    <a:pt x="0" y="96012"/>
                  </a:lnTo>
                  <a:lnTo>
                    <a:pt x="158064" y="96012"/>
                  </a:lnTo>
                  <a:lnTo>
                    <a:pt x="72110" y="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695048" y="4071962"/>
            <a:ext cx="32512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JAN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29138" y="4074374"/>
            <a:ext cx="31623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5080" indent="-9652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FEB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16281" y="4074374"/>
            <a:ext cx="38798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5080" indent="-8445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MAR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65914" y="4071962"/>
            <a:ext cx="34671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5080" indent="-11747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APR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83528" y="4074374"/>
            <a:ext cx="36195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39" marR="6350" indent="-10477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</a:t>
            </a:r>
            <a:r>
              <a:rPr sz="1300" b="1" spc="-114">
                <a:solidFill>
                  <a:srgbClr val="2C56A2"/>
                </a:solidFill>
                <a:latin typeface="GillSansNova-SemiBold"/>
                <a:cs typeface="GillSansNova-SemiBold"/>
              </a:rPr>
              <a:t>AY  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7491" y="4071962"/>
            <a:ext cx="33210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 marR="5080" indent="-5397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09598" y="4074374"/>
            <a:ext cx="28575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JUL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86670" y="4074374"/>
            <a:ext cx="38989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" marR="5080" indent="-93980">
              <a:lnSpc>
                <a:spcPct val="123700"/>
              </a:lnSpc>
              <a:spcBef>
                <a:spcPts val="100"/>
              </a:spcBef>
            </a:pP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UG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61407" y="4074374"/>
            <a:ext cx="29845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 marR="5080" indent="-3746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39612" y="4074374"/>
            <a:ext cx="38925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marR="5080" indent="-6223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T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63655" y="4074374"/>
            <a:ext cx="39433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marR="5080" indent="-9017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OV  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10727" y="4046562"/>
            <a:ext cx="36258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795" marR="5080" indent="-125730">
              <a:lnSpc>
                <a:spcPct val="137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6696" y="3418354"/>
            <a:ext cx="2424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Fiscal</a:t>
            </a:r>
            <a:r>
              <a:rPr sz="18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0">
                <a:solidFill>
                  <a:srgbClr val="2C56A2"/>
                </a:solidFill>
                <a:latin typeface="GillSansNova-SemiBold"/>
                <a:cs typeface="GillSansNova-SemiBold"/>
              </a:rPr>
              <a:t>Year</a:t>
            </a:r>
            <a:r>
              <a:rPr sz="18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Q3</a:t>
            </a:r>
            <a:r>
              <a:rPr sz="18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Example:</a:t>
            </a:r>
            <a:endParaRPr sz="1800">
              <a:latin typeface="GillSansNova-SemiBold"/>
              <a:cs typeface="GillSansNova-Semi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890272" y="4074374"/>
            <a:ext cx="33210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5080" indent="-5651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  Y2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D9AD8BE-7A98-483C-B096-EEAD93C93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9"/>
    </mc:Choice>
    <mc:Fallback xmlns="">
      <p:transition spd="slow" advTm="2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769913A-70DB-48C4-9841-2FB6CF1615B4}"/>
              </a:ext>
            </a:extLst>
          </p:cNvPr>
          <p:cNvSpPr/>
          <p:nvPr/>
        </p:nvSpPr>
        <p:spPr>
          <a:xfrm>
            <a:off x="6338484" y="3585843"/>
            <a:ext cx="5359444" cy="1031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1743" y="253651"/>
            <a:ext cx="854583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sz="3700">
                <a:solidFill>
                  <a:srgbClr val="2B58A4"/>
                </a:solidFill>
              </a:rPr>
              <a:t>Applying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 spc="10">
                <a:solidFill>
                  <a:srgbClr val="2B58A4"/>
                </a:solidFill>
              </a:rPr>
              <a:t>the</a:t>
            </a:r>
            <a:r>
              <a:rPr lang="en-US" sz="3700" spc="10">
                <a:solidFill>
                  <a:srgbClr val="2B58A4"/>
                </a:solidFill>
              </a:rPr>
              <a:t> </a:t>
            </a:r>
            <a:r>
              <a:rPr sz="3700" spc="-10">
                <a:solidFill>
                  <a:srgbClr val="E9494F"/>
                </a:solidFill>
              </a:rPr>
              <a:t>Active</a:t>
            </a:r>
            <a:r>
              <a:rPr lang="en-US" sz="3700" spc="-10">
                <a:solidFill>
                  <a:srgbClr val="E9494F"/>
                </a:solidFill>
              </a:rPr>
              <a:t> </a:t>
            </a:r>
            <a:r>
              <a:rPr sz="3700">
                <a:solidFill>
                  <a:srgbClr val="E9494F"/>
                </a:solidFill>
              </a:rPr>
              <a:t>Site</a:t>
            </a:r>
            <a:r>
              <a:rPr lang="en-US" sz="3700">
                <a:solidFill>
                  <a:srgbClr val="E9494F"/>
                </a:solidFill>
              </a:rPr>
              <a:t> </a:t>
            </a:r>
            <a:r>
              <a:rPr sz="3700">
                <a:solidFill>
                  <a:srgbClr val="E9494F"/>
                </a:solidFill>
              </a:rPr>
              <a:t>Rule</a:t>
            </a:r>
            <a:endParaRPr sz="3700"/>
          </a:p>
          <a:p>
            <a:pPr algn="ctr">
              <a:lnSpc>
                <a:spcPts val="4420"/>
              </a:lnSpc>
              <a:tabLst>
                <a:tab pos="738505" algn="l"/>
                <a:tab pos="2316480" algn="l"/>
                <a:tab pos="3190875" algn="l"/>
                <a:tab pos="5370195" algn="l"/>
                <a:tab pos="7373620" algn="l"/>
              </a:tabLst>
            </a:pPr>
            <a:r>
              <a:rPr lang="en-US" sz="3700" spc="-10">
                <a:solidFill>
                  <a:srgbClr val="2B58A4"/>
                </a:solidFill>
              </a:rPr>
              <a:t>for </a:t>
            </a:r>
            <a:r>
              <a:rPr sz="3700" spc="5">
                <a:solidFill>
                  <a:srgbClr val="2B58A4"/>
                </a:solidFill>
              </a:rPr>
              <a:t>Annual</a:t>
            </a:r>
            <a:r>
              <a:rPr lang="en-US" sz="3700" spc="5">
                <a:solidFill>
                  <a:srgbClr val="2B58A4"/>
                </a:solidFill>
              </a:rPr>
              <a:t> </a:t>
            </a:r>
            <a:r>
              <a:rPr sz="3700" spc="10">
                <a:solidFill>
                  <a:srgbClr val="2B58A4"/>
                </a:solidFill>
              </a:rPr>
              <a:t>and</a:t>
            </a:r>
            <a:r>
              <a:rPr lang="en-US" sz="3700" spc="10">
                <a:solidFill>
                  <a:srgbClr val="2B58A4"/>
                </a:solidFill>
              </a:rPr>
              <a:t> </a:t>
            </a:r>
            <a:r>
              <a:rPr sz="3700" spc="15">
                <a:solidFill>
                  <a:srgbClr val="2B58A4"/>
                </a:solidFill>
              </a:rPr>
              <a:t>Quarterly</a:t>
            </a:r>
            <a:r>
              <a:rPr lang="en-US" sz="3700" spc="15">
                <a:solidFill>
                  <a:srgbClr val="2B58A4"/>
                </a:solidFill>
              </a:rPr>
              <a:t> </a:t>
            </a:r>
            <a:r>
              <a:rPr sz="3700" spc="-5">
                <a:solidFill>
                  <a:srgbClr val="2B58A4"/>
                </a:solidFill>
              </a:rPr>
              <a:t>Stockout</a:t>
            </a:r>
            <a:r>
              <a:rPr lang="en-US" sz="3700" spc="-5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Rates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3699557" y="2187919"/>
            <a:ext cx="522097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>
                <a:solidFill>
                  <a:srgbClr val="E9494F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E9494F"/>
                </a:solidFill>
                <a:latin typeface="GillSansNova-SemiBold"/>
                <a:cs typeface="GillSansNova-SemiBold"/>
              </a:rPr>
              <a:t>Rule:</a:t>
            </a:r>
            <a:r>
              <a:rPr sz="22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Reporting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400" y="2883670"/>
            <a:ext cx="4157573" cy="13747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Once the inactive sites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have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been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removed,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use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lang="en-US" sz="1800" spc="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standard</a:t>
            </a:r>
            <a:r>
              <a:rPr lang="en-US" spc="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rate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formula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quarterly reporting.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As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we’ve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demonstrated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this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series, the denominator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right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refers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active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sites.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448" y="2793129"/>
            <a:ext cx="4887997" cy="114056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algn="just">
              <a:lnSpc>
                <a:spcPct val="114199"/>
              </a:lnSpc>
              <a:spcBef>
                <a:spcPts val="5"/>
              </a:spcBef>
            </a:pP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Formula</a:t>
            </a:r>
            <a:r>
              <a:rPr sz="16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used</a:t>
            </a:r>
            <a:r>
              <a:rPr sz="16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in</a:t>
            </a:r>
            <a:r>
              <a:rPr sz="16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16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16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stockout</a:t>
            </a:r>
            <a:r>
              <a:rPr lang="en-US"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rate indicator (Fiscal </a:t>
            </a:r>
            <a:r>
              <a:rPr sz="1600" b="1" spc="-45" dirty="0">
                <a:solidFill>
                  <a:srgbClr val="2C56A2"/>
                </a:solidFill>
                <a:latin typeface="GillSansNova-SemiBold"/>
                <a:cs typeface="GillSansNova-SemiBold"/>
              </a:rPr>
              <a:t>Year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Q3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Example) </a:t>
            </a:r>
            <a:r>
              <a:rPr lang="en-US"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600" b="1" spc="-44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endParaRPr lang="en-US" sz="1600" b="1" spc="-440" dirty="0">
              <a:solidFill>
                <a:srgbClr val="2C56A2"/>
              </a:solidFill>
              <a:latin typeface="GillSansNova-SemiBold"/>
              <a:cs typeface="GillSansNova-SemiBold"/>
            </a:endParaRPr>
          </a:p>
          <a:p>
            <a:pPr marL="12700" marR="5080" algn="just">
              <a:lnSpc>
                <a:spcPct val="114199"/>
              </a:lnSpc>
              <a:spcBef>
                <a:spcPts val="5"/>
              </a:spcBef>
            </a:pPr>
            <a:endParaRPr lang="en-US" sz="1600" b="1" spc="-440" dirty="0">
              <a:solidFill>
                <a:srgbClr val="2C56A2"/>
              </a:solidFill>
              <a:latin typeface="GillSansNova-SemiBold"/>
              <a:cs typeface="GillSansNova-Book"/>
            </a:endParaRPr>
          </a:p>
          <a:p>
            <a:pPr marL="12700" marR="5080" algn="just">
              <a:lnSpc>
                <a:spcPct val="114199"/>
              </a:lnSpc>
              <a:spcBef>
                <a:spcPts val="5"/>
              </a:spcBef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Number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facilities stocked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out of</a:t>
            </a:r>
            <a:r>
              <a:rPr lang="en-US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x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7448" y="4112372"/>
            <a:ext cx="5094065" cy="29751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Number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facilities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reported </a:t>
            </a:r>
            <a:r>
              <a:rPr sz="1800" b="1" spc="-5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on</a:t>
            </a: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x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endParaRPr sz="1800" dirty="0">
              <a:latin typeface="GillSansNova-Book"/>
              <a:cs typeface="GillSansNova-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9081" y="4892040"/>
            <a:ext cx="10730865" cy="1637030"/>
            <a:chOff x="729081" y="4892040"/>
            <a:chExt cx="10730865" cy="1637030"/>
          </a:xfrm>
        </p:grpSpPr>
        <p:sp>
          <p:nvSpPr>
            <p:cNvPr id="9" name="object 9"/>
            <p:cNvSpPr/>
            <p:nvPr/>
          </p:nvSpPr>
          <p:spPr>
            <a:xfrm>
              <a:off x="8927630" y="4892040"/>
              <a:ext cx="2532380" cy="1637030"/>
            </a:xfrm>
            <a:custGeom>
              <a:avLst/>
              <a:gdLst/>
              <a:ahLst/>
              <a:cxnLst/>
              <a:rect l="l" t="t" r="r" b="b"/>
              <a:pathLst>
                <a:path w="2532379" h="1637029">
                  <a:moveTo>
                    <a:pt x="2532240" y="0"/>
                  </a:moveTo>
                  <a:lnTo>
                    <a:pt x="0" y="0"/>
                  </a:lnTo>
                  <a:lnTo>
                    <a:pt x="0" y="1636776"/>
                  </a:lnTo>
                  <a:lnTo>
                    <a:pt x="2532240" y="1636776"/>
                  </a:lnTo>
                  <a:lnTo>
                    <a:pt x="2532240" y="0"/>
                  </a:lnTo>
                  <a:close/>
                </a:path>
              </a:pathLst>
            </a:custGeom>
            <a:solidFill>
              <a:srgbClr val="D1DA7C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8206" y="5643753"/>
              <a:ext cx="689406" cy="6225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7122" y="5643753"/>
              <a:ext cx="689406" cy="622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76026" y="5643753"/>
              <a:ext cx="689419" cy="6225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081" y="5643753"/>
              <a:ext cx="689406" cy="6225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7997" y="5643753"/>
              <a:ext cx="689406" cy="6225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901" y="5643753"/>
              <a:ext cx="689419" cy="6225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5817" y="5643753"/>
              <a:ext cx="689406" cy="6225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4734" y="5643753"/>
              <a:ext cx="689406" cy="6225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3650" y="5643753"/>
              <a:ext cx="689406" cy="6225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2566" y="5643753"/>
              <a:ext cx="689406" cy="6225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1470" y="5643753"/>
              <a:ext cx="689419" cy="6225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0386" y="5643753"/>
              <a:ext cx="689406" cy="6225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9302" y="5643753"/>
              <a:ext cx="689406" cy="62256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10281" y="5004650"/>
            <a:ext cx="33210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 marR="5080" indent="-5397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60385" y="5007062"/>
            <a:ext cx="28765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JUL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39461" y="5007062"/>
            <a:ext cx="38989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marR="5080" indent="-55880">
              <a:lnSpc>
                <a:spcPct val="123700"/>
              </a:lnSpc>
              <a:spcBef>
                <a:spcPts val="100"/>
              </a:spcBef>
            </a:pP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UG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4198" y="5007062"/>
            <a:ext cx="29845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indent="-2286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  Y1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16445" y="5007062"/>
            <a:ext cx="39433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marR="5080" indent="-9017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OV  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63518" y="4979250"/>
            <a:ext cx="36258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795" marR="5080" indent="-125730">
              <a:lnSpc>
                <a:spcPct val="137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47839" y="5004650"/>
            <a:ext cx="32512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JAN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81930" y="5007062"/>
            <a:ext cx="31623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5080" indent="-96520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FEB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69071" y="5007062"/>
            <a:ext cx="38798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5080" indent="-8445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MAR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18705" y="5004650"/>
            <a:ext cx="34671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5080" indent="-117475">
              <a:lnSpc>
                <a:spcPct val="1249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APR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36319" y="5007062"/>
            <a:ext cx="361950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39" marR="6350" indent="-10477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</a:t>
            </a:r>
            <a:r>
              <a:rPr sz="1300" b="1" spc="-114">
                <a:solidFill>
                  <a:srgbClr val="2C56A2"/>
                </a:solidFill>
                <a:latin typeface="GillSansNova-SemiBold"/>
                <a:cs typeface="GillSansNova-SemiBold"/>
              </a:rPr>
              <a:t>AY  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43064" y="5007062"/>
            <a:ext cx="33210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5080" indent="-56515">
              <a:lnSpc>
                <a:spcPct val="1237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  Y2</a:t>
            </a:r>
            <a:endParaRPr sz="1300">
              <a:latin typeface="GillSansNova-SemiBold"/>
              <a:cs typeface="GillSansNova-SemiBold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67440" y="6218294"/>
            <a:ext cx="9608820" cy="316865"/>
            <a:chOff x="1067440" y="6218294"/>
            <a:chExt cx="9608820" cy="316865"/>
          </a:xfrm>
        </p:grpSpPr>
        <p:sp>
          <p:nvSpPr>
            <p:cNvPr id="36" name="object 36"/>
            <p:cNvSpPr/>
            <p:nvPr/>
          </p:nvSpPr>
          <p:spPr>
            <a:xfrm>
              <a:off x="1073790" y="6309369"/>
              <a:ext cx="9516745" cy="219710"/>
            </a:xfrm>
            <a:custGeom>
              <a:avLst/>
              <a:gdLst/>
              <a:ahLst/>
              <a:cxnLst/>
              <a:rect l="l" t="t" r="r" b="b"/>
              <a:pathLst>
                <a:path w="9516745" h="219709">
                  <a:moveTo>
                    <a:pt x="0" y="0"/>
                  </a:moveTo>
                  <a:lnTo>
                    <a:pt x="2603" y="219443"/>
                  </a:lnTo>
                  <a:lnTo>
                    <a:pt x="9516618" y="219443"/>
                  </a:lnTo>
                  <a:lnTo>
                    <a:pt x="9516618" y="0"/>
                  </a:lnTo>
                </a:path>
              </a:pathLst>
            </a:custGeom>
            <a:ln w="12700">
              <a:solidFill>
                <a:srgbClr val="2C56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517488" y="6218294"/>
              <a:ext cx="158750" cy="96520"/>
            </a:xfrm>
            <a:custGeom>
              <a:avLst/>
              <a:gdLst/>
              <a:ahLst/>
              <a:cxnLst/>
              <a:rect l="l" t="t" r="r" b="b"/>
              <a:pathLst>
                <a:path w="158750" h="96520">
                  <a:moveTo>
                    <a:pt x="72326" y="0"/>
                  </a:moveTo>
                  <a:lnTo>
                    <a:pt x="0" y="96011"/>
                  </a:lnTo>
                  <a:lnTo>
                    <a:pt x="158546" y="96011"/>
                  </a:lnTo>
                  <a:lnTo>
                    <a:pt x="72326" y="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192404" y="5000399"/>
            <a:ext cx="38925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 marR="5080" indent="-72390">
              <a:lnSpc>
                <a:spcPct val="127099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T  Y2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20629" y="4040343"/>
            <a:ext cx="4939381" cy="45719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203" y="0"/>
                </a:lnTo>
              </a:path>
            </a:pathLst>
          </a:custGeom>
          <a:ln w="127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911892FC-4674-4C88-BB2A-B7FC4182E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8"/>
    </mc:Choice>
    <mc:Fallback xmlns="">
      <p:transition spd="slow" advTm="2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751" y="4626864"/>
            <a:ext cx="10081895" cy="1188720"/>
          </a:xfrm>
          <a:custGeom>
            <a:avLst/>
            <a:gdLst/>
            <a:ahLst/>
            <a:cxnLst/>
            <a:rect l="l" t="t" r="r" b="b"/>
            <a:pathLst>
              <a:path w="10081895" h="1188720">
                <a:moveTo>
                  <a:pt x="10081348" y="0"/>
                </a:moveTo>
                <a:lnTo>
                  <a:pt x="0" y="0"/>
                </a:lnTo>
                <a:lnTo>
                  <a:pt x="0" y="1188720"/>
                </a:lnTo>
                <a:lnTo>
                  <a:pt x="10081348" y="1188720"/>
                </a:lnTo>
                <a:lnTo>
                  <a:pt x="10081348" y="0"/>
                </a:lnTo>
                <a:close/>
              </a:path>
            </a:pathLst>
          </a:custGeom>
          <a:solidFill>
            <a:srgbClr val="D1DA7C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1743" y="253651"/>
            <a:ext cx="854583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lang="en-US" sz="3700">
                <a:solidFill>
                  <a:srgbClr val="2B58A4"/>
                </a:solidFill>
              </a:rPr>
              <a:t>Applying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 spc="-10">
                <a:solidFill>
                  <a:srgbClr val="E9494F"/>
                </a:solidFill>
              </a:rPr>
              <a:t>Active </a:t>
            </a:r>
            <a:r>
              <a:rPr lang="en-US" sz="3700">
                <a:solidFill>
                  <a:srgbClr val="E9494F"/>
                </a:solidFill>
              </a:rPr>
              <a:t>Site Rule</a:t>
            </a:r>
            <a:br>
              <a:rPr lang="en-US" sz="3700"/>
            </a:br>
            <a:r>
              <a:rPr lang="en-US" sz="3700" spc="-10">
                <a:solidFill>
                  <a:srgbClr val="2B58A4"/>
                </a:solidFill>
              </a:rPr>
              <a:t>for </a:t>
            </a:r>
            <a:r>
              <a:rPr lang="en-US" sz="3700" spc="5">
                <a:solidFill>
                  <a:srgbClr val="2B58A4"/>
                </a:solidFill>
              </a:rPr>
              <a:t>Annual </a:t>
            </a:r>
            <a:r>
              <a:rPr lang="en-US" sz="3700" spc="10">
                <a:solidFill>
                  <a:srgbClr val="2B58A4"/>
                </a:solidFill>
              </a:rPr>
              <a:t>and </a:t>
            </a:r>
            <a:r>
              <a:rPr lang="en-US" sz="3700" spc="15">
                <a:solidFill>
                  <a:srgbClr val="2B58A4"/>
                </a:solidFill>
              </a:rPr>
              <a:t>Quarterly </a:t>
            </a:r>
            <a:r>
              <a:rPr lang="en-US" sz="3700" spc="-5">
                <a:solidFill>
                  <a:srgbClr val="2B58A4"/>
                </a:solidFill>
              </a:rPr>
              <a:t>Stockout </a:t>
            </a:r>
            <a:r>
              <a:rPr lang="en-US" sz="3700">
                <a:solidFill>
                  <a:srgbClr val="2B58A4"/>
                </a:solidFill>
              </a:rPr>
              <a:t>Rates</a:t>
            </a:r>
            <a:endParaRPr sz="3700"/>
          </a:p>
        </p:txBody>
      </p:sp>
      <p:sp>
        <p:nvSpPr>
          <p:cNvPr id="5" name="object 5"/>
          <p:cNvSpPr txBox="1"/>
          <p:nvPr/>
        </p:nvSpPr>
        <p:spPr>
          <a:xfrm>
            <a:off x="2848572" y="2187919"/>
            <a:ext cx="6261792" cy="170495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115"/>
              </a:spcBef>
            </a:pPr>
            <a:r>
              <a:rPr sz="2200" b="1">
                <a:solidFill>
                  <a:srgbClr val="E9494F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22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E9494F"/>
                </a:solidFill>
                <a:latin typeface="GillSansNova-SemiBold"/>
                <a:cs typeface="GillSansNova-SemiBold"/>
              </a:rPr>
              <a:t>Rule:</a:t>
            </a:r>
            <a:r>
              <a:rPr sz="22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Annual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Reporting</a:t>
            </a:r>
            <a:endParaRPr sz="220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450">
              <a:latin typeface="GillSansNova-SemiBold"/>
              <a:cs typeface="GillSansNova-SemiBold"/>
            </a:endParaRPr>
          </a:p>
          <a:p>
            <a:pPr marL="12065" marR="5080" algn="ctr">
              <a:lnSpc>
                <a:spcPts val="2100"/>
              </a:lnSpc>
            </a:pP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Active Site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Rule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plays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out slightly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differently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when calculating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annual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rate.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12-month period used in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application of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rule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same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reporting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period.</a:t>
            </a:r>
            <a:endParaRPr sz="1800">
              <a:latin typeface="GillSansNova-Book"/>
              <a:cs typeface="GillSansNova-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5056759"/>
            <a:ext cx="689406" cy="6225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5056759"/>
            <a:ext cx="689406" cy="6225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5056759"/>
            <a:ext cx="689406" cy="6225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5056759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5056759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5056759"/>
            <a:ext cx="689406" cy="6225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5056759"/>
            <a:ext cx="689406" cy="6225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5056759"/>
            <a:ext cx="689406" cy="6225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5056759"/>
            <a:ext cx="689406" cy="6225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5056759"/>
            <a:ext cx="689406" cy="6225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5056759"/>
            <a:ext cx="689406" cy="6225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5056759"/>
            <a:ext cx="689406" cy="62255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05751" y="4626864"/>
            <a:ext cx="10081895" cy="1188720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1230"/>
              </a:spcBef>
              <a:tabLst>
                <a:tab pos="1146175" algn="l"/>
                <a:tab pos="1993264" algn="l"/>
                <a:tab pos="2840990" algn="l"/>
                <a:tab pos="3683000" algn="l"/>
                <a:tab pos="4464685" algn="l"/>
                <a:tab pos="5314315" algn="l"/>
                <a:tab pos="6129020" algn="l"/>
                <a:tab pos="6979920" algn="l"/>
                <a:tab pos="7826375" algn="l"/>
                <a:tab pos="8603615" algn="l"/>
                <a:tab pos="9478010" algn="l"/>
              </a:tabLst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OCT	</a:t>
            </a:r>
            <a:r>
              <a:rPr sz="13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NOV	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	JAN	FEB	MAR	APR	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MAY	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	JUL	</a:t>
            </a:r>
            <a:r>
              <a:rPr sz="13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AUG	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16A35A9-C4A5-43E9-8559-BC9B42340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6"/>
    </mc:Choice>
    <mc:Fallback xmlns="">
      <p:transition spd="slow" advTm="4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1743" y="253651"/>
            <a:ext cx="854583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1918970" algn="l"/>
                <a:tab pos="2737485" algn="l"/>
                <a:tab pos="4181475" algn="l"/>
                <a:tab pos="5093335" algn="l"/>
              </a:tabLst>
            </a:pPr>
            <a:r>
              <a:rPr lang="en-US" sz="3700">
                <a:solidFill>
                  <a:srgbClr val="2B58A4"/>
                </a:solidFill>
              </a:rPr>
              <a:t>Applying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 spc="-10">
                <a:solidFill>
                  <a:srgbClr val="E9494F"/>
                </a:solidFill>
              </a:rPr>
              <a:t>Active </a:t>
            </a:r>
            <a:r>
              <a:rPr lang="en-US" sz="3700">
                <a:solidFill>
                  <a:srgbClr val="E9494F"/>
                </a:solidFill>
              </a:rPr>
              <a:t>Site Rule</a:t>
            </a:r>
            <a:br>
              <a:rPr lang="en-US" sz="3700"/>
            </a:br>
            <a:r>
              <a:rPr lang="en-US" sz="3700" spc="-10">
                <a:solidFill>
                  <a:srgbClr val="2B58A4"/>
                </a:solidFill>
              </a:rPr>
              <a:t>for </a:t>
            </a:r>
            <a:r>
              <a:rPr lang="en-US" sz="3700" spc="5">
                <a:solidFill>
                  <a:srgbClr val="2B58A4"/>
                </a:solidFill>
              </a:rPr>
              <a:t>Annual </a:t>
            </a:r>
            <a:r>
              <a:rPr lang="en-US" sz="3700" spc="10">
                <a:solidFill>
                  <a:srgbClr val="2B58A4"/>
                </a:solidFill>
              </a:rPr>
              <a:t>and </a:t>
            </a:r>
            <a:r>
              <a:rPr lang="en-US" sz="3700" spc="15">
                <a:solidFill>
                  <a:srgbClr val="2B58A4"/>
                </a:solidFill>
              </a:rPr>
              <a:t>Quarterly </a:t>
            </a:r>
            <a:r>
              <a:rPr lang="en-US" sz="3700" spc="-5">
                <a:solidFill>
                  <a:srgbClr val="2B58A4"/>
                </a:solidFill>
              </a:rPr>
              <a:t>Stockout </a:t>
            </a:r>
            <a:r>
              <a:rPr lang="en-US" sz="3700">
                <a:solidFill>
                  <a:srgbClr val="2B58A4"/>
                </a:solidFill>
              </a:rPr>
              <a:t>Rates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2136089" y="2187919"/>
            <a:ext cx="7808595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Calculating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USAID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average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(annual)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stockout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rate indicator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0218" y="2759986"/>
            <a:ext cx="273939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all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Service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Delivery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Points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>
                <a:solidFill>
                  <a:srgbClr val="2C56A2"/>
                </a:solidFill>
                <a:latin typeface="GillSansNova-Book"/>
                <a:cs typeface="GillSansNova-Book"/>
              </a:rPr>
              <a:t>(SDPs)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offering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X: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77076" y="2773755"/>
            <a:ext cx="2797447" cy="282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>
                <a:solidFill>
                  <a:srgbClr val="2C56A2"/>
                </a:solidFill>
                <a:latin typeface="GillSansNova-SemiBoldItalic"/>
                <a:cs typeface="GillSansNova-SemiBoldItalic"/>
              </a:rPr>
              <a:t>Numerator:</a:t>
            </a:r>
            <a:endParaRPr sz="1400">
              <a:latin typeface="GillSansNova-SemiBoldItalic"/>
              <a:cs typeface="GillSansNova-SemiBoldItalic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1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2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3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4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5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6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7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8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9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00" spc="-37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-37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SDPs 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stocked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11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00" spc="-37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-37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SDPs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stocked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out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for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endParaRPr sz="140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62695" y="2773755"/>
            <a:ext cx="2716530" cy="282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>
                <a:solidFill>
                  <a:srgbClr val="2C56A2"/>
                </a:solidFill>
                <a:latin typeface="GillSansNova-SemiBoldItalic"/>
                <a:cs typeface="GillSansNova-SemiBoldItalic"/>
              </a:rPr>
              <a:t>Denominator:</a:t>
            </a:r>
            <a:endParaRPr sz="1400">
              <a:latin typeface="GillSansNova-SemiBoldItalic"/>
              <a:cs typeface="GillSansNova-SemiBoldItalic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1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2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3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4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5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6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7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8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 reported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 9 + </a:t>
            </a:r>
            <a:r>
              <a:rPr sz="14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endParaRPr lang="en-US" sz="1400" spc="5">
              <a:solidFill>
                <a:srgbClr val="2C56A2"/>
              </a:solidFill>
              <a:latin typeface="GillSansNova-Book"/>
              <a:cs typeface="GillSansNova-Book"/>
            </a:endParaRPr>
          </a:p>
          <a:p>
            <a:pPr marL="12700" marR="5080">
              <a:lnSpc>
                <a:spcPct val="101200"/>
              </a:lnSpc>
            </a:pP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reported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00" spc="-37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SDPs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reported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11</a:t>
            </a:r>
            <a:r>
              <a:rPr sz="14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400" spc="-37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#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SDPs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reported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month</a:t>
            </a:r>
            <a:r>
              <a:rPr sz="14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0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endParaRPr sz="140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87418" y="5850658"/>
            <a:ext cx="6080760" cy="5664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99085" marR="5080" indent="-287020">
              <a:lnSpc>
                <a:spcPts val="2100"/>
              </a:lnSpc>
              <a:spcBef>
                <a:spcPts val="220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Refer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slide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12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information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how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determine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SDP is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stocked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out of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 method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(e.g.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“method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x” in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formula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above).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00052" y="2841736"/>
            <a:ext cx="765175" cy="2760345"/>
          </a:xfrm>
          <a:custGeom>
            <a:avLst/>
            <a:gdLst/>
            <a:ahLst/>
            <a:cxnLst/>
            <a:rect l="l" t="t" r="r" b="b"/>
            <a:pathLst>
              <a:path w="765175" h="2760345">
                <a:moveTo>
                  <a:pt x="764908" y="0"/>
                </a:moveTo>
                <a:lnTo>
                  <a:pt x="0" y="2760141"/>
                </a:lnTo>
              </a:path>
            </a:pathLst>
          </a:custGeom>
          <a:ln w="254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354EFBD-8A4E-40D1-9A42-B9274B1B7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1"/>
    </mc:Choice>
    <mc:Fallback xmlns="">
      <p:transition spd="slow" advTm="1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6923" y="1770071"/>
            <a:ext cx="6675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>
                <a:solidFill>
                  <a:srgbClr val="2C56A2"/>
                </a:solidFill>
              </a:rPr>
              <a:t>To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 spc="-10">
                <a:solidFill>
                  <a:srgbClr val="2C56A2"/>
                </a:solidFill>
              </a:rPr>
              <a:t>navigate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>
                <a:solidFill>
                  <a:srgbClr val="2C56A2"/>
                </a:solidFill>
              </a:rPr>
              <a:t>between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 spc="5">
                <a:solidFill>
                  <a:srgbClr val="2C56A2"/>
                </a:solidFill>
              </a:rPr>
              <a:t>sections,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>
                <a:solidFill>
                  <a:srgbClr val="2C56A2"/>
                </a:solidFill>
              </a:rPr>
              <a:t>use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 spc="5">
                <a:solidFill>
                  <a:srgbClr val="2C56A2"/>
                </a:solidFill>
              </a:rPr>
              <a:t>the</a:t>
            </a:r>
            <a:r>
              <a:rPr sz="2400">
                <a:solidFill>
                  <a:srgbClr val="2C56A2"/>
                </a:solidFill>
              </a:rPr>
              <a:t> links</a:t>
            </a:r>
            <a:r>
              <a:rPr sz="2400" spc="-5">
                <a:solidFill>
                  <a:srgbClr val="2C56A2"/>
                </a:solidFill>
              </a:rPr>
              <a:t> </a:t>
            </a:r>
            <a:r>
              <a:rPr sz="2400" spc="-10">
                <a:solidFill>
                  <a:srgbClr val="2C56A2"/>
                </a:solidFill>
              </a:rPr>
              <a:t>below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9513067" y="1731521"/>
            <a:ext cx="457834" cy="457834"/>
            <a:chOff x="9513067" y="1731521"/>
            <a:chExt cx="457834" cy="457834"/>
          </a:xfrm>
        </p:grpSpPr>
        <p:sp>
          <p:nvSpPr>
            <p:cNvPr id="5" name="object 5"/>
            <p:cNvSpPr/>
            <p:nvPr/>
          </p:nvSpPr>
          <p:spPr>
            <a:xfrm>
              <a:off x="9535180" y="1765363"/>
              <a:ext cx="410209" cy="398780"/>
            </a:xfrm>
            <a:custGeom>
              <a:avLst/>
              <a:gdLst/>
              <a:ahLst/>
              <a:cxnLst/>
              <a:rect l="l" t="t" r="r" b="b"/>
              <a:pathLst>
                <a:path w="410209" h="398780">
                  <a:moveTo>
                    <a:pt x="0" y="0"/>
                  </a:moveTo>
                  <a:lnTo>
                    <a:pt x="152019" y="365277"/>
                  </a:lnTo>
                  <a:lnTo>
                    <a:pt x="215430" y="273202"/>
                  </a:lnTo>
                  <a:lnTo>
                    <a:pt x="356590" y="398284"/>
                  </a:lnTo>
                  <a:lnTo>
                    <a:pt x="410019" y="342696"/>
                  </a:lnTo>
                  <a:lnTo>
                    <a:pt x="281457" y="199148"/>
                  </a:lnTo>
                  <a:lnTo>
                    <a:pt x="377012" y="14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13067" y="1731521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4" h="457835">
                  <a:moveTo>
                    <a:pt x="288359" y="325501"/>
                  </a:moveTo>
                  <a:lnTo>
                    <a:pt x="241973" y="325501"/>
                  </a:lnTo>
                  <a:lnTo>
                    <a:pt x="372338" y="455917"/>
                  </a:lnTo>
                  <a:lnTo>
                    <a:pt x="376516" y="457657"/>
                  </a:lnTo>
                  <a:lnTo>
                    <a:pt x="385216" y="457657"/>
                  </a:lnTo>
                  <a:lnTo>
                    <a:pt x="389394" y="455917"/>
                  </a:lnTo>
                  <a:lnTo>
                    <a:pt x="427243" y="418045"/>
                  </a:lnTo>
                  <a:lnTo>
                    <a:pt x="380860" y="418045"/>
                  </a:lnTo>
                  <a:lnTo>
                    <a:pt x="288359" y="325501"/>
                  </a:lnTo>
                  <a:close/>
                </a:path>
                <a:path w="457834" h="457835">
                  <a:moveTo>
                    <a:pt x="17653" y="0"/>
                  </a:moveTo>
                  <a:lnTo>
                    <a:pt x="10706" y="1435"/>
                  </a:lnTo>
                  <a:lnTo>
                    <a:pt x="1435" y="10706"/>
                  </a:lnTo>
                  <a:lnTo>
                    <a:pt x="0" y="17665"/>
                  </a:lnTo>
                  <a:lnTo>
                    <a:pt x="161213" y="422109"/>
                  </a:lnTo>
                  <a:lnTo>
                    <a:pt x="166674" y="426097"/>
                  </a:lnTo>
                  <a:lnTo>
                    <a:pt x="179209" y="427012"/>
                  </a:lnTo>
                  <a:lnTo>
                    <a:pt x="185191" y="423837"/>
                  </a:lnTo>
                  <a:lnTo>
                    <a:pt x="214729" y="372681"/>
                  </a:lnTo>
                  <a:lnTo>
                    <a:pt x="176834" y="372681"/>
                  </a:lnTo>
                  <a:lnTo>
                    <a:pt x="47053" y="47053"/>
                  </a:lnTo>
                  <a:lnTo>
                    <a:pt x="135590" y="47053"/>
                  </a:lnTo>
                  <a:lnTo>
                    <a:pt x="17653" y="0"/>
                  </a:lnTo>
                  <a:close/>
                </a:path>
                <a:path w="457834" h="457835">
                  <a:moveTo>
                    <a:pt x="135590" y="47053"/>
                  </a:moveTo>
                  <a:lnTo>
                    <a:pt x="47053" y="47053"/>
                  </a:lnTo>
                  <a:lnTo>
                    <a:pt x="372529" y="176911"/>
                  </a:lnTo>
                  <a:lnTo>
                    <a:pt x="286016" y="226910"/>
                  </a:lnTo>
                  <a:lnTo>
                    <a:pt x="283032" y="231368"/>
                  </a:lnTo>
                  <a:lnTo>
                    <a:pt x="281711" y="241477"/>
                  </a:lnTo>
                  <a:lnTo>
                    <a:pt x="283425" y="246557"/>
                  </a:lnTo>
                  <a:lnTo>
                    <a:pt x="417842" y="381038"/>
                  </a:lnTo>
                  <a:lnTo>
                    <a:pt x="380860" y="418045"/>
                  </a:lnTo>
                  <a:lnTo>
                    <a:pt x="427243" y="418045"/>
                  </a:lnTo>
                  <a:lnTo>
                    <a:pt x="452640" y="392633"/>
                  </a:lnTo>
                  <a:lnTo>
                    <a:pt x="456248" y="387203"/>
                  </a:lnTo>
                  <a:lnTo>
                    <a:pt x="457450" y="381031"/>
                  </a:lnTo>
                  <a:lnTo>
                    <a:pt x="456248" y="374859"/>
                  </a:lnTo>
                  <a:lnTo>
                    <a:pt x="452640" y="369430"/>
                  </a:lnTo>
                  <a:lnTo>
                    <a:pt x="325348" y="242087"/>
                  </a:lnTo>
                  <a:lnTo>
                    <a:pt x="423659" y="185254"/>
                  </a:lnTo>
                  <a:lnTo>
                    <a:pt x="426821" y="179285"/>
                  </a:lnTo>
                  <a:lnTo>
                    <a:pt x="425919" y="166738"/>
                  </a:lnTo>
                  <a:lnTo>
                    <a:pt x="421919" y="161290"/>
                  </a:lnTo>
                  <a:lnTo>
                    <a:pt x="135590" y="47053"/>
                  </a:lnTo>
                  <a:close/>
                </a:path>
                <a:path w="457834" h="457835">
                  <a:moveTo>
                    <a:pt x="242773" y="282371"/>
                  </a:moveTo>
                  <a:lnTo>
                    <a:pt x="237744" y="282371"/>
                  </a:lnTo>
                  <a:lnTo>
                    <a:pt x="237032" y="282422"/>
                  </a:lnTo>
                  <a:lnTo>
                    <a:pt x="231267" y="283171"/>
                  </a:lnTo>
                  <a:lnTo>
                    <a:pt x="226796" y="286156"/>
                  </a:lnTo>
                  <a:lnTo>
                    <a:pt x="176834" y="372681"/>
                  </a:lnTo>
                  <a:lnTo>
                    <a:pt x="214729" y="372681"/>
                  </a:lnTo>
                  <a:lnTo>
                    <a:pt x="241973" y="325501"/>
                  </a:lnTo>
                  <a:lnTo>
                    <a:pt x="288359" y="325501"/>
                  </a:lnTo>
                  <a:lnTo>
                    <a:pt x="246964" y="284086"/>
                  </a:lnTo>
                  <a:lnTo>
                    <a:pt x="242773" y="28237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858788" y="2697479"/>
            <a:ext cx="0" cy="3319779"/>
          </a:xfrm>
          <a:custGeom>
            <a:avLst/>
            <a:gdLst/>
            <a:ahLst/>
            <a:cxnLst/>
            <a:rect l="l" t="t" r="r" b="b"/>
            <a:pathLst>
              <a:path h="3319779">
                <a:moveTo>
                  <a:pt x="0" y="3319272"/>
                </a:moveTo>
                <a:lnTo>
                  <a:pt x="0" y="0"/>
                </a:lnTo>
              </a:path>
            </a:pathLst>
          </a:custGeom>
          <a:ln w="508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39569" y="2608271"/>
            <a:ext cx="7889875" cy="38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100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Section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1:</a:t>
            </a:r>
            <a:r>
              <a:rPr sz="2200" b="1" spc="-15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 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Family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planning methods</a:t>
            </a:r>
            <a:r>
              <a:rPr sz="2200" spc="-5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with one 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versus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multiple products</a:t>
            </a:r>
            <a:endParaRPr sz="2200">
              <a:latin typeface="GillSansNova-Book"/>
              <a:cs typeface="GillSansNova-Book"/>
            </a:endParaRPr>
          </a:p>
          <a:p>
            <a:pPr marL="12700" marR="223520">
              <a:lnSpc>
                <a:spcPts val="1700"/>
              </a:lnSpc>
              <a:spcBef>
                <a:spcPts val="125"/>
              </a:spcBef>
            </a:pP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How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the Active Site Rule applies to the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rate calculation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various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planning methods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products.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2565"/>
              </a:lnSpc>
              <a:spcBef>
                <a:spcPts val="245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Section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2:</a:t>
            </a:r>
            <a:r>
              <a:rPr sz="2200" b="1" spc="-20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Annual and</a:t>
            </a:r>
            <a:r>
              <a:rPr sz="2200" spc="-5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</a:t>
            </a:r>
            <a:r>
              <a:rPr sz="2200" spc="5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Quarterly</a:t>
            </a:r>
            <a:r>
              <a:rPr sz="2200" spc="-5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Stockout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</a:t>
            </a:r>
            <a:r>
              <a:rPr sz="2200" spc="5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Rates</a:t>
            </a:r>
            <a:endParaRPr sz="2200">
              <a:latin typeface="GillSansNova-Book"/>
              <a:cs typeface="GillSansNova-Book"/>
            </a:endParaRPr>
          </a:p>
          <a:p>
            <a:pPr marL="12700" marR="27305">
              <a:lnSpc>
                <a:spcPts val="1700"/>
              </a:lnSpc>
              <a:spcBef>
                <a:spcPts val="65"/>
              </a:spcBef>
            </a:pP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How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the application of the rule changes during annual reporting and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reporting; which months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most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important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determining whether a site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is active.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2590"/>
              </a:lnSpc>
              <a:spcBef>
                <a:spcPts val="370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Section</a:t>
            </a:r>
            <a:r>
              <a:rPr sz="2200" b="1" spc="-1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3:</a:t>
            </a:r>
            <a:r>
              <a:rPr sz="2200" b="1" spc="-2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Missing</a:t>
            </a:r>
            <a:r>
              <a:rPr sz="2200" spc="-5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sz="2200" spc="5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data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points</a:t>
            </a:r>
            <a:endParaRPr sz="2200">
              <a:latin typeface="GillSansNova-Book"/>
              <a:cs typeface="GillSansNova-Book"/>
            </a:endParaRPr>
          </a:p>
          <a:p>
            <a:pPr marL="12700" marR="318135">
              <a:lnSpc>
                <a:spcPts val="1700"/>
              </a:lnSpc>
              <a:spcBef>
                <a:spcPts val="90"/>
              </a:spcBef>
            </a:pP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What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data points,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during which months,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most critical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applying the active site rule during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quarterly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reporting.</a:t>
            </a:r>
            <a:endParaRPr sz="1500">
              <a:latin typeface="GillSansNova-Book"/>
              <a:cs typeface="GillSansNova-Book"/>
            </a:endParaRPr>
          </a:p>
          <a:p>
            <a:pPr marL="12700">
              <a:lnSpc>
                <a:spcPts val="2620"/>
              </a:lnSpc>
              <a:spcBef>
                <a:spcPts val="320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  <a:hlinkClick r:id="rId7" action="ppaction://hlinksldjump"/>
              </a:rPr>
              <a:t>Annex:</a:t>
            </a:r>
            <a:r>
              <a:rPr sz="2200" b="1" spc="-30">
                <a:solidFill>
                  <a:srgbClr val="2C56A2"/>
                </a:solidFill>
                <a:latin typeface="GillSansNova-SemiBold"/>
                <a:cs typeface="GillSansNova-SemiBold"/>
                <a:hlinkClick r:id="rId7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Limitations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and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Special</a:t>
            </a:r>
            <a:r>
              <a:rPr sz="2200" spc="-1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sz="220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Situations</a:t>
            </a:r>
            <a:endParaRPr sz="2200">
              <a:latin typeface="GillSansNova-Book"/>
              <a:cs typeface="GillSansNova-Book"/>
            </a:endParaRPr>
          </a:p>
          <a:p>
            <a:pPr marL="12700" marR="154305" algn="just">
              <a:lnSpc>
                <a:spcPts val="1700"/>
              </a:lnSpc>
              <a:spcBef>
                <a:spcPts val="114"/>
              </a:spcBef>
            </a:pP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While the Active Site Rule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provides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 consistent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approach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that uses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to determine which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sites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currently offering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planning product, this section highlights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its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limitations, such </a:t>
            </a:r>
            <a:r>
              <a:rPr sz="1500" spc="5">
                <a:solidFill>
                  <a:srgbClr val="2C56A2"/>
                </a:solidFill>
                <a:latin typeface="GillSansNova-Book"/>
                <a:cs typeface="GillSansNova-Book"/>
              </a:rPr>
              <a:t>as data </a:t>
            </a:r>
            <a:r>
              <a:rPr sz="1500" spc="-40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 spc="-10">
                <a:solidFill>
                  <a:srgbClr val="2C56A2"/>
                </a:solidFill>
                <a:latin typeface="GillSansNova-Book"/>
                <a:cs typeface="GillSansNova-Book"/>
              </a:rPr>
              <a:t>quality,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and situations in which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it </a:t>
            </a:r>
            <a:r>
              <a:rPr sz="1500" spc="-5">
                <a:solidFill>
                  <a:srgbClr val="2C56A2"/>
                </a:solidFill>
                <a:latin typeface="GillSansNova-Book"/>
                <a:cs typeface="GillSansNova-Book"/>
              </a:rPr>
              <a:t>would</a:t>
            </a:r>
            <a:r>
              <a:rPr sz="1500">
                <a:solidFill>
                  <a:srgbClr val="2C56A2"/>
                </a:solidFill>
                <a:latin typeface="GillSansNova-Book"/>
                <a:cs typeface="GillSansNova-Book"/>
              </a:rPr>
              <a:t> not necessarily </a:t>
            </a:r>
            <a:r>
              <a:rPr sz="1500" spc="-15">
                <a:solidFill>
                  <a:srgbClr val="2C56A2"/>
                </a:solidFill>
                <a:latin typeface="GillSansNova-Book"/>
                <a:cs typeface="GillSansNova-Book"/>
              </a:rPr>
              <a:t>apply.</a:t>
            </a:r>
            <a:endParaRPr sz="1500">
              <a:latin typeface="GillSansNova-Book"/>
              <a:cs typeface="GillSansNova-Book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225D337-5F78-4A02-B86F-E657F3BFE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13"/>
    </mc:Choice>
    <mc:Fallback xmlns="">
      <p:transition spd="slow" advTm="5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419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1534" y="945102"/>
            <a:ext cx="2167466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7670" algn="l"/>
              </a:tabLst>
            </a:pPr>
            <a:r>
              <a:rPr b="0">
                <a:latin typeface="GillSansNova-Light"/>
                <a:cs typeface="GillSansNova-Light"/>
              </a:rPr>
              <a:t>Se</a:t>
            </a:r>
            <a:r>
              <a:rPr b="0" spc="105">
                <a:latin typeface="GillSansNova-Light"/>
                <a:cs typeface="GillSansNova-Light"/>
              </a:rPr>
              <a:t>c</a:t>
            </a:r>
            <a:r>
              <a:rPr b="0">
                <a:latin typeface="GillSansNova-Light"/>
                <a:cs typeface="GillSansNova-Light"/>
              </a:rPr>
              <a:t>tion	3: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97495" y="1567402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sz="3700" b="1" spc="-20">
                <a:solidFill>
                  <a:srgbClr val="FFFFFF"/>
                </a:solidFill>
                <a:latin typeface="GillSansNova-SemiBold"/>
                <a:cs typeface="GillSansNova-SemiBold"/>
              </a:rPr>
              <a:t>How</a:t>
            </a:r>
            <a:r>
              <a:rPr lang="en-US" sz="3700" b="1" spc="-20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to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5">
                <a:solidFill>
                  <a:srgbClr val="FFFFFF"/>
                </a:solidFill>
                <a:latin typeface="GillSansNova-SemiBold"/>
                <a:cs typeface="GillSansNova-SemiBold"/>
              </a:rPr>
              <a:t>apply</a:t>
            </a:r>
            <a:r>
              <a:rPr lang="en-US" sz="3700" b="1" spc="5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10">
                <a:solidFill>
                  <a:srgbClr val="FFFFFF"/>
                </a:solidFill>
                <a:latin typeface="GillSansNova-SemiBold"/>
                <a:cs typeface="GillSansNova-SemiBold"/>
              </a:rPr>
              <a:t>the</a:t>
            </a:r>
            <a:r>
              <a:rPr lang="en-US" sz="3700" b="1" spc="10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rule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when </a:t>
            </a:r>
            <a:r>
              <a:rPr sz="3700" b="1" spc="-1040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35">
                <a:solidFill>
                  <a:srgbClr val="FFFFFF"/>
                </a:solidFill>
                <a:latin typeface="GillSansNova-SemiBold"/>
                <a:cs typeface="GillSansNova-SemiBold"/>
              </a:rPr>
              <a:t>t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he</a:t>
            </a:r>
            <a:r>
              <a:rPr sz="3700" b="1" spc="-75">
                <a:solidFill>
                  <a:srgbClr val="FFFFFF"/>
                </a:solidFill>
                <a:latin typeface="GillSansNova-SemiBold"/>
                <a:cs typeface="GillSansNova-SemiBold"/>
              </a:rPr>
              <a:t>r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e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 spc="35">
                <a:solidFill>
                  <a:srgbClr val="FFFFFF"/>
                </a:solidFill>
                <a:latin typeface="GillSansNova-SemiBold"/>
                <a:cs typeface="GillSansNova-SemiBold"/>
              </a:rPr>
              <a:t>a</a:t>
            </a:r>
            <a:r>
              <a:rPr sz="3700" b="1" spc="-75">
                <a:solidFill>
                  <a:srgbClr val="FFFFFF"/>
                </a:solidFill>
                <a:latin typeface="GillSansNova-SemiBold"/>
                <a:cs typeface="GillSansNova-SemiBold"/>
              </a:rPr>
              <a:t>r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e	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missing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da</a:t>
            </a:r>
            <a:r>
              <a:rPr sz="3700" b="1" spc="55">
                <a:solidFill>
                  <a:srgbClr val="FFFFFF"/>
                </a:solidFill>
                <a:latin typeface="GillSansNova-SemiBold"/>
                <a:cs typeface="GillSansNova-SemiBold"/>
              </a:rPr>
              <a:t>t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a</a:t>
            </a:r>
            <a:r>
              <a:rPr lang="en-US"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poin</a:t>
            </a:r>
            <a:r>
              <a:rPr sz="3700" b="1" spc="15">
                <a:solidFill>
                  <a:srgbClr val="FFFFFF"/>
                </a:solidFill>
                <a:latin typeface="GillSansNova-SemiBold"/>
                <a:cs typeface="GillSansNova-SemiBold"/>
              </a:rPr>
              <a:t>t</a:t>
            </a:r>
            <a:r>
              <a:rPr sz="3700" b="1">
                <a:solidFill>
                  <a:srgbClr val="FFFFFF"/>
                </a:solidFill>
                <a:latin typeface="GillSansNova-SemiBold"/>
                <a:cs typeface="GillSansNova-SemiBold"/>
              </a:rPr>
              <a:t>s</a:t>
            </a:r>
            <a:endParaRPr sz="37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8428" y="4378537"/>
            <a:ext cx="3279775" cy="12446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300" spc="-65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missing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data:</a:t>
            </a:r>
            <a:endParaRPr sz="2300">
              <a:latin typeface="GillSansNova-Book"/>
              <a:cs typeface="GillSansNova-Book"/>
            </a:endParaRPr>
          </a:p>
          <a:p>
            <a:pPr marL="318135" indent="-306070">
              <a:lnSpc>
                <a:spcPct val="100000"/>
              </a:lnSpc>
              <a:spcBef>
                <a:spcPts val="440"/>
              </a:spcBef>
              <a:buFont typeface="GillSansNova-SemiBold"/>
              <a:buAutoNum type="arabicPeriod"/>
              <a:tabLst>
                <a:tab pos="318770" algn="l"/>
              </a:tabLst>
            </a:pP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Non-reporting</a:t>
            </a:r>
            <a:r>
              <a:rPr sz="2300" spc="-4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facilities</a:t>
            </a:r>
            <a:endParaRPr sz="2300">
              <a:latin typeface="GillSansNova-Book"/>
              <a:cs typeface="GillSansNova-Book"/>
            </a:endParaRPr>
          </a:p>
          <a:p>
            <a:pPr marL="318135" indent="-306070">
              <a:lnSpc>
                <a:spcPct val="100000"/>
              </a:lnSpc>
              <a:spcBef>
                <a:spcPts val="440"/>
              </a:spcBef>
              <a:buFont typeface="GillSansNova-SemiBold"/>
              <a:buAutoNum type="arabicPeriod"/>
              <a:tabLst>
                <a:tab pos="318770" algn="l"/>
              </a:tabLst>
            </a:pP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Incomplete</a:t>
            </a:r>
            <a:r>
              <a:rPr sz="2300" spc="-4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2300" spc="-3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reports</a:t>
            </a:r>
            <a:endParaRPr sz="23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01843" y="3118104"/>
            <a:ext cx="1585595" cy="1339850"/>
            <a:chOff x="5301843" y="3118104"/>
            <a:chExt cx="1585595" cy="1339850"/>
          </a:xfrm>
        </p:grpSpPr>
        <p:sp>
          <p:nvSpPr>
            <p:cNvPr id="7" name="object 7"/>
            <p:cNvSpPr/>
            <p:nvPr/>
          </p:nvSpPr>
          <p:spPr>
            <a:xfrm>
              <a:off x="5301843" y="3118104"/>
              <a:ext cx="1585595" cy="1339850"/>
            </a:xfrm>
            <a:custGeom>
              <a:avLst/>
              <a:gdLst/>
              <a:ahLst/>
              <a:cxnLst/>
              <a:rect l="l" t="t" r="r" b="b"/>
              <a:pathLst>
                <a:path w="1585595" h="1339850">
                  <a:moveTo>
                    <a:pt x="1585252" y="0"/>
                  </a:moveTo>
                  <a:lnTo>
                    <a:pt x="0" y="0"/>
                  </a:lnTo>
                  <a:lnTo>
                    <a:pt x="0" y="1339596"/>
                  </a:lnTo>
                  <a:lnTo>
                    <a:pt x="1585252" y="1339596"/>
                  </a:lnTo>
                  <a:lnTo>
                    <a:pt x="1585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33605" y="3537026"/>
              <a:ext cx="113664" cy="353060"/>
            </a:xfrm>
            <a:custGeom>
              <a:avLst/>
              <a:gdLst/>
              <a:ahLst/>
              <a:cxnLst/>
              <a:rect l="l" t="t" r="r" b="b"/>
              <a:pathLst>
                <a:path w="113664" h="353060">
                  <a:moveTo>
                    <a:pt x="113588" y="0"/>
                  </a:moveTo>
                  <a:lnTo>
                    <a:pt x="0" y="0"/>
                  </a:lnTo>
                  <a:lnTo>
                    <a:pt x="0" y="352564"/>
                  </a:lnTo>
                  <a:lnTo>
                    <a:pt x="113588" y="352564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2C56A2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69647" y="3352457"/>
              <a:ext cx="113664" cy="537210"/>
            </a:xfrm>
            <a:custGeom>
              <a:avLst/>
              <a:gdLst/>
              <a:ahLst/>
              <a:cxnLst/>
              <a:rect l="l" t="t" r="r" b="b"/>
              <a:pathLst>
                <a:path w="113664" h="537210">
                  <a:moveTo>
                    <a:pt x="113588" y="0"/>
                  </a:moveTo>
                  <a:lnTo>
                    <a:pt x="0" y="0"/>
                  </a:lnTo>
                  <a:lnTo>
                    <a:pt x="0" y="537133"/>
                  </a:lnTo>
                  <a:lnTo>
                    <a:pt x="113588" y="537133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F3A210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5715" y="3425812"/>
              <a:ext cx="113664" cy="464184"/>
            </a:xfrm>
            <a:custGeom>
              <a:avLst/>
              <a:gdLst/>
              <a:ahLst/>
              <a:cxnLst/>
              <a:rect l="l" t="t" r="r" b="b"/>
              <a:pathLst>
                <a:path w="113664" h="464185">
                  <a:moveTo>
                    <a:pt x="113588" y="0"/>
                  </a:moveTo>
                  <a:lnTo>
                    <a:pt x="0" y="0"/>
                  </a:lnTo>
                  <a:lnTo>
                    <a:pt x="0" y="463778"/>
                  </a:lnTo>
                  <a:lnTo>
                    <a:pt x="113588" y="463778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D1DA7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41757" y="3484968"/>
              <a:ext cx="113664" cy="405130"/>
            </a:xfrm>
            <a:custGeom>
              <a:avLst/>
              <a:gdLst/>
              <a:ahLst/>
              <a:cxnLst/>
              <a:rect l="l" t="t" r="r" b="b"/>
              <a:pathLst>
                <a:path w="113664" h="405129">
                  <a:moveTo>
                    <a:pt x="113588" y="0"/>
                  </a:moveTo>
                  <a:lnTo>
                    <a:pt x="0" y="0"/>
                  </a:lnTo>
                  <a:lnTo>
                    <a:pt x="0" y="404622"/>
                  </a:lnTo>
                  <a:lnTo>
                    <a:pt x="113588" y="404622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F3A210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63509" y="2882183"/>
            <a:ext cx="462280" cy="1522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800" b="1" spc="5">
                <a:solidFill>
                  <a:srgbClr val="E9494F"/>
                </a:solidFill>
                <a:latin typeface="GillSansNova-SemiBold"/>
                <a:cs typeface="GillSansNova-SemiBold"/>
              </a:rPr>
              <a:t>?</a:t>
            </a:r>
            <a:endParaRPr sz="9800">
              <a:latin typeface="GillSansNova-SemiBold"/>
              <a:cs typeface="GillSansNova-SemiBold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A06AC97-623E-4A23-9F01-90679B445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Bigger Dreams">
            <a:hlinkClick r:id="" action="ppaction://media"/>
            <a:extLst>
              <a:ext uri="{FF2B5EF4-FFF2-40B4-BE49-F238E27FC236}">
                <a16:creationId xmlns:a16="http://schemas.microsoft.com/office/drawing/2014/main" id="{4F4293CF-A871-4335-B173-26A632009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364" end="77358"/>
                  <p14:fade out="1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541993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2"/>
    </mc:Choice>
    <mc:Fallback xmlns="">
      <p:transition spd="slow" advTm="2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2" objId="13"/>
        <p14:stopEvt time="13231" objId="1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sz="3700" spc="-20">
                <a:solidFill>
                  <a:srgbClr val="2B58A4"/>
                </a:solidFill>
              </a:rPr>
              <a:t>How</a:t>
            </a:r>
            <a:r>
              <a:rPr lang="en-US" sz="3700" spc="-2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to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 spc="5">
                <a:solidFill>
                  <a:srgbClr val="2B58A4"/>
                </a:solidFill>
              </a:rPr>
              <a:t>apply</a:t>
            </a:r>
            <a:r>
              <a:rPr lang="en-US" sz="3700" spc="5">
                <a:solidFill>
                  <a:srgbClr val="2B58A4"/>
                </a:solidFill>
              </a:rPr>
              <a:t> </a:t>
            </a:r>
            <a:r>
              <a:rPr sz="3700" spc="10">
                <a:solidFill>
                  <a:srgbClr val="2B58A4"/>
                </a:solidFill>
              </a:rPr>
              <a:t>the</a:t>
            </a:r>
            <a:r>
              <a:rPr lang="en-US" sz="3700" spc="1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rule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when </a:t>
            </a:r>
            <a:r>
              <a:rPr sz="3700" spc="-1040">
                <a:solidFill>
                  <a:srgbClr val="2B58A4"/>
                </a:solidFill>
              </a:rPr>
              <a:t> </a:t>
            </a:r>
            <a:r>
              <a:rPr sz="3700" spc="3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he</a:t>
            </a:r>
            <a:r>
              <a:rPr sz="3700" spc="-75">
                <a:solidFill>
                  <a:srgbClr val="2B58A4"/>
                </a:solidFill>
              </a:rPr>
              <a:t>r</a:t>
            </a:r>
            <a:r>
              <a:rPr sz="3700">
                <a:solidFill>
                  <a:srgbClr val="2B58A4"/>
                </a:solidFill>
              </a:rPr>
              <a:t>e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 spc="35">
                <a:solidFill>
                  <a:srgbClr val="2B58A4"/>
                </a:solidFill>
              </a:rPr>
              <a:t>a</a:t>
            </a:r>
            <a:r>
              <a:rPr sz="3700" spc="-75">
                <a:solidFill>
                  <a:srgbClr val="2B58A4"/>
                </a:solidFill>
              </a:rPr>
              <a:t>r</a:t>
            </a:r>
            <a:r>
              <a:rPr sz="3700">
                <a:solidFill>
                  <a:srgbClr val="2B58A4"/>
                </a:solidFill>
              </a:rPr>
              <a:t>e	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missing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da</a:t>
            </a:r>
            <a:r>
              <a:rPr sz="3700" spc="5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a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poin</a:t>
            </a:r>
            <a:r>
              <a:rPr sz="3700" spc="1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4639975" y="2187919"/>
            <a:ext cx="290957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Non-reporting</a:t>
            </a:r>
            <a:r>
              <a:rPr sz="2200" b="1" spc="-3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facilities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6952" y="3289830"/>
            <a:ext cx="4680585" cy="163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Annual:</a:t>
            </a:r>
            <a:r>
              <a:rPr sz="18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Use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available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monthly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apply</a:t>
            </a:r>
            <a:endParaRPr sz="1800">
              <a:latin typeface="GillSansNova-Book"/>
              <a:cs typeface="GillSansNova-Book"/>
            </a:endParaRPr>
          </a:p>
          <a:p>
            <a:pPr marL="12700">
              <a:lnSpc>
                <a:spcPts val="2130"/>
              </a:lnSpc>
            </a:pP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1800" b="1" spc="-2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spc="-25">
                <a:solidFill>
                  <a:srgbClr val="2C56A2"/>
                </a:solidFill>
                <a:latin typeface="GillSansNova-Book"/>
                <a:cs typeface="GillSansNova-Book"/>
              </a:rPr>
              <a:t>(see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slide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18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)</a:t>
            </a:r>
            <a:endParaRPr sz="1800">
              <a:latin typeface="GillSansNova-Book"/>
              <a:cs typeface="GillSansNova-Boo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GillSansNova-Book"/>
              <a:cs typeface="GillSansNova-Book"/>
            </a:endParaRPr>
          </a:p>
          <a:p>
            <a:pPr marL="12700" marR="5080">
              <a:lnSpc>
                <a:spcPts val="2100"/>
              </a:lnSpc>
            </a:pP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Quarterly: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Use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monthly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 apply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1800" b="1" spc="-2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which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must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include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 </a:t>
            </a:r>
            <a:r>
              <a:rPr sz="1800" spc="-25">
                <a:solidFill>
                  <a:srgbClr val="2C56A2"/>
                </a:solidFill>
                <a:latin typeface="GillSansNova-Book"/>
                <a:cs typeface="GillSansNova-Book"/>
              </a:rPr>
              <a:t>(see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slide 17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)</a:t>
            </a:r>
            <a:endParaRPr sz="1800">
              <a:latin typeface="GillSansNova-Book"/>
              <a:cs typeface="GillSansNova-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" y="2819400"/>
            <a:ext cx="5459259" cy="32324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322784-6C65-4B06-9877-D03FB6D3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6"/>
    </mc:Choice>
    <mc:Fallback xmlns="">
      <p:transition spd="slow" advTm="5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sz="3700" spc="-20">
                <a:solidFill>
                  <a:srgbClr val="2B58A4"/>
                </a:solidFill>
              </a:rPr>
              <a:t>How</a:t>
            </a:r>
            <a:r>
              <a:rPr lang="en-US" sz="3700" spc="-2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to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 spc="5">
                <a:solidFill>
                  <a:srgbClr val="2B58A4"/>
                </a:solidFill>
              </a:rPr>
              <a:t>apply</a:t>
            </a:r>
            <a:r>
              <a:rPr lang="en-US" sz="3700" spc="5">
                <a:solidFill>
                  <a:srgbClr val="2B58A4"/>
                </a:solidFill>
              </a:rPr>
              <a:t> </a:t>
            </a:r>
            <a:r>
              <a:rPr sz="3700" spc="10">
                <a:solidFill>
                  <a:srgbClr val="2B58A4"/>
                </a:solidFill>
              </a:rPr>
              <a:t>the</a:t>
            </a:r>
            <a:r>
              <a:rPr lang="en-US" sz="3700" spc="1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rule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when </a:t>
            </a:r>
            <a:r>
              <a:rPr sz="3700" spc="-1040">
                <a:solidFill>
                  <a:srgbClr val="2B58A4"/>
                </a:solidFill>
              </a:rPr>
              <a:t> </a:t>
            </a:r>
            <a:r>
              <a:rPr sz="3700" spc="3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he</a:t>
            </a:r>
            <a:r>
              <a:rPr sz="3700" spc="-75">
                <a:solidFill>
                  <a:srgbClr val="2B58A4"/>
                </a:solidFill>
              </a:rPr>
              <a:t>r</a:t>
            </a:r>
            <a:r>
              <a:rPr sz="3700">
                <a:solidFill>
                  <a:srgbClr val="2B58A4"/>
                </a:solidFill>
              </a:rPr>
              <a:t>e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 spc="35">
                <a:solidFill>
                  <a:srgbClr val="2B58A4"/>
                </a:solidFill>
              </a:rPr>
              <a:t>a</a:t>
            </a:r>
            <a:r>
              <a:rPr sz="3700" spc="-75">
                <a:solidFill>
                  <a:srgbClr val="2B58A4"/>
                </a:solidFill>
              </a:rPr>
              <a:t>r</a:t>
            </a:r>
            <a:r>
              <a:rPr sz="3700">
                <a:solidFill>
                  <a:srgbClr val="2B58A4"/>
                </a:solidFill>
              </a:rPr>
              <a:t>e	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missing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da</a:t>
            </a:r>
            <a:r>
              <a:rPr sz="3700" spc="5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a</a:t>
            </a:r>
            <a:r>
              <a:rPr lang="en-US" sz="3700">
                <a:solidFill>
                  <a:srgbClr val="2B58A4"/>
                </a:solidFill>
              </a:rPr>
              <a:t> </a:t>
            </a:r>
            <a:r>
              <a:rPr sz="3700">
                <a:solidFill>
                  <a:srgbClr val="2B58A4"/>
                </a:solidFill>
              </a:rPr>
              <a:t>poin</a:t>
            </a:r>
            <a:r>
              <a:rPr sz="3700" spc="15">
                <a:solidFill>
                  <a:srgbClr val="2B58A4"/>
                </a:solidFill>
              </a:rPr>
              <a:t>t</a:t>
            </a:r>
            <a:r>
              <a:rPr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4507905" y="2187919"/>
            <a:ext cx="317373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Incomplete</a:t>
            </a:r>
            <a:r>
              <a:rPr sz="22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reports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0932" y="3857266"/>
            <a:ext cx="4481068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incomplete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data:</a:t>
            </a:r>
            <a:endParaRPr sz="180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5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hand/physical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count/ending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balance</a:t>
            </a:r>
            <a:endParaRPr sz="180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0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Quantity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issued/dispensed</a:t>
            </a:r>
            <a:endParaRPr sz="180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0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monthly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consumption</a:t>
            </a:r>
            <a:endParaRPr sz="180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0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Quantity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ordered</a:t>
            </a:r>
            <a:endParaRPr sz="18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22248" y="2788920"/>
            <a:ext cx="1344930" cy="806450"/>
            <a:chOff x="5422248" y="2788920"/>
            <a:chExt cx="1344930" cy="8064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2248" y="2788920"/>
              <a:ext cx="1344451" cy="8060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4476" y="3120796"/>
              <a:ext cx="334645" cy="255904"/>
            </a:xfrm>
            <a:custGeom>
              <a:avLst/>
              <a:gdLst/>
              <a:ahLst/>
              <a:cxnLst/>
              <a:rect l="l" t="t" r="r" b="b"/>
              <a:pathLst>
                <a:path w="334645" h="255904">
                  <a:moveTo>
                    <a:pt x="334302" y="0"/>
                  </a:moveTo>
                  <a:lnTo>
                    <a:pt x="0" y="0"/>
                  </a:lnTo>
                  <a:lnTo>
                    <a:pt x="0" y="255727"/>
                  </a:lnTo>
                  <a:lnTo>
                    <a:pt x="334302" y="255727"/>
                  </a:lnTo>
                  <a:lnTo>
                    <a:pt x="334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70223" y="2714821"/>
            <a:ext cx="248920" cy="790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b="1" spc="5">
                <a:solidFill>
                  <a:srgbClr val="2B58A4"/>
                </a:solidFill>
                <a:latin typeface="GillSansNova-SemiBold"/>
                <a:cs typeface="GillSansNova-SemiBold"/>
              </a:rPr>
              <a:t>?</a:t>
            </a:r>
            <a:endParaRPr sz="5000">
              <a:latin typeface="GillSansNova-SemiBold"/>
              <a:cs typeface="GillSansNova-SemiBold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F4EFC4-C2BA-42AD-AEA2-07401F79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6"/>
    </mc:Choice>
    <mc:Fallback xmlns="">
      <p:transition spd="slow" advTm="29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lang="en-US" sz="3700" spc="-20">
                <a:solidFill>
                  <a:srgbClr val="2B58A4"/>
                </a:solidFill>
              </a:rPr>
              <a:t>How </a:t>
            </a:r>
            <a:r>
              <a:rPr lang="en-US" sz="3700">
                <a:solidFill>
                  <a:srgbClr val="2B58A4"/>
                </a:solidFill>
              </a:rPr>
              <a:t>to </a:t>
            </a:r>
            <a:r>
              <a:rPr lang="en-US" sz="3700" spc="5">
                <a:solidFill>
                  <a:srgbClr val="2B58A4"/>
                </a:solidFill>
              </a:rPr>
              <a:t>apply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>
                <a:solidFill>
                  <a:srgbClr val="2B58A4"/>
                </a:solidFill>
              </a:rPr>
              <a:t>rule when </a:t>
            </a:r>
            <a:r>
              <a:rPr lang="en-US" sz="3700" spc="-1040">
                <a:solidFill>
                  <a:srgbClr val="2B58A4"/>
                </a:solidFill>
              </a:rPr>
              <a:t> </a:t>
            </a:r>
            <a:r>
              <a:rPr lang="en-US" sz="3700" spc="3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he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 </a:t>
            </a:r>
            <a:r>
              <a:rPr lang="en-US" sz="3700" spc="35">
                <a:solidFill>
                  <a:srgbClr val="2B58A4"/>
                </a:solidFill>
              </a:rPr>
              <a:t>a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	 missing da</a:t>
            </a:r>
            <a:r>
              <a:rPr lang="en-US" sz="3700" spc="5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a poin</a:t>
            </a:r>
            <a:r>
              <a:rPr lang="en-US" sz="3700" spc="1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1198880" y="2857522"/>
            <a:ext cx="446151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8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8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1800" b="1" spc="8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stockout</a:t>
            </a:r>
            <a:r>
              <a:rPr sz="1800" b="1" spc="9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rate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,</a:t>
            </a:r>
            <a:r>
              <a:rPr sz="1800" spc="8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there</a:t>
            </a:r>
            <a:r>
              <a:rPr sz="1800" spc="8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two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main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considerations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when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reports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incomplete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due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missing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points.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8880" y="3908539"/>
            <a:ext cx="4566285" cy="83612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1300" marR="5080" indent="-22860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1. If the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 hand/ending balance is missing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this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facility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cannot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included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calculation.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8880" y="4991122"/>
            <a:ext cx="4566285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1300" marR="5080" indent="-22860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2.</a:t>
            </a:r>
            <a:r>
              <a:rPr sz="1800" spc="4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When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applying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active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rule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for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reporting,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there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missing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elements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across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12-month period,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any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 the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elements listed on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slide 22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can be used to determine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facility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active.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6837" y="2857522"/>
            <a:ext cx="4460240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example,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hand/ending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balance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missing in one or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more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months, a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non-zero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amount of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issued or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ordered,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 a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non-zero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monthly consumption rate in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any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 the months is enough to determine that 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facility is active.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6837" y="4744664"/>
            <a:ext cx="4383533" cy="13747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Also note that while some other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elements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 missing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reporting month or other months,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 hand/ending balance is all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that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needed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calculate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rate.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94255" y="2182585"/>
            <a:ext cx="8514715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Addressing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incomplete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reports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stockout rate</a:t>
            </a:r>
            <a:endParaRPr sz="2200">
              <a:latin typeface="GillSansNova-SemiBold"/>
              <a:cs typeface="GillSansNova-SemiBold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14D439F-9B0D-4DB5-946C-890DF962D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0"/>
    </mc:Choice>
    <mc:Fallback xmlns="">
      <p:transition spd="slow" advTm="6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lang="en-US" sz="3700" spc="-20">
                <a:solidFill>
                  <a:srgbClr val="2B58A4"/>
                </a:solidFill>
              </a:rPr>
              <a:t>How </a:t>
            </a:r>
            <a:r>
              <a:rPr lang="en-US" sz="3700">
                <a:solidFill>
                  <a:srgbClr val="2B58A4"/>
                </a:solidFill>
              </a:rPr>
              <a:t>to </a:t>
            </a:r>
            <a:r>
              <a:rPr lang="en-US" sz="3700" spc="5">
                <a:solidFill>
                  <a:srgbClr val="2B58A4"/>
                </a:solidFill>
              </a:rPr>
              <a:t>apply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>
                <a:solidFill>
                  <a:srgbClr val="2B58A4"/>
                </a:solidFill>
              </a:rPr>
              <a:t>rule when </a:t>
            </a:r>
            <a:r>
              <a:rPr lang="en-US" sz="3700" spc="-1040">
                <a:solidFill>
                  <a:srgbClr val="2B58A4"/>
                </a:solidFill>
              </a:rPr>
              <a:t> </a:t>
            </a:r>
            <a:r>
              <a:rPr lang="en-US" sz="3700" spc="3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he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 </a:t>
            </a:r>
            <a:r>
              <a:rPr lang="en-US" sz="3700" spc="35">
                <a:solidFill>
                  <a:srgbClr val="2B58A4"/>
                </a:solidFill>
              </a:rPr>
              <a:t>a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	 missing da</a:t>
            </a:r>
            <a:r>
              <a:rPr lang="en-US" sz="3700" spc="5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a poin</a:t>
            </a:r>
            <a:r>
              <a:rPr lang="en-US" sz="3700" spc="1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1866392" y="3354346"/>
            <a:ext cx="470789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(annual)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rate,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use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points 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assess the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 Site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endParaRPr sz="1800">
              <a:latin typeface="GillSansNova-SemiBold"/>
              <a:cs typeface="GillSansNova-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14131" y="3312157"/>
            <a:ext cx="1796414" cy="1076960"/>
            <a:chOff x="7914131" y="3312157"/>
            <a:chExt cx="1796414" cy="1076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4131" y="3312157"/>
              <a:ext cx="1796372" cy="1076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12314" y="3755605"/>
              <a:ext cx="447040" cy="342265"/>
            </a:xfrm>
            <a:custGeom>
              <a:avLst/>
              <a:gdLst/>
              <a:ahLst/>
              <a:cxnLst/>
              <a:rect l="l" t="t" r="r" b="b"/>
              <a:pathLst>
                <a:path w="447040" h="342264">
                  <a:moveTo>
                    <a:pt x="446671" y="0"/>
                  </a:moveTo>
                  <a:lnTo>
                    <a:pt x="0" y="0"/>
                  </a:lnTo>
                  <a:lnTo>
                    <a:pt x="0" y="341655"/>
                  </a:lnTo>
                  <a:lnTo>
                    <a:pt x="446671" y="341655"/>
                  </a:lnTo>
                  <a:lnTo>
                    <a:pt x="446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650566" y="3217421"/>
            <a:ext cx="323850" cy="1047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700" b="1">
                <a:solidFill>
                  <a:srgbClr val="2B58A4"/>
                </a:solidFill>
                <a:latin typeface="GillSansNova-SemiBold"/>
                <a:cs typeface="GillSansNova-SemiBold"/>
              </a:rPr>
              <a:t>?</a:t>
            </a:r>
            <a:endParaRPr sz="6700">
              <a:latin typeface="GillSansNova-SemiBold"/>
              <a:cs typeface="GillSans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74951" y="2193507"/>
            <a:ext cx="8514715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Addressing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incomplete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reports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en-US"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annual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stockout rate</a:t>
            </a:r>
            <a:endParaRPr sz="2200">
              <a:latin typeface="GillSansNova-SemiBold"/>
              <a:cs typeface="GillSansNova-SemiBold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0D82A98-7B7D-4893-9858-52C6F3641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0"/>
    </mc:Choice>
    <mc:Fallback xmlns="">
      <p:transition spd="slow" advTm="1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 algn="l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lang="en-US" sz="3700" spc="-20">
                <a:solidFill>
                  <a:srgbClr val="2B58A4"/>
                </a:solidFill>
              </a:rPr>
              <a:t>How </a:t>
            </a:r>
            <a:r>
              <a:rPr lang="en-US" sz="3700">
                <a:solidFill>
                  <a:srgbClr val="2B58A4"/>
                </a:solidFill>
              </a:rPr>
              <a:t>to </a:t>
            </a:r>
            <a:r>
              <a:rPr lang="en-US" sz="3700" spc="5">
                <a:solidFill>
                  <a:srgbClr val="2B58A4"/>
                </a:solidFill>
              </a:rPr>
              <a:t>apply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>
                <a:solidFill>
                  <a:srgbClr val="2B58A4"/>
                </a:solidFill>
              </a:rPr>
              <a:t>rule when </a:t>
            </a:r>
            <a:r>
              <a:rPr lang="en-US" sz="3700" spc="-1040">
                <a:solidFill>
                  <a:srgbClr val="2B58A4"/>
                </a:solidFill>
              </a:rPr>
              <a:t> </a:t>
            </a:r>
            <a:r>
              <a:rPr lang="en-US" sz="3700" spc="3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he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 </a:t>
            </a:r>
            <a:r>
              <a:rPr lang="en-US" sz="3700" spc="35">
                <a:solidFill>
                  <a:srgbClr val="2B58A4"/>
                </a:solidFill>
              </a:rPr>
              <a:t>a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	 missing da</a:t>
            </a:r>
            <a:r>
              <a:rPr lang="en-US" sz="3700" spc="5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a poin</a:t>
            </a:r>
            <a:r>
              <a:rPr lang="en-US" sz="3700" spc="1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961136" y="2202143"/>
            <a:ext cx="9325864" cy="164596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127760">
              <a:lnSpc>
                <a:spcPct val="100000"/>
              </a:lnSpc>
              <a:spcBef>
                <a:spcPts val="115"/>
              </a:spcBef>
            </a:pP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Missing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data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exception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countries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with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less 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frequent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reporting</a:t>
            </a:r>
            <a:endParaRPr sz="220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</a:pPr>
            <a:endParaRPr sz="3150">
              <a:latin typeface="GillSansNova-SemiBold"/>
              <a:cs typeface="GillSansNova-SemiBold"/>
            </a:endParaRPr>
          </a:p>
          <a:p>
            <a:pPr marL="12700" marR="3559810">
              <a:lnSpc>
                <a:spcPts val="2100"/>
              </a:lnSpc>
              <a:spcBef>
                <a:spcPts val="5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Missing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a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more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significant constraint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countries that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 to their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LMIS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on a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basis.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following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slide will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explain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how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1800" b="1" spc="-2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such</a:t>
            </a:r>
            <a:r>
              <a:rPr lang="en-US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cases.</a:t>
            </a:r>
            <a:endParaRPr sz="180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7595" y="3388523"/>
            <a:ext cx="2393753" cy="23722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223291-AADC-47BB-84FF-B99BC65F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9"/>
    </mc:Choice>
    <mc:Fallback xmlns="">
      <p:transition spd="slow" advTm="3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lang="en-US" sz="3700" spc="-20">
                <a:solidFill>
                  <a:srgbClr val="2B58A4"/>
                </a:solidFill>
              </a:rPr>
              <a:t>How </a:t>
            </a:r>
            <a:r>
              <a:rPr lang="en-US" sz="3700">
                <a:solidFill>
                  <a:srgbClr val="2B58A4"/>
                </a:solidFill>
              </a:rPr>
              <a:t>to </a:t>
            </a:r>
            <a:r>
              <a:rPr lang="en-US" sz="3700" spc="5">
                <a:solidFill>
                  <a:srgbClr val="2B58A4"/>
                </a:solidFill>
              </a:rPr>
              <a:t>apply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>
                <a:solidFill>
                  <a:srgbClr val="2B58A4"/>
                </a:solidFill>
              </a:rPr>
              <a:t>rule when </a:t>
            </a:r>
            <a:r>
              <a:rPr lang="en-US" sz="3700" spc="-1040">
                <a:solidFill>
                  <a:srgbClr val="2B58A4"/>
                </a:solidFill>
              </a:rPr>
              <a:t> </a:t>
            </a:r>
            <a:r>
              <a:rPr lang="en-US" sz="3700" spc="3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he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 </a:t>
            </a:r>
            <a:r>
              <a:rPr lang="en-US" sz="3700" spc="35">
                <a:solidFill>
                  <a:srgbClr val="2B58A4"/>
                </a:solidFill>
              </a:rPr>
              <a:t>a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	 missing da</a:t>
            </a:r>
            <a:r>
              <a:rPr lang="en-US" sz="3700" spc="5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a poin</a:t>
            </a:r>
            <a:r>
              <a:rPr lang="en-US" sz="3700" spc="1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1738376" y="3902986"/>
            <a:ext cx="3967479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Facility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has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x during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Q1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 at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least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two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other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quarters</a:t>
            </a:r>
            <a:endParaRPr sz="1800">
              <a:latin typeface="GillSansNova-Book"/>
              <a:cs typeface="GillSansNova-Book"/>
            </a:endParaRPr>
          </a:p>
          <a:p>
            <a:pPr marL="12700">
              <a:lnSpc>
                <a:spcPts val="2010"/>
              </a:lnSpc>
            </a:pPr>
            <a:r>
              <a:rPr sz="1800" spc="-25">
                <a:solidFill>
                  <a:srgbClr val="2C56A2"/>
                </a:solidFill>
                <a:latin typeface="GillSansNova-Book"/>
                <a:cs typeface="GillSansNova-Book"/>
              </a:rPr>
              <a:t>(Q2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Q3),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can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assessed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endParaRPr sz="1800">
              <a:latin typeface="GillSansNova-Book"/>
              <a:cs typeface="GillSansNova-Book"/>
            </a:endParaRPr>
          </a:p>
          <a:p>
            <a:pPr marL="12700">
              <a:lnSpc>
                <a:spcPts val="2130"/>
              </a:lnSpc>
            </a:pP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Rule.</a:t>
            </a:r>
            <a:endParaRPr sz="18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6188" y="2190967"/>
            <a:ext cx="6177280" cy="6915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548765" marR="5080" indent="-1536700">
              <a:lnSpc>
                <a:spcPts val="2580"/>
              </a:lnSpc>
              <a:spcBef>
                <a:spcPts val="250"/>
              </a:spcBef>
            </a:pPr>
            <a:r>
              <a:rPr sz="22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Average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(annual)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Stockout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rate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countries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with </a:t>
            </a:r>
            <a:r>
              <a:rPr sz="2200" b="1" spc="-6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LMIS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reporting</a:t>
            </a:r>
            <a:endParaRPr sz="2200">
              <a:latin typeface="GillSansNova-SemiBold"/>
              <a:cs typeface="GillSansNova-Semi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96811" y="3977640"/>
            <a:ext cx="978535" cy="1325880"/>
            <a:chOff x="6496811" y="3977640"/>
            <a:chExt cx="978535" cy="1325880"/>
          </a:xfrm>
        </p:grpSpPr>
        <p:sp>
          <p:nvSpPr>
            <p:cNvPr id="7" name="object 7"/>
            <p:cNvSpPr/>
            <p:nvPr/>
          </p:nvSpPr>
          <p:spPr>
            <a:xfrm>
              <a:off x="6496811" y="3977640"/>
              <a:ext cx="978535" cy="1325880"/>
            </a:xfrm>
            <a:custGeom>
              <a:avLst/>
              <a:gdLst/>
              <a:ahLst/>
              <a:cxnLst/>
              <a:rect l="l" t="t" r="r" b="b"/>
              <a:pathLst>
                <a:path w="978534" h="1325879">
                  <a:moveTo>
                    <a:pt x="978408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978408" y="1325880"/>
                  </a:lnTo>
                  <a:lnTo>
                    <a:pt x="978408" y="0"/>
                  </a:lnTo>
                  <a:close/>
                </a:path>
              </a:pathLst>
            </a:custGeom>
            <a:solidFill>
              <a:srgbClr val="D1DA7C">
                <a:alpha val="4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8835" y="4494276"/>
              <a:ext cx="689406" cy="62255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94092" y="4494276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0605" y="4494276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7105" y="4494276"/>
            <a:ext cx="689406" cy="62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754522" y="41043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1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59777" y="41043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2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28984" y="41043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3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72792" y="41043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4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87250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92505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49012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9807D33-0CE3-4488-8DA6-F19AB05B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8"/>
    </mc:Choice>
    <mc:Fallback xmlns="">
      <p:transition spd="slow" advTm="3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7023" y="4434840"/>
            <a:ext cx="822960" cy="1325880"/>
          </a:xfrm>
          <a:custGeom>
            <a:avLst/>
            <a:gdLst/>
            <a:ahLst/>
            <a:cxnLst/>
            <a:rect l="l" t="t" r="r" b="b"/>
            <a:pathLst>
              <a:path w="822959" h="1325879">
                <a:moveTo>
                  <a:pt x="822959" y="0"/>
                </a:moveTo>
                <a:lnTo>
                  <a:pt x="0" y="0"/>
                </a:lnTo>
                <a:lnTo>
                  <a:pt x="0" y="1325880"/>
                </a:lnTo>
                <a:lnTo>
                  <a:pt x="822959" y="1325880"/>
                </a:lnTo>
                <a:lnTo>
                  <a:pt x="822959" y="0"/>
                </a:lnTo>
                <a:close/>
              </a:path>
            </a:pathLst>
          </a:custGeom>
          <a:solidFill>
            <a:srgbClr val="D1DA7C">
              <a:alpha val="4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7495" y="253651"/>
            <a:ext cx="599440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5725">
              <a:lnSpc>
                <a:spcPts val="4400"/>
              </a:lnSpc>
              <a:spcBef>
                <a:spcPts val="240"/>
              </a:spcBef>
              <a:tabLst>
                <a:tab pos="1216025" algn="l"/>
                <a:tab pos="1262380" algn="l"/>
                <a:tab pos="1803400" algn="l"/>
                <a:tab pos="2052320" algn="l"/>
                <a:tab pos="3020060" algn="l"/>
                <a:tab pos="3678554" algn="l"/>
                <a:tab pos="3839210" algn="l"/>
                <a:tab pos="4700270" algn="l"/>
                <a:tab pos="4782185" algn="l"/>
              </a:tabLst>
            </a:pPr>
            <a:r>
              <a:rPr lang="en-US" sz="3700" spc="-20">
                <a:solidFill>
                  <a:srgbClr val="2B58A4"/>
                </a:solidFill>
              </a:rPr>
              <a:t>How </a:t>
            </a:r>
            <a:r>
              <a:rPr lang="en-US" sz="3700">
                <a:solidFill>
                  <a:srgbClr val="2B58A4"/>
                </a:solidFill>
              </a:rPr>
              <a:t>to </a:t>
            </a:r>
            <a:r>
              <a:rPr lang="en-US" sz="3700" spc="5">
                <a:solidFill>
                  <a:srgbClr val="2B58A4"/>
                </a:solidFill>
              </a:rPr>
              <a:t>apply </a:t>
            </a:r>
            <a:r>
              <a:rPr lang="en-US" sz="3700" spc="10">
                <a:solidFill>
                  <a:srgbClr val="2B58A4"/>
                </a:solidFill>
              </a:rPr>
              <a:t>the </a:t>
            </a:r>
            <a:r>
              <a:rPr lang="en-US" sz="3700">
                <a:solidFill>
                  <a:srgbClr val="2B58A4"/>
                </a:solidFill>
              </a:rPr>
              <a:t>rule when </a:t>
            </a:r>
            <a:r>
              <a:rPr lang="en-US" sz="3700" spc="-1040">
                <a:solidFill>
                  <a:srgbClr val="2B58A4"/>
                </a:solidFill>
              </a:rPr>
              <a:t> </a:t>
            </a:r>
            <a:r>
              <a:rPr lang="en-US" sz="3700" spc="3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he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 </a:t>
            </a:r>
            <a:r>
              <a:rPr lang="en-US" sz="3700" spc="35">
                <a:solidFill>
                  <a:srgbClr val="2B58A4"/>
                </a:solidFill>
              </a:rPr>
              <a:t>a</a:t>
            </a:r>
            <a:r>
              <a:rPr lang="en-US" sz="3700" spc="-75">
                <a:solidFill>
                  <a:srgbClr val="2B58A4"/>
                </a:solidFill>
              </a:rPr>
              <a:t>r</a:t>
            </a:r>
            <a:r>
              <a:rPr lang="en-US" sz="3700">
                <a:solidFill>
                  <a:srgbClr val="2B58A4"/>
                </a:solidFill>
              </a:rPr>
              <a:t>e	 missing da</a:t>
            </a:r>
            <a:r>
              <a:rPr lang="en-US" sz="3700" spc="5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a poin</a:t>
            </a:r>
            <a:r>
              <a:rPr lang="en-US" sz="3700" spc="15">
                <a:solidFill>
                  <a:srgbClr val="2B58A4"/>
                </a:solidFill>
              </a:rPr>
              <a:t>t</a:t>
            </a:r>
            <a:r>
              <a:rPr lang="en-US" sz="3700">
                <a:solidFill>
                  <a:srgbClr val="2B58A4"/>
                </a:solidFill>
              </a:rPr>
              <a:t>s</a:t>
            </a:r>
            <a:endParaRPr sz="3700"/>
          </a:p>
        </p:txBody>
      </p:sp>
      <p:sp>
        <p:nvSpPr>
          <p:cNvPr id="5" name="object 5"/>
          <p:cNvSpPr txBox="1"/>
          <p:nvPr/>
        </p:nvSpPr>
        <p:spPr>
          <a:xfrm>
            <a:off x="1897444" y="2199095"/>
            <a:ext cx="8474075" cy="18459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2200" b="1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stockout rate </a:t>
            </a:r>
            <a:r>
              <a:rPr sz="22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countries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with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LMIS</a:t>
            </a:r>
            <a:r>
              <a:rPr sz="22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reporting</a:t>
            </a:r>
            <a:endParaRPr sz="220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GillSansNova-SemiBold"/>
              <a:cs typeface="GillSansNova-SemiBold"/>
            </a:endParaRPr>
          </a:p>
          <a:p>
            <a:pPr marL="2043430" marR="2129155">
              <a:lnSpc>
                <a:spcPts val="2100"/>
              </a:lnSpc>
              <a:spcBef>
                <a:spcPts val="5"/>
              </a:spcBef>
            </a:pP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Facility</a:t>
            </a:r>
            <a:r>
              <a:rPr sz="1800" spc="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has</a:t>
            </a:r>
            <a:r>
              <a:rPr sz="1800" spc="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reported</a:t>
            </a:r>
            <a:r>
              <a:rPr sz="1800" spc="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</a:t>
            </a:r>
            <a:r>
              <a:rPr sz="1800" spc="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x</a:t>
            </a:r>
            <a:r>
              <a:rPr sz="1800" spc="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during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Q1,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Q2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during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quarter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(Q3),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so can be assessed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Active Site Rule and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included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 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quarterly</a:t>
            </a:r>
            <a:r>
              <a:rPr sz="18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rate.</a:t>
            </a:r>
            <a:endParaRPr sz="18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41064" y="4434840"/>
            <a:ext cx="969644" cy="1325880"/>
            <a:chOff x="3941064" y="4434840"/>
            <a:chExt cx="969644" cy="1325880"/>
          </a:xfrm>
        </p:grpSpPr>
        <p:sp>
          <p:nvSpPr>
            <p:cNvPr id="7" name="object 7"/>
            <p:cNvSpPr/>
            <p:nvPr/>
          </p:nvSpPr>
          <p:spPr>
            <a:xfrm>
              <a:off x="3941064" y="4434840"/>
              <a:ext cx="969644" cy="1325880"/>
            </a:xfrm>
            <a:custGeom>
              <a:avLst/>
              <a:gdLst/>
              <a:ahLst/>
              <a:cxnLst/>
              <a:rect l="l" t="t" r="r" b="b"/>
              <a:pathLst>
                <a:path w="969645" h="1325879">
                  <a:moveTo>
                    <a:pt x="969263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969263" y="1325880"/>
                  </a:lnTo>
                  <a:lnTo>
                    <a:pt x="969263" y="0"/>
                  </a:lnTo>
                  <a:close/>
                </a:path>
              </a:pathLst>
            </a:custGeom>
            <a:solidFill>
              <a:srgbClr val="D1DA7C">
                <a:alpha val="4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3088" y="4951476"/>
              <a:ext cx="689406" cy="62255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8344" y="4951476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4857" y="4951476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1357" y="4951476"/>
            <a:ext cx="689406" cy="62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198773" y="45615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1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4029" y="45615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2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73236" y="45615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3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7044" y="4561571"/>
            <a:ext cx="5327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6100"/>
              </a:lnSpc>
              <a:spcBef>
                <a:spcPts val="100"/>
              </a:spcBef>
            </a:pP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Qu</a:t>
            </a:r>
            <a:r>
              <a:rPr sz="1100" b="1" spc="1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spc="3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>
                <a:solidFill>
                  <a:srgbClr val="2C56A2"/>
                </a:solidFill>
                <a:latin typeface="GillSansNova-SemiBold"/>
                <a:cs typeface="GillSansNova-SemiBold"/>
              </a:rPr>
              <a:t>ter  4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0628" y="5999553"/>
            <a:ext cx="1496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>
                <a:solidFill>
                  <a:srgbClr val="2C56A2"/>
                </a:solidFill>
                <a:latin typeface="GillSansNova-BookItalic"/>
                <a:cs typeface="GillSansNova-BookItalic"/>
              </a:rPr>
              <a:t>Q3:</a:t>
            </a:r>
            <a:r>
              <a:rPr sz="1400" i="1" spc="-35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400" i="1" spc="5">
                <a:solidFill>
                  <a:srgbClr val="2C56A2"/>
                </a:solidFill>
                <a:latin typeface="GillSansNova-BookItalic"/>
                <a:cs typeface="GillSansNova-BookItalic"/>
              </a:rPr>
              <a:t>Reporting</a:t>
            </a:r>
            <a:r>
              <a:rPr sz="1400" i="1" spc="-3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400" i="1" spc="5">
                <a:solidFill>
                  <a:srgbClr val="2C56A2"/>
                </a:solidFill>
                <a:latin typeface="GillSansNova-BookItalic"/>
                <a:cs typeface="GillSansNova-BookItalic"/>
              </a:rPr>
              <a:t>quarter</a:t>
            </a:r>
            <a:endParaRPr sz="1400">
              <a:latin typeface="GillSansNova-BookItalic"/>
              <a:cs typeface="GillSansNova-BookItal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31503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17" y="188433"/>
                </a:lnTo>
                <a:lnTo>
                  <a:pt x="44072" y="207605"/>
                </a:lnTo>
                <a:lnTo>
                  <a:pt x="58738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4059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22" y="188433"/>
                </a:lnTo>
                <a:lnTo>
                  <a:pt x="44076" y="207605"/>
                </a:lnTo>
                <a:lnTo>
                  <a:pt x="58740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93266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17" y="188433"/>
                </a:lnTo>
                <a:lnTo>
                  <a:pt x="44072" y="207605"/>
                </a:lnTo>
                <a:lnTo>
                  <a:pt x="58738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7991F0B-F656-46A9-B5C7-9F24E8704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1"/>
    </mc:Choice>
    <mc:Fallback xmlns="">
      <p:transition spd="slow" advTm="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1306989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5301843" y="3118104"/>
            <a:ext cx="1585595" cy="1339850"/>
          </a:xfrm>
          <a:custGeom>
            <a:avLst/>
            <a:gdLst/>
            <a:ahLst/>
            <a:cxnLst/>
            <a:rect l="l" t="t" r="r" b="b"/>
            <a:pathLst>
              <a:path w="1585595" h="1339850">
                <a:moveTo>
                  <a:pt x="1585252" y="0"/>
                </a:moveTo>
                <a:lnTo>
                  <a:pt x="0" y="0"/>
                </a:lnTo>
                <a:lnTo>
                  <a:pt x="0" y="1339596"/>
                </a:lnTo>
                <a:lnTo>
                  <a:pt x="1585252" y="1339596"/>
                </a:lnTo>
                <a:lnTo>
                  <a:pt x="1585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27679" y="4232233"/>
            <a:ext cx="6227445" cy="205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Although the </a:t>
            </a:r>
            <a:r>
              <a:rPr sz="23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2300" b="1">
                <a:solidFill>
                  <a:srgbClr val="E9494F"/>
                </a:solidFill>
                <a:latin typeface="GillSansNova-SemiBold"/>
                <a:cs typeface="GillSansNova-SemiBold"/>
              </a:rPr>
              <a:t>Site Rule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provides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 consistent </a:t>
            </a:r>
            <a:r>
              <a:rPr sz="2300" spc="-6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approach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that uses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to determine which </a:t>
            </a:r>
            <a:r>
              <a:rPr sz="2300" spc="-6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sites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currently offering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planning method, 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there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some situations that it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may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not 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capture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2300" spc="-6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other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limitations to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keep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in mind.</a:t>
            </a:r>
            <a:endParaRPr sz="23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10925" y="3273548"/>
            <a:ext cx="767715" cy="767715"/>
            <a:chOff x="5710925" y="3273548"/>
            <a:chExt cx="767715" cy="767715"/>
          </a:xfrm>
        </p:grpSpPr>
        <p:sp>
          <p:nvSpPr>
            <p:cNvPr id="7" name="object 7"/>
            <p:cNvSpPr/>
            <p:nvPr/>
          </p:nvSpPr>
          <p:spPr>
            <a:xfrm>
              <a:off x="5729749" y="3292370"/>
              <a:ext cx="729615" cy="729615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499008" y="0"/>
                  </a:moveTo>
                  <a:lnTo>
                    <a:pt x="230441" y="0"/>
                  </a:lnTo>
                  <a:lnTo>
                    <a:pt x="222499" y="785"/>
                  </a:lnTo>
                  <a:lnTo>
                    <a:pt x="11874" y="201777"/>
                  </a:lnTo>
                  <a:lnTo>
                    <a:pt x="0" y="230441"/>
                  </a:lnTo>
                  <a:lnTo>
                    <a:pt x="0" y="499008"/>
                  </a:lnTo>
                  <a:lnTo>
                    <a:pt x="201777" y="717575"/>
                  </a:lnTo>
                  <a:lnTo>
                    <a:pt x="230441" y="729449"/>
                  </a:lnTo>
                  <a:lnTo>
                    <a:pt x="499008" y="729449"/>
                  </a:lnTo>
                  <a:lnTo>
                    <a:pt x="717575" y="527672"/>
                  </a:lnTo>
                  <a:lnTo>
                    <a:pt x="729449" y="499008"/>
                  </a:lnTo>
                  <a:lnTo>
                    <a:pt x="729449" y="230441"/>
                  </a:lnTo>
                  <a:lnTo>
                    <a:pt x="527672" y="11874"/>
                  </a:lnTo>
                  <a:lnTo>
                    <a:pt x="499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10923" y="3273551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4" h="767714">
                  <a:moveTo>
                    <a:pt x="591286" y="325424"/>
                  </a:moveTo>
                  <a:lnTo>
                    <a:pt x="584377" y="317131"/>
                  </a:lnTo>
                  <a:lnTo>
                    <a:pt x="574738" y="313918"/>
                  </a:lnTo>
                  <a:lnTo>
                    <a:pt x="568579" y="313347"/>
                  </a:lnTo>
                  <a:lnTo>
                    <a:pt x="551510" y="316191"/>
                  </a:lnTo>
                  <a:lnTo>
                    <a:pt x="538492" y="324891"/>
                  </a:lnTo>
                  <a:lnTo>
                    <a:pt x="528726" y="338277"/>
                  </a:lnTo>
                  <a:lnTo>
                    <a:pt x="521423" y="355206"/>
                  </a:lnTo>
                  <a:lnTo>
                    <a:pt x="497890" y="416801"/>
                  </a:lnTo>
                  <a:lnTo>
                    <a:pt x="495935" y="421068"/>
                  </a:lnTo>
                  <a:lnTo>
                    <a:pt x="493750" y="424370"/>
                  </a:lnTo>
                  <a:lnTo>
                    <a:pt x="486105" y="423138"/>
                  </a:lnTo>
                  <a:lnTo>
                    <a:pt x="483933" y="420662"/>
                  </a:lnTo>
                  <a:lnTo>
                    <a:pt x="483908" y="157022"/>
                  </a:lnTo>
                  <a:lnTo>
                    <a:pt x="483755" y="157022"/>
                  </a:lnTo>
                  <a:lnTo>
                    <a:pt x="455536" y="126263"/>
                  </a:lnTo>
                  <a:lnTo>
                    <a:pt x="444500" y="128498"/>
                  </a:lnTo>
                  <a:lnTo>
                    <a:pt x="435470" y="134569"/>
                  </a:lnTo>
                  <a:lnTo>
                    <a:pt x="429399" y="143586"/>
                  </a:lnTo>
                  <a:lnTo>
                    <a:pt x="427164" y="154635"/>
                  </a:lnTo>
                  <a:lnTo>
                    <a:pt x="427304" y="157022"/>
                  </a:lnTo>
                  <a:lnTo>
                    <a:pt x="427164" y="157022"/>
                  </a:lnTo>
                  <a:lnTo>
                    <a:pt x="427164" y="348399"/>
                  </a:lnTo>
                  <a:lnTo>
                    <a:pt x="424053" y="351561"/>
                  </a:lnTo>
                  <a:lnTo>
                    <a:pt x="416179" y="351561"/>
                  </a:lnTo>
                  <a:lnTo>
                    <a:pt x="413067" y="348399"/>
                  </a:lnTo>
                  <a:lnTo>
                    <a:pt x="413067" y="127457"/>
                  </a:lnTo>
                  <a:lnTo>
                    <a:pt x="410959" y="116357"/>
                  </a:lnTo>
                  <a:lnTo>
                    <a:pt x="405130" y="107048"/>
                  </a:lnTo>
                  <a:lnTo>
                    <a:pt x="396405" y="100558"/>
                  </a:lnTo>
                  <a:lnTo>
                    <a:pt x="385559" y="97942"/>
                  </a:lnTo>
                  <a:lnTo>
                    <a:pt x="374230" y="99910"/>
                  </a:lnTo>
                  <a:lnTo>
                    <a:pt x="364934" y="105930"/>
                  </a:lnTo>
                  <a:lnTo>
                    <a:pt x="358648" y="115036"/>
                  </a:lnTo>
                  <a:lnTo>
                    <a:pt x="356336" y="126263"/>
                  </a:lnTo>
                  <a:lnTo>
                    <a:pt x="356336" y="348399"/>
                  </a:lnTo>
                  <a:lnTo>
                    <a:pt x="353174" y="351561"/>
                  </a:lnTo>
                  <a:lnTo>
                    <a:pt x="345351" y="351561"/>
                  </a:lnTo>
                  <a:lnTo>
                    <a:pt x="342188" y="348399"/>
                  </a:lnTo>
                  <a:lnTo>
                    <a:pt x="342188" y="155829"/>
                  </a:lnTo>
                  <a:lnTo>
                    <a:pt x="340080" y="144729"/>
                  </a:lnTo>
                  <a:lnTo>
                    <a:pt x="334276" y="135407"/>
                  </a:lnTo>
                  <a:lnTo>
                    <a:pt x="325577" y="128905"/>
                  </a:lnTo>
                  <a:lnTo>
                    <a:pt x="314731" y="126263"/>
                  </a:lnTo>
                  <a:lnTo>
                    <a:pt x="303377" y="128257"/>
                  </a:lnTo>
                  <a:lnTo>
                    <a:pt x="294081" y="134289"/>
                  </a:lnTo>
                  <a:lnTo>
                    <a:pt x="287807" y="143408"/>
                  </a:lnTo>
                  <a:lnTo>
                    <a:pt x="285496" y="154635"/>
                  </a:lnTo>
                  <a:lnTo>
                    <a:pt x="285496" y="348399"/>
                  </a:lnTo>
                  <a:lnTo>
                    <a:pt x="282346" y="351561"/>
                  </a:lnTo>
                  <a:lnTo>
                    <a:pt x="274472" y="351561"/>
                  </a:lnTo>
                  <a:lnTo>
                    <a:pt x="271360" y="348399"/>
                  </a:lnTo>
                  <a:lnTo>
                    <a:pt x="271360" y="212521"/>
                  </a:lnTo>
                  <a:lnTo>
                    <a:pt x="269252" y="201434"/>
                  </a:lnTo>
                  <a:lnTo>
                    <a:pt x="263423" y="192125"/>
                  </a:lnTo>
                  <a:lnTo>
                    <a:pt x="254698" y="185635"/>
                  </a:lnTo>
                  <a:lnTo>
                    <a:pt x="243852" y="183007"/>
                  </a:lnTo>
                  <a:lnTo>
                    <a:pt x="232511" y="184988"/>
                  </a:lnTo>
                  <a:lnTo>
                    <a:pt x="223215" y="191008"/>
                  </a:lnTo>
                  <a:lnTo>
                    <a:pt x="216928" y="200101"/>
                  </a:lnTo>
                  <a:lnTo>
                    <a:pt x="214617" y="211328"/>
                  </a:lnTo>
                  <a:lnTo>
                    <a:pt x="214617" y="516331"/>
                  </a:lnTo>
                  <a:lnTo>
                    <a:pt x="226631" y="575805"/>
                  </a:lnTo>
                  <a:lnTo>
                    <a:pt x="259372" y="624420"/>
                  </a:lnTo>
                  <a:lnTo>
                    <a:pt x="307987" y="657161"/>
                  </a:lnTo>
                  <a:lnTo>
                    <a:pt x="367461" y="669175"/>
                  </a:lnTo>
                  <a:lnTo>
                    <a:pt x="378891" y="668756"/>
                  </a:lnTo>
                  <a:lnTo>
                    <a:pt x="443153" y="649135"/>
                  </a:lnTo>
                  <a:lnTo>
                    <a:pt x="492785" y="603796"/>
                  </a:lnTo>
                  <a:lnTo>
                    <a:pt x="511175" y="568769"/>
                  </a:lnTo>
                  <a:lnTo>
                    <a:pt x="514515" y="558177"/>
                  </a:lnTo>
                  <a:lnTo>
                    <a:pt x="589216" y="341185"/>
                  </a:lnTo>
                  <a:lnTo>
                    <a:pt x="591286" y="325424"/>
                  </a:lnTo>
                  <a:close/>
                </a:path>
                <a:path w="767714" h="767714">
                  <a:moveTo>
                    <a:pt x="767092" y="249262"/>
                  </a:moveTo>
                  <a:lnTo>
                    <a:pt x="749706" y="207289"/>
                  </a:lnTo>
                  <a:lnTo>
                    <a:pt x="729449" y="187032"/>
                  </a:lnTo>
                  <a:lnTo>
                    <a:pt x="729449" y="243471"/>
                  </a:lnTo>
                  <a:lnTo>
                    <a:pt x="729449" y="523633"/>
                  </a:lnTo>
                  <a:lnTo>
                    <a:pt x="727189" y="529082"/>
                  </a:lnTo>
                  <a:lnTo>
                    <a:pt x="529082" y="727189"/>
                  </a:lnTo>
                  <a:lnTo>
                    <a:pt x="523633" y="729449"/>
                  </a:lnTo>
                  <a:lnTo>
                    <a:pt x="243471" y="729449"/>
                  </a:lnTo>
                  <a:lnTo>
                    <a:pt x="238010" y="727189"/>
                  </a:lnTo>
                  <a:lnTo>
                    <a:pt x="39903" y="529082"/>
                  </a:lnTo>
                  <a:lnTo>
                    <a:pt x="37642" y="523633"/>
                  </a:lnTo>
                  <a:lnTo>
                    <a:pt x="37642" y="243471"/>
                  </a:lnTo>
                  <a:lnTo>
                    <a:pt x="39903" y="238010"/>
                  </a:lnTo>
                  <a:lnTo>
                    <a:pt x="238010" y="39903"/>
                  </a:lnTo>
                  <a:lnTo>
                    <a:pt x="243471" y="37642"/>
                  </a:lnTo>
                  <a:lnTo>
                    <a:pt x="523633" y="37642"/>
                  </a:lnTo>
                  <a:lnTo>
                    <a:pt x="529082" y="39903"/>
                  </a:lnTo>
                  <a:lnTo>
                    <a:pt x="727189" y="238010"/>
                  </a:lnTo>
                  <a:lnTo>
                    <a:pt x="729449" y="243471"/>
                  </a:lnTo>
                  <a:lnTo>
                    <a:pt x="729449" y="187032"/>
                  </a:lnTo>
                  <a:lnTo>
                    <a:pt x="580059" y="37642"/>
                  </a:lnTo>
                  <a:lnTo>
                    <a:pt x="559803" y="17386"/>
                  </a:lnTo>
                  <a:lnTo>
                    <a:pt x="550735" y="9944"/>
                  </a:lnTo>
                  <a:lnTo>
                    <a:pt x="540550" y="4495"/>
                  </a:lnTo>
                  <a:lnTo>
                    <a:pt x="529488" y="1143"/>
                  </a:lnTo>
                  <a:lnTo>
                    <a:pt x="517829" y="0"/>
                  </a:lnTo>
                  <a:lnTo>
                    <a:pt x="249262" y="0"/>
                  </a:lnTo>
                  <a:lnTo>
                    <a:pt x="207289" y="17386"/>
                  </a:lnTo>
                  <a:lnTo>
                    <a:pt x="17399" y="207289"/>
                  </a:lnTo>
                  <a:lnTo>
                    <a:pt x="0" y="249262"/>
                  </a:lnTo>
                  <a:lnTo>
                    <a:pt x="0" y="517829"/>
                  </a:lnTo>
                  <a:lnTo>
                    <a:pt x="17386" y="559803"/>
                  </a:lnTo>
                  <a:lnTo>
                    <a:pt x="207289" y="749706"/>
                  </a:lnTo>
                  <a:lnTo>
                    <a:pt x="249262" y="767092"/>
                  </a:lnTo>
                  <a:lnTo>
                    <a:pt x="517829" y="767092"/>
                  </a:lnTo>
                  <a:lnTo>
                    <a:pt x="559803" y="749706"/>
                  </a:lnTo>
                  <a:lnTo>
                    <a:pt x="580059" y="729449"/>
                  </a:lnTo>
                  <a:lnTo>
                    <a:pt x="749706" y="559803"/>
                  </a:lnTo>
                  <a:lnTo>
                    <a:pt x="757148" y="550748"/>
                  </a:lnTo>
                  <a:lnTo>
                    <a:pt x="762596" y="540562"/>
                  </a:lnTo>
                  <a:lnTo>
                    <a:pt x="765949" y="529501"/>
                  </a:lnTo>
                  <a:lnTo>
                    <a:pt x="767092" y="517829"/>
                  </a:lnTo>
                  <a:lnTo>
                    <a:pt x="767092" y="249262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0F7E0A2-7F5B-4DE9-800B-8065B33DF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3" name="Bigger Dreams">
            <a:hlinkClick r:id="" action="ppaction://media"/>
            <a:extLst>
              <a:ext uri="{FF2B5EF4-FFF2-40B4-BE49-F238E27FC236}">
                <a16:creationId xmlns:a16="http://schemas.microsoft.com/office/drawing/2014/main" id="{BC37CF47-33FC-489C-B734-1EF32A2EC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1988" end="44552"/>
                  <p14:fade out="1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5310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7"/>
    </mc:Choice>
    <mc:Fallback xmlns="">
      <p:transition spd="slow" advTm="2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8" objId="10"/>
        <p14:playEvt time="19150" objId="10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253651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69495" y="4725946"/>
            <a:ext cx="584010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Health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facilities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that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maintain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small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quantity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of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12 months or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more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but do not dispense it,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ofte</a:t>
            </a:r>
            <a:r>
              <a:rPr lang="en-US" sz="1800" spc="-5">
                <a:solidFill>
                  <a:srgbClr val="2C56A2"/>
                </a:solidFill>
                <a:latin typeface="GillSansNova-Book"/>
                <a:cs typeface="GillSansNova-Book"/>
              </a:rPr>
              <a:t>n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due to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low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demand and/or lack of trained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providers,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would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still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considered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active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according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 Site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Rule.</a:t>
            </a:r>
            <a:endParaRPr sz="1800">
              <a:latin typeface="GillSansNova-SemiBold"/>
              <a:cs typeface="GillSansNova-Semi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2806445"/>
            <a:ext cx="689406" cy="6225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1916" y="2806445"/>
            <a:ext cx="689406" cy="622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832" y="2806445"/>
            <a:ext cx="689406" cy="6225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9736" y="2806445"/>
            <a:ext cx="689406" cy="6225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8652" y="2806445"/>
            <a:ext cx="689406" cy="6225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7568" y="2806445"/>
            <a:ext cx="689406" cy="6225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6472" y="2806445"/>
            <a:ext cx="689406" cy="6225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5388" y="2806445"/>
            <a:ext cx="689406" cy="6225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4292" y="2806445"/>
            <a:ext cx="689406" cy="6225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3208" y="2806445"/>
            <a:ext cx="689406" cy="6225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32125" y="2806445"/>
            <a:ext cx="689406" cy="6225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61041" y="2806445"/>
            <a:ext cx="689406" cy="62255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05086" y="2520271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39176" y="2520271"/>
            <a:ext cx="3041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FEB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26318" y="2520271"/>
            <a:ext cx="3879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MAR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5952" y="2520271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APR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93565" y="2520271"/>
            <a:ext cx="3619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</a:t>
            </a:r>
            <a:r>
              <a:rPr sz="1300" b="1" spc="-114">
                <a:solidFill>
                  <a:srgbClr val="2C56A2"/>
                </a:solidFill>
                <a:latin typeface="GillSansNova-SemiBold"/>
                <a:cs typeface="GillSansNova-SemiBold"/>
              </a:rPr>
              <a:t>AY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38225" y="2520271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90334" y="2520271"/>
            <a:ext cx="2857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67405" y="2520271"/>
            <a:ext cx="3898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UG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42141" y="2520271"/>
            <a:ext cx="2984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20346" y="2520271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44388" y="2520271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391461" y="2520271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7751" y="3611001"/>
            <a:ext cx="465258" cy="46525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8591" y="3611001"/>
            <a:ext cx="465258" cy="46525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2904" y="3611001"/>
            <a:ext cx="465258" cy="46525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93799" y="3611001"/>
            <a:ext cx="465258" cy="46525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0729" y="3611001"/>
            <a:ext cx="465258" cy="46525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99641" y="3611001"/>
            <a:ext cx="465258" cy="46525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00502" y="3611001"/>
            <a:ext cx="465258" cy="46525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57468" y="3611001"/>
            <a:ext cx="465258" cy="46525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86380" y="3611001"/>
            <a:ext cx="465258" cy="46525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28533" y="3611001"/>
            <a:ext cx="465258" cy="46525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57443" y="3611001"/>
            <a:ext cx="465258" cy="46525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386357" y="3611001"/>
            <a:ext cx="465258" cy="465258"/>
          </a:xfrm>
          <a:prstGeom prst="rect">
            <a:avLst/>
          </a:prstGeom>
        </p:spPr>
      </p:pic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833A2E3-3374-4293-AE44-9253921BF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7"/>
    </mc:Choice>
    <mc:Fallback xmlns="">
      <p:transition spd="slow" advTm="1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6445" y="945102"/>
            <a:ext cx="6156325" cy="1795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970"/>
              </a:lnSpc>
              <a:spcBef>
                <a:spcPts val="100"/>
              </a:spcBef>
              <a:tabLst>
                <a:tab pos="1664970" algn="l"/>
              </a:tabLst>
            </a:pPr>
            <a:r>
              <a:rPr b="0" spc="15">
                <a:latin typeface="GillSansNova-Light"/>
                <a:cs typeface="GillSansNova-Light"/>
              </a:rPr>
              <a:t>Section	</a:t>
            </a:r>
            <a:r>
              <a:rPr b="0">
                <a:latin typeface="GillSansNova-Light"/>
                <a:cs typeface="GillSansNova-Light"/>
              </a:rPr>
              <a:t>1:</a:t>
            </a:r>
          </a:p>
          <a:p>
            <a:pPr marL="12700" marR="5080" algn="ctr">
              <a:lnSpc>
                <a:spcPts val="4400"/>
              </a:lnSpc>
              <a:spcBef>
                <a:spcPts val="70"/>
              </a:spcBef>
              <a:tabLst>
                <a:tab pos="917575" algn="l"/>
                <a:tab pos="1453515" algn="l"/>
                <a:tab pos="2356485" algn="l"/>
                <a:tab pos="3288029" algn="l"/>
                <a:tab pos="4165600" algn="l"/>
                <a:tab pos="5231765" algn="l"/>
              </a:tabLst>
            </a:pPr>
            <a:r>
              <a:rPr sz="3700" spc="-75"/>
              <a:t>F</a:t>
            </a:r>
            <a:r>
              <a:rPr sz="3700" spc="35"/>
              <a:t>a</a:t>
            </a:r>
            <a:r>
              <a:rPr sz="3700"/>
              <a:t>mily</a:t>
            </a:r>
            <a:r>
              <a:rPr lang="en-US" sz="3700"/>
              <a:t> </a:t>
            </a:r>
            <a:r>
              <a:rPr sz="3700"/>
              <a:t>pl</a:t>
            </a:r>
            <a:r>
              <a:rPr sz="3700" spc="35"/>
              <a:t>a</a:t>
            </a:r>
            <a:r>
              <a:rPr sz="3700"/>
              <a:t>nning</a:t>
            </a:r>
            <a:r>
              <a:rPr lang="en-US" sz="3700"/>
              <a:t> </a:t>
            </a:r>
            <a:r>
              <a:rPr sz="3700"/>
              <a:t>me</a:t>
            </a:r>
            <a:r>
              <a:rPr sz="3700" spc="35"/>
              <a:t>t</a:t>
            </a:r>
            <a:r>
              <a:rPr sz="3700"/>
              <a:t>hods</a:t>
            </a:r>
            <a:r>
              <a:rPr lang="en-US" sz="3700"/>
              <a:t> </a:t>
            </a:r>
            <a:r>
              <a:rPr sz="3700"/>
              <a:t>wi</a:t>
            </a:r>
            <a:r>
              <a:rPr sz="3700" spc="35"/>
              <a:t>t</a:t>
            </a:r>
            <a:r>
              <a:rPr sz="3700"/>
              <a:t>h  one</a:t>
            </a:r>
            <a:r>
              <a:rPr lang="en-US" sz="3700"/>
              <a:t> </a:t>
            </a:r>
            <a:r>
              <a:rPr sz="3700" spc="-15"/>
              <a:t>versus</a:t>
            </a:r>
            <a:r>
              <a:rPr lang="en-US" sz="3700" spc="-15"/>
              <a:t> </a:t>
            </a:r>
            <a:r>
              <a:rPr sz="3700"/>
              <a:t>multiple</a:t>
            </a:r>
            <a:r>
              <a:rPr lang="en-US" sz="3700"/>
              <a:t> </a:t>
            </a:r>
            <a:r>
              <a:rPr sz="3700" spc="-5"/>
              <a:t>products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2291588" y="4799160"/>
            <a:ext cx="74961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This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segment will </a:t>
            </a:r>
            <a:r>
              <a:rPr sz="2300" spc="10">
                <a:solidFill>
                  <a:srgbClr val="2C56A2"/>
                </a:solidFill>
                <a:latin typeface="GillSansNova-Book"/>
                <a:cs typeface="GillSansNova-Book"/>
              </a:rPr>
              <a:t>first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discuss </a:t>
            </a:r>
            <a:r>
              <a:rPr sz="2300" spc="-10">
                <a:solidFill>
                  <a:srgbClr val="2C56A2"/>
                </a:solidFill>
                <a:latin typeface="GillSansNova-Book"/>
                <a:cs typeface="GillSansNova-Book"/>
              </a:rPr>
              <a:t>differences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in annual and </a:t>
            </a:r>
            <a:r>
              <a:rPr sz="23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2300" spc="-6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family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planning methods and then demonstrate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how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these </a:t>
            </a:r>
            <a:r>
              <a:rPr sz="2300" spc="-15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affected </a:t>
            </a:r>
            <a:r>
              <a:rPr sz="2300" spc="-25">
                <a:solidFill>
                  <a:srgbClr val="2C56A2"/>
                </a:solidFill>
                <a:latin typeface="GillSansNova-Book"/>
                <a:cs typeface="GillSansNova-Book"/>
              </a:rPr>
              <a:t>by</a:t>
            </a:r>
            <a:r>
              <a:rPr sz="2300">
                <a:solidFill>
                  <a:srgbClr val="2C56A2"/>
                </a:solidFill>
                <a:latin typeface="GillSansNova-Book"/>
                <a:cs typeface="GillSansNova-Book"/>
              </a:rPr>
              <a:t> the</a:t>
            </a:r>
            <a:r>
              <a:rPr sz="23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2300" b="1">
                <a:solidFill>
                  <a:srgbClr val="E9494F"/>
                </a:solidFill>
                <a:latin typeface="GillSansNova-SemiBold"/>
                <a:cs typeface="GillSansNova-SemiBold"/>
              </a:rPr>
              <a:t> Site Rule.</a:t>
            </a:r>
            <a:endParaRPr sz="2300">
              <a:latin typeface="GillSansNova-SemiBold"/>
              <a:cs typeface="GillSansNova-Semi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1856" y="3118104"/>
            <a:ext cx="1585246" cy="16812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0A6096-7B44-46B9-8F1B-9F4D5B9D5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Bigger Dreams">
            <a:hlinkClick r:id="" action="ppaction://media"/>
            <a:extLst>
              <a:ext uri="{FF2B5EF4-FFF2-40B4-BE49-F238E27FC236}">
                <a16:creationId xmlns:a16="http://schemas.microsoft.com/office/drawing/2014/main" id="{C2F03AD6-DDDC-4DD8-8961-C9FC7FA8B0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804" end="124661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549638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0"/>
    </mc:Choice>
    <mc:Fallback xmlns="">
      <p:transition spd="slow" advTm="1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253651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69689" y="4396762"/>
            <a:ext cx="5798111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ctr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Poor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quality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coming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from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LMIS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HMIS,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particularly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missing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data,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could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distort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rates,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most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likely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showing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artificially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reduced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rates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distortion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occurs.</a:t>
            </a:r>
            <a:endParaRPr sz="180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2926" y="2555866"/>
            <a:ext cx="1403174" cy="1444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865415-262F-4DBF-AE9A-780B68392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5"/>
    </mc:Choice>
    <mc:Fallback xmlns="">
      <p:transition spd="slow" advTm="1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253651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13562" y="4048875"/>
            <a:ext cx="8222328" cy="566821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065" marR="5080" algn="ctr">
              <a:lnSpc>
                <a:spcPts val="2100"/>
              </a:lnSpc>
              <a:spcBef>
                <a:spcPts val="219"/>
              </a:spcBef>
            </a:pPr>
            <a:r>
              <a:rPr lang="en-US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In the absence of additional country information on a site's status, a site that becomes inactive takes 12 months to be classified as such under the Active Site Rule. </a:t>
            </a:r>
            <a:endParaRPr sz="1800" dirty="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2806445"/>
            <a:ext cx="689406" cy="6225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2806445"/>
            <a:ext cx="689406" cy="622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2806445"/>
            <a:ext cx="689406" cy="6225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2806445"/>
            <a:ext cx="689406" cy="6225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2806445"/>
            <a:ext cx="689406" cy="6225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2806445"/>
            <a:ext cx="689406" cy="6225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2806445"/>
            <a:ext cx="689406" cy="6225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2806445"/>
            <a:ext cx="689406" cy="6225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2806445"/>
            <a:ext cx="689406" cy="6225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2806445"/>
            <a:ext cx="689406" cy="6225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2806445"/>
            <a:ext cx="689406" cy="6225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2806445"/>
            <a:ext cx="689406" cy="62255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52835" y="2520271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86927" y="2520271"/>
            <a:ext cx="3041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FEB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4068" y="2520271"/>
            <a:ext cx="3879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MAR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3701" y="2520271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APR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1315" y="2520271"/>
            <a:ext cx="3619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M</a:t>
            </a:r>
            <a:r>
              <a:rPr sz="1300" b="1" spc="-114">
                <a:solidFill>
                  <a:srgbClr val="2C56A2"/>
                </a:solidFill>
                <a:latin typeface="GillSansNova-SemiBold"/>
                <a:cs typeface="GillSansNova-SemiBold"/>
              </a:rPr>
              <a:t>AY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5974" y="2520271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38083" y="2520271"/>
            <a:ext cx="2857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JUL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5154" y="2520271"/>
            <a:ext cx="3898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UG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89891" y="2520271"/>
            <a:ext cx="2984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SEP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68098" y="2520271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92138" y="2520271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39210" y="2520271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>
                <a:solidFill>
                  <a:srgbClr val="2C56A2"/>
                </a:solidFill>
                <a:latin typeface="GillSansNova-SemiBold"/>
                <a:cs typeface="GillSansNova-SemiBold"/>
              </a:rPr>
              <a:t>DEC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A57995CD-EC13-419F-A3C0-4DF94D027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2"/>
    </mc:Choice>
    <mc:Fallback xmlns="">
      <p:transition spd="slow" advTm="1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253651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67000" y="4287034"/>
            <a:ext cx="6727051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ctr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Health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program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goals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differ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from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supply chain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goals.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those who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 spc="5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more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focused</a:t>
            </a:r>
            <a:r>
              <a:rPr sz="1800" spc="5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access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800" spc="5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planning</a:t>
            </a:r>
            <a:r>
              <a:rPr sz="1800" spc="5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methods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5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clients</a:t>
            </a:r>
            <a:r>
              <a:rPr sz="1800" spc="5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country,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 which sites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>
                <a:solidFill>
                  <a:srgbClr val="2C56A2"/>
                </a:solidFill>
                <a:latin typeface="GillSansNova-BookItalic"/>
                <a:cs typeface="GillSansNova-BookItalic"/>
              </a:rPr>
              <a:t>should</a:t>
            </a:r>
            <a:r>
              <a:rPr sz="1800" i="1" spc="-5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offering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 method,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this rule that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narrows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focus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currently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active sites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might not be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useful.</a:t>
            </a:r>
            <a:endParaRPr sz="1800">
              <a:latin typeface="GillSansNova-Book"/>
              <a:cs typeface="GillSansNova-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83379" y="2762393"/>
            <a:ext cx="731520" cy="732155"/>
            <a:chOff x="4183379" y="2762393"/>
            <a:chExt cx="731520" cy="732155"/>
          </a:xfrm>
        </p:grpSpPr>
        <p:sp>
          <p:nvSpPr>
            <p:cNvPr id="6" name="object 6"/>
            <p:cNvSpPr/>
            <p:nvPr/>
          </p:nvSpPr>
          <p:spPr>
            <a:xfrm>
              <a:off x="4183379" y="2762393"/>
              <a:ext cx="731520" cy="732155"/>
            </a:xfrm>
            <a:custGeom>
              <a:avLst/>
              <a:gdLst/>
              <a:ahLst/>
              <a:cxnLst/>
              <a:rect l="l" t="t" r="r" b="b"/>
              <a:pathLst>
                <a:path w="731520" h="732154">
                  <a:moveTo>
                    <a:pt x="365760" y="0"/>
                  </a:moveTo>
                  <a:lnTo>
                    <a:pt x="319879" y="2849"/>
                  </a:lnTo>
                  <a:lnTo>
                    <a:pt x="275699" y="11171"/>
                  </a:lnTo>
                  <a:lnTo>
                    <a:pt x="233563" y="24621"/>
                  </a:lnTo>
                  <a:lnTo>
                    <a:pt x="193813" y="42856"/>
                  </a:lnTo>
                  <a:lnTo>
                    <a:pt x="156792" y="65534"/>
                  </a:lnTo>
                  <a:lnTo>
                    <a:pt x="122843" y="92312"/>
                  </a:lnTo>
                  <a:lnTo>
                    <a:pt x="92308" y="122848"/>
                  </a:lnTo>
                  <a:lnTo>
                    <a:pt x="65531" y="156797"/>
                  </a:lnTo>
                  <a:lnTo>
                    <a:pt x="42854" y="193818"/>
                  </a:lnTo>
                  <a:lnTo>
                    <a:pt x="24619" y="233568"/>
                  </a:lnTo>
                  <a:lnTo>
                    <a:pt x="11170" y="275703"/>
                  </a:lnTo>
                  <a:lnTo>
                    <a:pt x="2849" y="319881"/>
                  </a:lnTo>
                  <a:lnTo>
                    <a:pt x="0" y="365760"/>
                  </a:lnTo>
                  <a:lnTo>
                    <a:pt x="2849" y="411640"/>
                  </a:lnTo>
                  <a:lnTo>
                    <a:pt x="11170" y="455821"/>
                  </a:lnTo>
                  <a:lnTo>
                    <a:pt x="24619" y="497958"/>
                  </a:lnTo>
                  <a:lnTo>
                    <a:pt x="42854" y="537709"/>
                  </a:lnTo>
                  <a:lnTo>
                    <a:pt x="65531" y="574731"/>
                  </a:lnTo>
                  <a:lnTo>
                    <a:pt x="92308" y="608682"/>
                  </a:lnTo>
                  <a:lnTo>
                    <a:pt x="122843" y="639218"/>
                  </a:lnTo>
                  <a:lnTo>
                    <a:pt x="156792" y="665997"/>
                  </a:lnTo>
                  <a:lnTo>
                    <a:pt x="193813" y="688675"/>
                  </a:lnTo>
                  <a:lnTo>
                    <a:pt x="233563" y="706911"/>
                  </a:lnTo>
                  <a:lnTo>
                    <a:pt x="275699" y="720361"/>
                  </a:lnTo>
                  <a:lnTo>
                    <a:pt x="319879" y="728682"/>
                  </a:lnTo>
                  <a:lnTo>
                    <a:pt x="365760" y="731532"/>
                  </a:lnTo>
                  <a:lnTo>
                    <a:pt x="411640" y="728682"/>
                  </a:lnTo>
                  <a:lnTo>
                    <a:pt x="455820" y="720361"/>
                  </a:lnTo>
                  <a:lnTo>
                    <a:pt x="497956" y="706911"/>
                  </a:lnTo>
                  <a:lnTo>
                    <a:pt x="537706" y="688675"/>
                  </a:lnTo>
                  <a:lnTo>
                    <a:pt x="574727" y="665997"/>
                  </a:lnTo>
                  <a:lnTo>
                    <a:pt x="608676" y="639218"/>
                  </a:lnTo>
                  <a:lnTo>
                    <a:pt x="639211" y="608682"/>
                  </a:lnTo>
                  <a:lnTo>
                    <a:pt x="665988" y="574731"/>
                  </a:lnTo>
                  <a:lnTo>
                    <a:pt x="688665" y="537709"/>
                  </a:lnTo>
                  <a:lnTo>
                    <a:pt x="706900" y="497958"/>
                  </a:lnTo>
                  <a:lnTo>
                    <a:pt x="720349" y="455821"/>
                  </a:lnTo>
                  <a:lnTo>
                    <a:pt x="728670" y="411640"/>
                  </a:lnTo>
                  <a:lnTo>
                    <a:pt x="731520" y="365760"/>
                  </a:lnTo>
                  <a:lnTo>
                    <a:pt x="728670" y="319881"/>
                  </a:lnTo>
                  <a:lnTo>
                    <a:pt x="720349" y="275703"/>
                  </a:lnTo>
                  <a:lnTo>
                    <a:pt x="706900" y="233568"/>
                  </a:lnTo>
                  <a:lnTo>
                    <a:pt x="688665" y="193818"/>
                  </a:lnTo>
                  <a:lnTo>
                    <a:pt x="665988" y="156797"/>
                  </a:lnTo>
                  <a:lnTo>
                    <a:pt x="639211" y="122848"/>
                  </a:lnTo>
                  <a:lnTo>
                    <a:pt x="608676" y="92312"/>
                  </a:lnTo>
                  <a:lnTo>
                    <a:pt x="574727" y="65534"/>
                  </a:lnTo>
                  <a:lnTo>
                    <a:pt x="537706" y="42856"/>
                  </a:lnTo>
                  <a:lnTo>
                    <a:pt x="497956" y="24621"/>
                  </a:lnTo>
                  <a:lnTo>
                    <a:pt x="455820" y="11171"/>
                  </a:lnTo>
                  <a:lnTo>
                    <a:pt x="411640" y="2849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32478" y="2910814"/>
              <a:ext cx="433705" cy="433705"/>
            </a:xfrm>
            <a:custGeom>
              <a:avLst/>
              <a:gdLst/>
              <a:ahLst/>
              <a:cxnLst/>
              <a:rect l="l" t="t" r="r" b="b"/>
              <a:pathLst>
                <a:path w="433704" h="433704">
                  <a:moveTo>
                    <a:pt x="433298" y="151930"/>
                  </a:moveTo>
                  <a:lnTo>
                    <a:pt x="281381" y="151930"/>
                  </a:lnTo>
                  <a:lnTo>
                    <a:pt x="281381" y="0"/>
                  </a:lnTo>
                  <a:lnTo>
                    <a:pt x="151955" y="0"/>
                  </a:lnTo>
                  <a:lnTo>
                    <a:pt x="151955" y="151930"/>
                  </a:lnTo>
                  <a:lnTo>
                    <a:pt x="0" y="151930"/>
                  </a:lnTo>
                  <a:lnTo>
                    <a:pt x="0" y="281355"/>
                  </a:lnTo>
                  <a:lnTo>
                    <a:pt x="151955" y="281355"/>
                  </a:lnTo>
                  <a:lnTo>
                    <a:pt x="151955" y="433285"/>
                  </a:lnTo>
                  <a:lnTo>
                    <a:pt x="281381" y="433285"/>
                  </a:lnTo>
                  <a:lnTo>
                    <a:pt x="281381" y="281355"/>
                  </a:lnTo>
                  <a:lnTo>
                    <a:pt x="433298" y="281355"/>
                  </a:lnTo>
                  <a:lnTo>
                    <a:pt x="433298" y="1519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64103" y="2587777"/>
            <a:ext cx="2637155" cy="1261110"/>
            <a:chOff x="6164103" y="2587777"/>
            <a:chExt cx="2637155" cy="1261110"/>
          </a:xfrm>
        </p:grpSpPr>
        <p:sp>
          <p:nvSpPr>
            <p:cNvPr id="9" name="object 9"/>
            <p:cNvSpPr/>
            <p:nvPr/>
          </p:nvSpPr>
          <p:spPr>
            <a:xfrm>
              <a:off x="8065262" y="3087928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89">
                  <a:moveTo>
                    <a:pt x="91795" y="267728"/>
                  </a:moveTo>
                  <a:lnTo>
                    <a:pt x="88722" y="261912"/>
                  </a:lnTo>
                  <a:lnTo>
                    <a:pt x="86448" y="261226"/>
                  </a:lnTo>
                  <a:lnTo>
                    <a:pt x="81876" y="259969"/>
                  </a:lnTo>
                  <a:lnTo>
                    <a:pt x="80010" y="256654"/>
                  </a:lnTo>
                  <a:lnTo>
                    <a:pt x="79209" y="252349"/>
                  </a:lnTo>
                  <a:lnTo>
                    <a:pt x="78714" y="249923"/>
                  </a:lnTo>
                  <a:lnTo>
                    <a:pt x="78460" y="247891"/>
                  </a:lnTo>
                  <a:lnTo>
                    <a:pt x="78371" y="247205"/>
                  </a:lnTo>
                  <a:lnTo>
                    <a:pt x="73431" y="247891"/>
                  </a:lnTo>
                  <a:lnTo>
                    <a:pt x="73088" y="247205"/>
                  </a:lnTo>
                  <a:lnTo>
                    <a:pt x="73177" y="238683"/>
                  </a:lnTo>
                  <a:lnTo>
                    <a:pt x="73558" y="236220"/>
                  </a:lnTo>
                  <a:lnTo>
                    <a:pt x="70231" y="235470"/>
                  </a:lnTo>
                  <a:lnTo>
                    <a:pt x="69253" y="235204"/>
                  </a:lnTo>
                  <a:lnTo>
                    <a:pt x="68745" y="233781"/>
                  </a:lnTo>
                  <a:lnTo>
                    <a:pt x="68072" y="232778"/>
                  </a:lnTo>
                  <a:lnTo>
                    <a:pt x="66814" y="230733"/>
                  </a:lnTo>
                  <a:lnTo>
                    <a:pt x="65036" y="228790"/>
                  </a:lnTo>
                  <a:lnTo>
                    <a:pt x="59969" y="227025"/>
                  </a:lnTo>
                  <a:lnTo>
                    <a:pt x="58026" y="225158"/>
                  </a:lnTo>
                  <a:lnTo>
                    <a:pt x="56083" y="223380"/>
                  </a:lnTo>
                  <a:lnTo>
                    <a:pt x="54724" y="221538"/>
                  </a:lnTo>
                  <a:lnTo>
                    <a:pt x="53124" y="219925"/>
                  </a:lnTo>
                  <a:lnTo>
                    <a:pt x="52997" y="219837"/>
                  </a:lnTo>
                  <a:lnTo>
                    <a:pt x="52273" y="219341"/>
                  </a:lnTo>
                  <a:lnTo>
                    <a:pt x="51181" y="218579"/>
                  </a:lnTo>
                  <a:lnTo>
                    <a:pt x="47752" y="219341"/>
                  </a:lnTo>
                  <a:lnTo>
                    <a:pt x="45224" y="217741"/>
                  </a:lnTo>
                  <a:lnTo>
                    <a:pt x="43535" y="215036"/>
                  </a:lnTo>
                  <a:lnTo>
                    <a:pt x="39992" y="209626"/>
                  </a:lnTo>
                  <a:lnTo>
                    <a:pt x="35128" y="205320"/>
                  </a:lnTo>
                  <a:lnTo>
                    <a:pt x="30492" y="201002"/>
                  </a:lnTo>
                  <a:lnTo>
                    <a:pt x="28003" y="198640"/>
                  </a:lnTo>
                  <a:lnTo>
                    <a:pt x="25209" y="196862"/>
                  </a:lnTo>
                  <a:lnTo>
                    <a:pt x="23939" y="193319"/>
                  </a:lnTo>
                  <a:lnTo>
                    <a:pt x="23050" y="191046"/>
                  </a:lnTo>
                  <a:lnTo>
                    <a:pt x="20345" y="189865"/>
                  </a:lnTo>
                  <a:lnTo>
                    <a:pt x="13512" y="188328"/>
                  </a:lnTo>
                  <a:lnTo>
                    <a:pt x="9423" y="186918"/>
                  </a:lnTo>
                  <a:lnTo>
                    <a:pt x="50" y="186753"/>
                  </a:lnTo>
                  <a:lnTo>
                    <a:pt x="0" y="193751"/>
                  </a:lnTo>
                  <a:lnTo>
                    <a:pt x="1143" y="195783"/>
                  </a:lnTo>
                  <a:lnTo>
                    <a:pt x="3670" y="197891"/>
                  </a:lnTo>
                  <a:lnTo>
                    <a:pt x="8699" y="201930"/>
                  </a:lnTo>
                  <a:lnTo>
                    <a:pt x="13055" y="206756"/>
                  </a:lnTo>
                  <a:lnTo>
                    <a:pt x="17691" y="211315"/>
                  </a:lnTo>
                  <a:lnTo>
                    <a:pt x="18364" y="211912"/>
                  </a:lnTo>
                  <a:lnTo>
                    <a:pt x="18021" y="212940"/>
                  </a:lnTo>
                  <a:lnTo>
                    <a:pt x="18364" y="213423"/>
                  </a:lnTo>
                  <a:lnTo>
                    <a:pt x="19964" y="216052"/>
                  </a:lnTo>
                  <a:lnTo>
                    <a:pt x="19634" y="220599"/>
                  </a:lnTo>
                  <a:lnTo>
                    <a:pt x="24777" y="219925"/>
                  </a:lnTo>
                  <a:lnTo>
                    <a:pt x="25666" y="219837"/>
                  </a:lnTo>
                  <a:lnTo>
                    <a:pt x="27241" y="221538"/>
                  </a:lnTo>
                  <a:lnTo>
                    <a:pt x="27787" y="222796"/>
                  </a:lnTo>
                  <a:lnTo>
                    <a:pt x="29298" y="226009"/>
                  </a:lnTo>
                  <a:lnTo>
                    <a:pt x="30530" y="229387"/>
                  </a:lnTo>
                  <a:lnTo>
                    <a:pt x="31686" y="232841"/>
                  </a:lnTo>
                  <a:lnTo>
                    <a:pt x="32588" y="235470"/>
                  </a:lnTo>
                  <a:lnTo>
                    <a:pt x="32715" y="236220"/>
                  </a:lnTo>
                  <a:lnTo>
                    <a:pt x="31927" y="240461"/>
                  </a:lnTo>
                  <a:lnTo>
                    <a:pt x="36868" y="241376"/>
                  </a:lnTo>
                  <a:lnTo>
                    <a:pt x="36906" y="244830"/>
                  </a:lnTo>
                  <a:lnTo>
                    <a:pt x="40411" y="246367"/>
                  </a:lnTo>
                  <a:lnTo>
                    <a:pt x="41414" y="249237"/>
                  </a:lnTo>
                  <a:lnTo>
                    <a:pt x="41973" y="250736"/>
                  </a:lnTo>
                  <a:lnTo>
                    <a:pt x="43535" y="251333"/>
                  </a:lnTo>
                  <a:lnTo>
                    <a:pt x="43992" y="253111"/>
                  </a:lnTo>
                  <a:lnTo>
                    <a:pt x="45732" y="259283"/>
                  </a:lnTo>
                  <a:lnTo>
                    <a:pt x="48298" y="265099"/>
                  </a:lnTo>
                  <a:lnTo>
                    <a:pt x="54686" y="270014"/>
                  </a:lnTo>
                  <a:lnTo>
                    <a:pt x="55397" y="271373"/>
                  </a:lnTo>
                  <a:lnTo>
                    <a:pt x="56261" y="272465"/>
                  </a:lnTo>
                  <a:lnTo>
                    <a:pt x="59588" y="276517"/>
                  </a:lnTo>
                  <a:lnTo>
                    <a:pt x="61861" y="281851"/>
                  </a:lnTo>
                  <a:lnTo>
                    <a:pt x="66713" y="284454"/>
                  </a:lnTo>
                  <a:lnTo>
                    <a:pt x="70383" y="286486"/>
                  </a:lnTo>
                  <a:lnTo>
                    <a:pt x="72085" y="289864"/>
                  </a:lnTo>
                  <a:lnTo>
                    <a:pt x="74320" y="293052"/>
                  </a:lnTo>
                  <a:lnTo>
                    <a:pt x="75336" y="294424"/>
                  </a:lnTo>
                  <a:lnTo>
                    <a:pt x="76682" y="295605"/>
                  </a:lnTo>
                  <a:lnTo>
                    <a:pt x="77838" y="296951"/>
                  </a:lnTo>
                  <a:lnTo>
                    <a:pt x="78536" y="297713"/>
                  </a:lnTo>
                  <a:lnTo>
                    <a:pt x="79387" y="298208"/>
                  </a:lnTo>
                  <a:lnTo>
                    <a:pt x="80352" y="297192"/>
                  </a:lnTo>
                  <a:lnTo>
                    <a:pt x="82753" y="294932"/>
                  </a:lnTo>
                  <a:lnTo>
                    <a:pt x="86144" y="295605"/>
                  </a:lnTo>
                  <a:lnTo>
                    <a:pt x="88963" y="294932"/>
                  </a:lnTo>
                  <a:lnTo>
                    <a:pt x="88988" y="289864"/>
                  </a:lnTo>
                  <a:lnTo>
                    <a:pt x="89141" y="287997"/>
                  </a:lnTo>
                  <a:lnTo>
                    <a:pt x="90335" y="285902"/>
                  </a:lnTo>
                  <a:lnTo>
                    <a:pt x="90284" y="281254"/>
                  </a:lnTo>
                  <a:lnTo>
                    <a:pt x="88798" y="278625"/>
                  </a:lnTo>
                  <a:lnTo>
                    <a:pt x="91325" y="276682"/>
                  </a:lnTo>
                  <a:lnTo>
                    <a:pt x="88963" y="274561"/>
                  </a:lnTo>
                  <a:lnTo>
                    <a:pt x="91008" y="272465"/>
                  </a:lnTo>
                  <a:lnTo>
                    <a:pt x="91389" y="270014"/>
                  </a:lnTo>
                  <a:lnTo>
                    <a:pt x="91795" y="267728"/>
                  </a:lnTo>
                  <a:close/>
                </a:path>
                <a:path w="701675" h="681989">
                  <a:moveTo>
                    <a:pt x="119291" y="55753"/>
                  </a:moveTo>
                  <a:lnTo>
                    <a:pt x="117729" y="50419"/>
                  </a:lnTo>
                  <a:lnTo>
                    <a:pt x="109867" y="50419"/>
                  </a:lnTo>
                  <a:lnTo>
                    <a:pt x="110172" y="48818"/>
                  </a:lnTo>
                  <a:lnTo>
                    <a:pt x="112369" y="49733"/>
                  </a:lnTo>
                  <a:lnTo>
                    <a:pt x="112115" y="47967"/>
                  </a:lnTo>
                  <a:lnTo>
                    <a:pt x="108445" y="47967"/>
                  </a:lnTo>
                  <a:lnTo>
                    <a:pt x="108559" y="49568"/>
                  </a:lnTo>
                  <a:lnTo>
                    <a:pt x="108140" y="50088"/>
                  </a:lnTo>
                  <a:lnTo>
                    <a:pt x="106286" y="50584"/>
                  </a:lnTo>
                  <a:lnTo>
                    <a:pt x="101460" y="51777"/>
                  </a:lnTo>
                  <a:lnTo>
                    <a:pt x="98933" y="55816"/>
                  </a:lnTo>
                  <a:lnTo>
                    <a:pt x="100330" y="61556"/>
                  </a:lnTo>
                  <a:lnTo>
                    <a:pt x="101765" y="62915"/>
                  </a:lnTo>
                  <a:lnTo>
                    <a:pt x="102819" y="66446"/>
                  </a:lnTo>
                  <a:lnTo>
                    <a:pt x="103708" y="67564"/>
                  </a:lnTo>
                  <a:lnTo>
                    <a:pt x="105867" y="67475"/>
                  </a:lnTo>
                  <a:lnTo>
                    <a:pt x="109156" y="67398"/>
                  </a:lnTo>
                  <a:lnTo>
                    <a:pt x="112534" y="67995"/>
                  </a:lnTo>
                  <a:lnTo>
                    <a:pt x="115709" y="65620"/>
                  </a:lnTo>
                  <a:lnTo>
                    <a:pt x="115646" y="65112"/>
                  </a:lnTo>
                  <a:lnTo>
                    <a:pt x="115773" y="64770"/>
                  </a:lnTo>
                  <a:lnTo>
                    <a:pt x="117132" y="60210"/>
                  </a:lnTo>
                  <a:lnTo>
                    <a:pt x="119291" y="55753"/>
                  </a:lnTo>
                  <a:close/>
                </a:path>
                <a:path w="701675" h="681989">
                  <a:moveTo>
                    <a:pt x="126301" y="270840"/>
                  </a:moveTo>
                  <a:lnTo>
                    <a:pt x="126263" y="270611"/>
                  </a:lnTo>
                  <a:lnTo>
                    <a:pt x="126136" y="270598"/>
                  </a:lnTo>
                  <a:lnTo>
                    <a:pt x="126301" y="270840"/>
                  </a:lnTo>
                  <a:close/>
                </a:path>
                <a:path w="701675" h="681989">
                  <a:moveTo>
                    <a:pt x="169379" y="317220"/>
                  </a:moveTo>
                  <a:lnTo>
                    <a:pt x="167716" y="316534"/>
                  </a:lnTo>
                  <a:lnTo>
                    <a:pt x="167017" y="313829"/>
                  </a:lnTo>
                  <a:lnTo>
                    <a:pt x="163245" y="315937"/>
                  </a:lnTo>
                  <a:lnTo>
                    <a:pt x="160578" y="315175"/>
                  </a:lnTo>
                  <a:lnTo>
                    <a:pt x="157632" y="311137"/>
                  </a:lnTo>
                  <a:lnTo>
                    <a:pt x="154381" y="311035"/>
                  </a:lnTo>
                  <a:lnTo>
                    <a:pt x="150914" y="310375"/>
                  </a:lnTo>
                  <a:lnTo>
                    <a:pt x="154381" y="310959"/>
                  </a:lnTo>
                  <a:lnTo>
                    <a:pt x="155651" y="308673"/>
                  </a:lnTo>
                  <a:lnTo>
                    <a:pt x="155397" y="304114"/>
                  </a:lnTo>
                  <a:lnTo>
                    <a:pt x="153289" y="303517"/>
                  </a:lnTo>
                  <a:lnTo>
                    <a:pt x="143827" y="304368"/>
                  </a:lnTo>
                  <a:lnTo>
                    <a:pt x="136944" y="303949"/>
                  </a:lnTo>
                  <a:lnTo>
                    <a:pt x="128828" y="299897"/>
                  </a:lnTo>
                  <a:lnTo>
                    <a:pt x="128282" y="300558"/>
                  </a:lnTo>
                  <a:lnTo>
                    <a:pt x="122885" y="305130"/>
                  </a:lnTo>
                  <a:lnTo>
                    <a:pt x="115277" y="304800"/>
                  </a:lnTo>
                  <a:lnTo>
                    <a:pt x="109918" y="299897"/>
                  </a:lnTo>
                  <a:lnTo>
                    <a:pt x="109080" y="298615"/>
                  </a:lnTo>
                  <a:lnTo>
                    <a:pt x="103505" y="299313"/>
                  </a:lnTo>
                  <a:lnTo>
                    <a:pt x="100253" y="298196"/>
                  </a:lnTo>
                  <a:lnTo>
                    <a:pt x="91630" y="294411"/>
                  </a:lnTo>
                  <a:lnTo>
                    <a:pt x="90627" y="295236"/>
                  </a:lnTo>
                  <a:lnTo>
                    <a:pt x="87109" y="301675"/>
                  </a:lnTo>
                  <a:lnTo>
                    <a:pt x="86728" y="302768"/>
                  </a:lnTo>
                  <a:lnTo>
                    <a:pt x="84620" y="305384"/>
                  </a:lnTo>
                  <a:lnTo>
                    <a:pt x="85763" y="305384"/>
                  </a:lnTo>
                  <a:lnTo>
                    <a:pt x="88874" y="308254"/>
                  </a:lnTo>
                  <a:lnTo>
                    <a:pt x="91211" y="306565"/>
                  </a:lnTo>
                  <a:lnTo>
                    <a:pt x="98310" y="313575"/>
                  </a:lnTo>
                  <a:lnTo>
                    <a:pt x="105359" y="314490"/>
                  </a:lnTo>
                  <a:lnTo>
                    <a:pt x="116293" y="314756"/>
                  </a:lnTo>
                  <a:lnTo>
                    <a:pt x="120167" y="315341"/>
                  </a:lnTo>
                  <a:lnTo>
                    <a:pt x="130403" y="321589"/>
                  </a:lnTo>
                  <a:lnTo>
                    <a:pt x="137947" y="322592"/>
                  </a:lnTo>
                  <a:lnTo>
                    <a:pt x="149440" y="321589"/>
                  </a:lnTo>
                  <a:lnTo>
                    <a:pt x="152641" y="321005"/>
                  </a:lnTo>
                  <a:lnTo>
                    <a:pt x="157175" y="324142"/>
                  </a:lnTo>
                  <a:lnTo>
                    <a:pt x="159956" y="323951"/>
                  </a:lnTo>
                  <a:lnTo>
                    <a:pt x="163550" y="321525"/>
                  </a:lnTo>
                  <a:lnTo>
                    <a:pt x="165874" y="322440"/>
                  </a:lnTo>
                  <a:lnTo>
                    <a:pt x="168148" y="322110"/>
                  </a:lnTo>
                  <a:lnTo>
                    <a:pt x="168148" y="321259"/>
                  </a:lnTo>
                  <a:lnTo>
                    <a:pt x="168529" y="320827"/>
                  </a:lnTo>
                  <a:lnTo>
                    <a:pt x="169379" y="320827"/>
                  </a:lnTo>
                  <a:lnTo>
                    <a:pt x="169379" y="317220"/>
                  </a:lnTo>
                  <a:close/>
                </a:path>
                <a:path w="701675" h="681989">
                  <a:moveTo>
                    <a:pt x="199986" y="322707"/>
                  </a:moveTo>
                  <a:lnTo>
                    <a:pt x="199771" y="319493"/>
                  </a:lnTo>
                  <a:lnTo>
                    <a:pt x="199517" y="318820"/>
                  </a:lnTo>
                  <a:lnTo>
                    <a:pt x="194322" y="316687"/>
                  </a:lnTo>
                  <a:lnTo>
                    <a:pt x="190601" y="316268"/>
                  </a:lnTo>
                  <a:lnTo>
                    <a:pt x="184442" y="320179"/>
                  </a:lnTo>
                  <a:lnTo>
                    <a:pt x="182283" y="320344"/>
                  </a:lnTo>
                  <a:lnTo>
                    <a:pt x="175323" y="315188"/>
                  </a:lnTo>
                  <a:lnTo>
                    <a:pt x="173291" y="316103"/>
                  </a:lnTo>
                  <a:lnTo>
                    <a:pt x="171691" y="320929"/>
                  </a:lnTo>
                  <a:lnTo>
                    <a:pt x="171767" y="321424"/>
                  </a:lnTo>
                  <a:lnTo>
                    <a:pt x="170205" y="322872"/>
                  </a:lnTo>
                  <a:lnTo>
                    <a:pt x="170294" y="324053"/>
                  </a:lnTo>
                  <a:lnTo>
                    <a:pt x="173380" y="326161"/>
                  </a:lnTo>
                  <a:lnTo>
                    <a:pt x="175031" y="326250"/>
                  </a:lnTo>
                  <a:lnTo>
                    <a:pt x="176542" y="324980"/>
                  </a:lnTo>
                  <a:lnTo>
                    <a:pt x="176923" y="324739"/>
                  </a:lnTo>
                  <a:lnTo>
                    <a:pt x="176923" y="323888"/>
                  </a:lnTo>
                  <a:lnTo>
                    <a:pt x="177088" y="323367"/>
                  </a:lnTo>
                  <a:lnTo>
                    <a:pt x="177596" y="323723"/>
                  </a:lnTo>
                  <a:lnTo>
                    <a:pt x="177647" y="324319"/>
                  </a:lnTo>
                  <a:lnTo>
                    <a:pt x="179374" y="327431"/>
                  </a:lnTo>
                  <a:lnTo>
                    <a:pt x="181902" y="328193"/>
                  </a:lnTo>
                  <a:lnTo>
                    <a:pt x="184823" y="328193"/>
                  </a:lnTo>
                  <a:lnTo>
                    <a:pt x="185204" y="328193"/>
                  </a:lnTo>
                  <a:lnTo>
                    <a:pt x="185661" y="328358"/>
                  </a:lnTo>
                  <a:lnTo>
                    <a:pt x="189890" y="326682"/>
                  </a:lnTo>
                  <a:lnTo>
                    <a:pt x="193001" y="323138"/>
                  </a:lnTo>
                  <a:lnTo>
                    <a:pt x="197916" y="324319"/>
                  </a:lnTo>
                  <a:lnTo>
                    <a:pt x="198831" y="324472"/>
                  </a:lnTo>
                  <a:lnTo>
                    <a:pt x="199986" y="322707"/>
                  </a:lnTo>
                  <a:close/>
                </a:path>
                <a:path w="701675" h="681989">
                  <a:moveTo>
                    <a:pt x="201637" y="140525"/>
                  </a:moveTo>
                  <a:lnTo>
                    <a:pt x="200787" y="139268"/>
                  </a:lnTo>
                  <a:lnTo>
                    <a:pt x="201041" y="138163"/>
                  </a:lnTo>
                  <a:lnTo>
                    <a:pt x="201079" y="137312"/>
                  </a:lnTo>
                  <a:lnTo>
                    <a:pt x="200964" y="136055"/>
                  </a:lnTo>
                  <a:lnTo>
                    <a:pt x="201498" y="134785"/>
                  </a:lnTo>
                  <a:lnTo>
                    <a:pt x="199351" y="134454"/>
                  </a:lnTo>
                  <a:lnTo>
                    <a:pt x="198462" y="134023"/>
                  </a:lnTo>
                  <a:lnTo>
                    <a:pt x="196824" y="135788"/>
                  </a:lnTo>
                  <a:lnTo>
                    <a:pt x="197929" y="136474"/>
                  </a:lnTo>
                  <a:lnTo>
                    <a:pt x="198767" y="138328"/>
                  </a:lnTo>
                  <a:lnTo>
                    <a:pt x="199136" y="139433"/>
                  </a:lnTo>
                  <a:lnTo>
                    <a:pt x="197929" y="140449"/>
                  </a:lnTo>
                  <a:lnTo>
                    <a:pt x="192392" y="144830"/>
                  </a:lnTo>
                  <a:lnTo>
                    <a:pt x="189433" y="151587"/>
                  </a:lnTo>
                  <a:lnTo>
                    <a:pt x="183515" y="156235"/>
                  </a:lnTo>
                  <a:lnTo>
                    <a:pt x="183222" y="156578"/>
                  </a:lnTo>
                  <a:lnTo>
                    <a:pt x="182460" y="157835"/>
                  </a:lnTo>
                  <a:lnTo>
                    <a:pt x="182460" y="158851"/>
                  </a:lnTo>
                  <a:lnTo>
                    <a:pt x="184073" y="160731"/>
                  </a:lnTo>
                  <a:lnTo>
                    <a:pt x="185534" y="159016"/>
                  </a:lnTo>
                  <a:lnTo>
                    <a:pt x="190779" y="153365"/>
                  </a:lnTo>
                  <a:lnTo>
                    <a:pt x="195046" y="146964"/>
                  </a:lnTo>
                  <a:lnTo>
                    <a:pt x="200583" y="141643"/>
                  </a:lnTo>
                  <a:lnTo>
                    <a:pt x="201637" y="140525"/>
                  </a:lnTo>
                  <a:close/>
                </a:path>
                <a:path w="701675" h="681989">
                  <a:moveTo>
                    <a:pt x="202260" y="7099"/>
                  </a:moveTo>
                  <a:lnTo>
                    <a:pt x="200799" y="2705"/>
                  </a:lnTo>
                  <a:lnTo>
                    <a:pt x="194297" y="0"/>
                  </a:lnTo>
                  <a:lnTo>
                    <a:pt x="188506" y="1282"/>
                  </a:lnTo>
                  <a:lnTo>
                    <a:pt x="187579" y="9131"/>
                  </a:lnTo>
                  <a:lnTo>
                    <a:pt x="185216" y="13017"/>
                  </a:lnTo>
                  <a:lnTo>
                    <a:pt x="185127" y="17805"/>
                  </a:lnTo>
                  <a:lnTo>
                    <a:pt x="185534" y="22733"/>
                  </a:lnTo>
                  <a:lnTo>
                    <a:pt x="187363" y="27266"/>
                  </a:lnTo>
                  <a:lnTo>
                    <a:pt x="194170" y="32512"/>
                  </a:lnTo>
                  <a:lnTo>
                    <a:pt x="195262" y="32346"/>
                  </a:lnTo>
                  <a:lnTo>
                    <a:pt x="197370" y="26085"/>
                  </a:lnTo>
                  <a:lnTo>
                    <a:pt x="198081" y="22542"/>
                  </a:lnTo>
                  <a:lnTo>
                    <a:pt x="198932" y="15963"/>
                  </a:lnTo>
                  <a:lnTo>
                    <a:pt x="198551" y="13017"/>
                  </a:lnTo>
                  <a:lnTo>
                    <a:pt x="202260" y="7099"/>
                  </a:lnTo>
                  <a:close/>
                </a:path>
                <a:path w="701675" h="681989">
                  <a:moveTo>
                    <a:pt x="203568" y="190525"/>
                  </a:moveTo>
                  <a:lnTo>
                    <a:pt x="201333" y="188582"/>
                  </a:lnTo>
                  <a:lnTo>
                    <a:pt x="199986" y="187325"/>
                  </a:lnTo>
                  <a:lnTo>
                    <a:pt x="198539" y="186220"/>
                  </a:lnTo>
                  <a:lnTo>
                    <a:pt x="197624" y="185559"/>
                  </a:lnTo>
                  <a:lnTo>
                    <a:pt x="196430" y="185305"/>
                  </a:lnTo>
                  <a:lnTo>
                    <a:pt x="195338" y="184365"/>
                  </a:lnTo>
                  <a:lnTo>
                    <a:pt x="193649" y="182930"/>
                  </a:lnTo>
                  <a:lnTo>
                    <a:pt x="190449" y="184365"/>
                  </a:lnTo>
                  <a:lnTo>
                    <a:pt x="189052" y="182079"/>
                  </a:lnTo>
                  <a:lnTo>
                    <a:pt x="187744" y="179882"/>
                  </a:lnTo>
                  <a:lnTo>
                    <a:pt x="186550" y="177685"/>
                  </a:lnTo>
                  <a:lnTo>
                    <a:pt x="184708" y="175907"/>
                  </a:lnTo>
                  <a:lnTo>
                    <a:pt x="184023" y="175310"/>
                  </a:lnTo>
                  <a:lnTo>
                    <a:pt x="183857" y="174231"/>
                  </a:lnTo>
                  <a:lnTo>
                    <a:pt x="182283" y="172034"/>
                  </a:lnTo>
                  <a:lnTo>
                    <a:pt x="170510" y="187401"/>
                  </a:lnTo>
                  <a:lnTo>
                    <a:pt x="168732" y="189509"/>
                  </a:lnTo>
                  <a:lnTo>
                    <a:pt x="166116" y="190614"/>
                  </a:lnTo>
                  <a:lnTo>
                    <a:pt x="158737" y="193814"/>
                  </a:lnTo>
                  <a:lnTo>
                    <a:pt x="153822" y="199224"/>
                  </a:lnTo>
                  <a:lnTo>
                    <a:pt x="150329" y="208775"/>
                  </a:lnTo>
                  <a:lnTo>
                    <a:pt x="147916" y="209702"/>
                  </a:lnTo>
                  <a:lnTo>
                    <a:pt x="146392" y="209956"/>
                  </a:lnTo>
                  <a:lnTo>
                    <a:pt x="144081" y="210197"/>
                  </a:lnTo>
                  <a:lnTo>
                    <a:pt x="142176" y="211734"/>
                  </a:lnTo>
                  <a:lnTo>
                    <a:pt x="139598" y="211378"/>
                  </a:lnTo>
                  <a:lnTo>
                    <a:pt x="137528" y="211150"/>
                  </a:lnTo>
                  <a:lnTo>
                    <a:pt x="135420" y="211899"/>
                  </a:lnTo>
                  <a:lnTo>
                    <a:pt x="134835" y="217220"/>
                  </a:lnTo>
                  <a:lnTo>
                    <a:pt x="133769" y="219583"/>
                  </a:lnTo>
                  <a:lnTo>
                    <a:pt x="132511" y="222707"/>
                  </a:lnTo>
                  <a:lnTo>
                    <a:pt x="131876" y="223964"/>
                  </a:lnTo>
                  <a:lnTo>
                    <a:pt x="131483" y="223545"/>
                  </a:lnTo>
                  <a:lnTo>
                    <a:pt x="129082" y="220853"/>
                  </a:lnTo>
                  <a:lnTo>
                    <a:pt x="125615" y="223545"/>
                  </a:lnTo>
                  <a:lnTo>
                    <a:pt x="123469" y="221005"/>
                  </a:lnTo>
                  <a:lnTo>
                    <a:pt x="122999" y="220510"/>
                  </a:lnTo>
                  <a:lnTo>
                    <a:pt x="120561" y="220586"/>
                  </a:lnTo>
                  <a:lnTo>
                    <a:pt x="118148" y="223964"/>
                  </a:lnTo>
                  <a:lnTo>
                    <a:pt x="116370" y="226923"/>
                  </a:lnTo>
                  <a:lnTo>
                    <a:pt x="114846" y="230047"/>
                  </a:lnTo>
                  <a:lnTo>
                    <a:pt x="114058" y="231584"/>
                  </a:lnTo>
                  <a:lnTo>
                    <a:pt x="114642" y="233260"/>
                  </a:lnTo>
                  <a:lnTo>
                    <a:pt x="117005" y="238150"/>
                  </a:lnTo>
                  <a:lnTo>
                    <a:pt x="117170" y="241706"/>
                  </a:lnTo>
                  <a:lnTo>
                    <a:pt x="117005" y="245338"/>
                  </a:lnTo>
                  <a:lnTo>
                    <a:pt x="116890" y="248894"/>
                  </a:lnTo>
                  <a:lnTo>
                    <a:pt x="117805" y="250139"/>
                  </a:lnTo>
                  <a:lnTo>
                    <a:pt x="121729" y="253187"/>
                  </a:lnTo>
                  <a:lnTo>
                    <a:pt x="122275" y="254203"/>
                  </a:lnTo>
                  <a:lnTo>
                    <a:pt x="122415" y="255041"/>
                  </a:lnTo>
                  <a:lnTo>
                    <a:pt x="122872" y="258940"/>
                  </a:lnTo>
                  <a:lnTo>
                    <a:pt x="124739" y="262331"/>
                  </a:lnTo>
                  <a:lnTo>
                    <a:pt x="126263" y="270611"/>
                  </a:lnTo>
                  <a:lnTo>
                    <a:pt x="130810" y="271005"/>
                  </a:lnTo>
                  <a:lnTo>
                    <a:pt x="133311" y="271259"/>
                  </a:lnTo>
                  <a:lnTo>
                    <a:pt x="137604" y="268401"/>
                  </a:lnTo>
                  <a:lnTo>
                    <a:pt x="137896" y="273126"/>
                  </a:lnTo>
                  <a:lnTo>
                    <a:pt x="137947" y="274320"/>
                  </a:lnTo>
                  <a:lnTo>
                    <a:pt x="138582" y="274548"/>
                  </a:lnTo>
                  <a:lnTo>
                    <a:pt x="142011" y="274472"/>
                  </a:lnTo>
                  <a:lnTo>
                    <a:pt x="145427" y="275336"/>
                  </a:lnTo>
                  <a:lnTo>
                    <a:pt x="146443" y="274472"/>
                  </a:lnTo>
                  <a:lnTo>
                    <a:pt x="150329" y="271094"/>
                  </a:lnTo>
                  <a:lnTo>
                    <a:pt x="151930" y="270002"/>
                  </a:lnTo>
                  <a:lnTo>
                    <a:pt x="154000" y="275145"/>
                  </a:lnTo>
                  <a:lnTo>
                    <a:pt x="155778" y="274802"/>
                  </a:lnTo>
                  <a:lnTo>
                    <a:pt x="156705" y="274472"/>
                  </a:lnTo>
                  <a:lnTo>
                    <a:pt x="159486" y="273558"/>
                  </a:lnTo>
                  <a:lnTo>
                    <a:pt x="160540" y="273634"/>
                  </a:lnTo>
                  <a:lnTo>
                    <a:pt x="161302" y="280136"/>
                  </a:lnTo>
                  <a:lnTo>
                    <a:pt x="164211" y="280720"/>
                  </a:lnTo>
                  <a:lnTo>
                    <a:pt x="169786" y="278193"/>
                  </a:lnTo>
                  <a:lnTo>
                    <a:pt x="172275" y="276910"/>
                  </a:lnTo>
                  <a:lnTo>
                    <a:pt x="175323" y="277012"/>
                  </a:lnTo>
                  <a:lnTo>
                    <a:pt x="176593" y="277012"/>
                  </a:lnTo>
                  <a:lnTo>
                    <a:pt x="176847" y="276910"/>
                  </a:lnTo>
                  <a:lnTo>
                    <a:pt x="178066" y="276415"/>
                  </a:lnTo>
                  <a:lnTo>
                    <a:pt x="176885" y="273558"/>
                  </a:lnTo>
                  <a:lnTo>
                    <a:pt x="175996" y="271360"/>
                  </a:lnTo>
                  <a:lnTo>
                    <a:pt x="176022" y="270002"/>
                  </a:lnTo>
                  <a:lnTo>
                    <a:pt x="176047" y="268401"/>
                  </a:lnTo>
                  <a:lnTo>
                    <a:pt x="176047" y="268236"/>
                  </a:lnTo>
                  <a:lnTo>
                    <a:pt x="178612" y="265607"/>
                  </a:lnTo>
                  <a:lnTo>
                    <a:pt x="179679" y="264591"/>
                  </a:lnTo>
                  <a:lnTo>
                    <a:pt x="180644" y="262724"/>
                  </a:lnTo>
                  <a:lnTo>
                    <a:pt x="179298" y="260032"/>
                  </a:lnTo>
                  <a:lnTo>
                    <a:pt x="177355" y="256222"/>
                  </a:lnTo>
                  <a:lnTo>
                    <a:pt x="179031" y="253365"/>
                  </a:lnTo>
                  <a:lnTo>
                    <a:pt x="187744" y="249377"/>
                  </a:lnTo>
                  <a:lnTo>
                    <a:pt x="189344" y="246265"/>
                  </a:lnTo>
                  <a:lnTo>
                    <a:pt x="188544" y="236054"/>
                  </a:lnTo>
                  <a:lnTo>
                    <a:pt x="189077" y="235953"/>
                  </a:lnTo>
                  <a:lnTo>
                    <a:pt x="194716" y="234378"/>
                  </a:lnTo>
                  <a:lnTo>
                    <a:pt x="196481" y="233845"/>
                  </a:lnTo>
                  <a:lnTo>
                    <a:pt x="198767" y="233260"/>
                  </a:lnTo>
                  <a:lnTo>
                    <a:pt x="199567" y="231482"/>
                  </a:lnTo>
                  <a:lnTo>
                    <a:pt x="200494" y="229285"/>
                  </a:lnTo>
                  <a:lnTo>
                    <a:pt x="197866" y="228625"/>
                  </a:lnTo>
                  <a:lnTo>
                    <a:pt x="196900" y="227279"/>
                  </a:lnTo>
                  <a:lnTo>
                    <a:pt x="196367" y="226428"/>
                  </a:lnTo>
                  <a:lnTo>
                    <a:pt x="194957" y="225742"/>
                  </a:lnTo>
                  <a:lnTo>
                    <a:pt x="195033" y="223964"/>
                  </a:lnTo>
                  <a:lnTo>
                    <a:pt x="195072" y="222872"/>
                  </a:lnTo>
                  <a:lnTo>
                    <a:pt x="191452" y="222123"/>
                  </a:lnTo>
                  <a:lnTo>
                    <a:pt x="195046" y="217462"/>
                  </a:lnTo>
                  <a:lnTo>
                    <a:pt x="189725" y="201422"/>
                  </a:lnTo>
                  <a:lnTo>
                    <a:pt x="192214" y="200672"/>
                  </a:lnTo>
                  <a:lnTo>
                    <a:pt x="196151" y="199986"/>
                  </a:lnTo>
                  <a:lnTo>
                    <a:pt x="197993" y="198539"/>
                  </a:lnTo>
                  <a:lnTo>
                    <a:pt x="194487" y="193903"/>
                  </a:lnTo>
                  <a:lnTo>
                    <a:pt x="197535" y="194487"/>
                  </a:lnTo>
                  <a:lnTo>
                    <a:pt x="199161" y="193903"/>
                  </a:lnTo>
                  <a:lnTo>
                    <a:pt x="200621" y="193319"/>
                  </a:lnTo>
                  <a:lnTo>
                    <a:pt x="201587" y="192125"/>
                  </a:lnTo>
                  <a:lnTo>
                    <a:pt x="203568" y="190525"/>
                  </a:lnTo>
                  <a:close/>
                </a:path>
                <a:path w="701675" h="681989">
                  <a:moveTo>
                    <a:pt x="212648" y="333248"/>
                  </a:moveTo>
                  <a:lnTo>
                    <a:pt x="208292" y="328523"/>
                  </a:lnTo>
                  <a:lnTo>
                    <a:pt x="204203" y="328523"/>
                  </a:lnTo>
                  <a:lnTo>
                    <a:pt x="200787" y="326517"/>
                  </a:lnTo>
                  <a:lnTo>
                    <a:pt x="199186" y="327926"/>
                  </a:lnTo>
                  <a:lnTo>
                    <a:pt x="196646" y="327266"/>
                  </a:lnTo>
                  <a:lnTo>
                    <a:pt x="196138" y="330123"/>
                  </a:lnTo>
                  <a:lnTo>
                    <a:pt x="195503" y="333425"/>
                  </a:lnTo>
                  <a:lnTo>
                    <a:pt x="198374" y="333933"/>
                  </a:lnTo>
                  <a:lnTo>
                    <a:pt x="202514" y="334441"/>
                  </a:lnTo>
                  <a:lnTo>
                    <a:pt x="204749" y="335127"/>
                  </a:lnTo>
                  <a:lnTo>
                    <a:pt x="208267" y="338404"/>
                  </a:lnTo>
                  <a:lnTo>
                    <a:pt x="209740" y="338670"/>
                  </a:lnTo>
                  <a:lnTo>
                    <a:pt x="212648" y="335127"/>
                  </a:lnTo>
                  <a:lnTo>
                    <a:pt x="212648" y="333248"/>
                  </a:lnTo>
                  <a:close/>
                </a:path>
                <a:path w="701675" h="681989">
                  <a:moveTo>
                    <a:pt x="229082" y="320827"/>
                  </a:moveTo>
                  <a:lnTo>
                    <a:pt x="228244" y="320929"/>
                  </a:lnTo>
                  <a:lnTo>
                    <a:pt x="227825" y="320497"/>
                  </a:lnTo>
                  <a:lnTo>
                    <a:pt x="227863" y="319646"/>
                  </a:lnTo>
                  <a:lnTo>
                    <a:pt x="224942" y="320598"/>
                  </a:lnTo>
                  <a:lnTo>
                    <a:pt x="222161" y="319646"/>
                  </a:lnTo>
                  <a:lnTo>
                    <a:pt x="215646" y="318465"/>
                  </a:lnTo>
                  <a:lnTo>
                    <a:pt x="212077" y="317055"/>
                  </a:lnTo>
                  <a:lnTo>
                    <a:pt x="202260" y="319316"/>
                  </a:lnTo>
                  <a:lnTo>
                    <a:pt x="202361" y="323189"/>
                  </a:lnTo>
                  <a:lnTo>
                    <a:pt x="202361" y="324891"/>
                  </a:lnTo>
                  <a:lnTo>
                    <a:pt x="207378" y="326847"/>
                  </a:lnTo>
                  <a:lnTo>
                    <a:pt x="210464" y="325666"/>
                  </a:lnTo>
                  <a:lnTo>
                    <a:pt x="214210" y="324142"/>
                  </a:lnTo>
                  <a:lnTo>
                    <a:pt x="217893" y="324726"/>
                  </a:lnTo>
                  <a:lnTo>
                    <a:pt x="224409" y="324383"/>
                  </a:lnTo>
                  <a:lnTo>
                    <a:pt x="226631" y="322110"/>
                  </a:lnTo>
                  <a:lnTo>
                    <a:pt x="229082" y="322110"/>
                  </a:lnTo>
                  <a:lnTo>
                    <a:pt x="229082" y="320827"/>
                  </a:lnTo>
                  <a:close/>
                </a:path>
                <a:path w="701675" h="681989">
                  <a:moveTo>
                    <a:pt x="237566" y="134454"/>
                  </a:moveTo>
                  <a:lnTo>
                    <a:pt x="233934" y="132257"/>
                  </a:lnTo>
                  <a:lnTo>
                    <a:pt x="230263" y="136906"/>
                  </a:lnTo>
                  <a:lnTo>
                    <a:pt x="229717" y="136474"/>
                  </a:lnTo>
                  <a:lnTo>
                    <a:pt x="227469" y="137896"/>
                  </a:lnTo>
                  <a:lnTo>
                    <a:pt x="229158" y="134454"/>
                  </a:lnTo>
                  <a:lnTo>
                    <a:pt x="229590" y="133108"/>
                  </a:lnTo>
                  <a:lnTo>
                    <a:pt x="228612" y="132410"/>
                  </a:lnTo>
                  <a:lnTo>
                    <a:pt x="226491" y="130810"/>
                  </a:lnTo>
                  <a:lnTo>
                    <a:pt x="224218" y="129387"/>
                  </a:lnTo>
                  <a:lnTo>
                    <a:pt x="221767" y="128371"/>
                  </a:lnTo>
                  <a:lnTo>
                    <a:pt x="220802" y="127939"/>
                  </a:lnTo>
                  <a:lnTo>
                    <a:pt x="218986" y="128117"/>
                  </a:lnTo>
                  <a:lnTo>
                    <a:pt x="219240" y="130479"/>
                  </a:lnTo>
                  <a:lnTo>
                    <a:pt x="219532" y="132842"/>
                  </a:lnTo>
                  <a:lnTo>
                    <a:pt x="219532" y="135305"/>
                  </a:lnTo>
                  <a:lnTo>
                    <a:pt x="219240" y="137668"/>
                  </a:lnTo>
                  <a:lnTo>
                    <a:pt x="219075" y="139598"/>
                  </a:lnTo>
                  <a:lnTo>
                    <a:pt x="219773" y="141274"/>
                  </a:lnTo>
                  <a:lnTo>
                    <a:pt x="221221" y="141541"/>
                  </a:lnTo>
                  <a:lnTo>
                    <a:pt x="222364" y="141795"/>
                  </a:lnTo>
                  <a:lnTo>
                    <a:pt x="224777" y="143319"/>
                  </a:lnTo>
                  <a:lnTo>
                    <a:pt x="225691" y="139433"/>
                  </a:lnTo>
                  <a:lnTo>
                    <a:pt x="226339" y="139509"/>
                  </a:lnTo>
                  <a:lnTo>
                    <a:pt x="226707" y="141795"/>
                  </a:lnTo>
                  <a:lnTo>
                    <a:pt x="226618" y="142392"/>
                  </a:lnTo>
                  <a:lnTo>
                    <a:pt x="226618" y="142989"/>
                  </a:lnTo>
                  <a:lnTo>
                    <a:pt x="227863" y="140957"/>
                  </a:lnTo>
                  <a:lnTo>
                    <a:pt x="228498" y="139877"/>
                  </a:lnTo>
                  <a:lnTo>
                    <a:pt x="228536" y="141389"/>
                  </a:lnTo>
                  <a:lnTo>
                    <a:pt x="226631" y="142989"/>
                  </a:lnTo>
                  <a:lnTo>
                    <a:pt x="224815" y="147294"/>
                  </a:lnTo>
                  <a:lnTo>
                    <a:pt x="225920" y="151003"/>
                  </a:lnTo>
                  <a:lnTo>
                    <a:pt x="229806" y="152615"/>
                  </a:lnTo>
                  <a:lnTo>
                    <a:pt x="230771" y="153035"/>
                  </a:lnTo>
                  <a:lnTo>
                    <a:pt x="231914" y="153276"/>
                  </a:lnTo>
                  <a:lnTo>
                    <a:pt x="234696" y="147294"/>
                  </a:lnTo>
                  <a:lnTo>
                    <a:pt x="236677" y="143573"/>
                  </a:lnTo>
                  <a:lnTo>
                    <a:pt x="237566" y="139344"/>
                  </a:lnTo>
                  <a:lnTo>
                    <a:pt x="237566" y="134454"/>
                  </a:lnTo>
                  <a:close/>
                </a:path>
                <a:path w="701675" h="681989">
                  <a:moveTo>
                    <a:pt x="237604" y="319913"/>
                  </a:moveTo>
                  <a:lnTo>
                    <a:pt x="236385" y="318731"/>
                  </a:lnTo>
                  <a:lnTo>
                    <a:pt x="235712" y="317804"/>
                  </a:lnTo>
                  <a:lnTo>
                    <a:pt x="234188" y="318897"/>
                  </a:lnTo>
                  <a:lnTo>
                    <a:pt x="232867" y="319405"/>
                  </a:lnTo>
                  <a:lnTo>
                    <a:pt x="232714" y="320929"/>
                  </a:lnTo>
                  <a:lnTo>
                    <a:pt x="232575" y="321945"/>
                  </a:lnTo>
                  <a:lnTo>
                    <a:pt x="233426" y="321945"/>
                  </a:lnTo>
                  <a:lnTo>
                    <a:pt x="235927" y="322440"/>
                  </a:lnTo>
                  <a:lnTo>
                    <a:pt x="236766" y="321259"/>
                  </a:lnTo>
                  <a:lnTo>
                    <a:pt x="237604" y="319913"/>
                  </a:lnTo>
                  <a:close/>
                </a:path>
                <a:path w="701675" h="681989">
                  <a:moveTo>
                    <a:pt x="246354" y="320014"/>
                  </a:moveTo>
                  <a:lnTo>
                    <a:pt x="246062" y="319417"/>
                  </a:lnTo>
                  <a:lnTo>
                    <a:pt x="245592" y="318401"/>
                  </a:lnTo>
                  <a:lnTo>
                    <a:pt x="244881" y="317220"/>
                  </a:lnTo>
                  <a:lnTo>
                    <a:pt x="242735" y="317131"/>
                  </a:lnTo>
                  <a:lnTo>
                    <a:pt x="242430" y="317550"/>
                  </a:lnTo>
                  <a:lnTo>
                    <a:pt x="241198" y="318909"/>
                  </a:lnTo>
                  <a:lnTo>
                    <a:pt x="241363" y="319062"/>
                  </a:lnTo>
                  <a:lnTo>
                    <a:pt x="242227" y="320078"/>
                  </a:lnTo>
                  <a:lnTo>
                    <a:pt x="243065" y="321271"/>
                  </a:lnTo>
                  <a:lnTo>
                    <a:pt x="244843" y="320941"/>
                  </a:lnTo>
                  <a:lnTo>
                    <a:pt x="245846" y="320763"/>
                  </a:lnTo>
                  <a:lnTo>
                    <a:pt x="246354" y="320014"/>
                  </a:lnTo>
                  <a:close/>
                </a:path>
                <a:path w="701675" h="681989">
                  <a:moveTo>
                    <a:pt x="250393" y="135788"/>
                  </a:moveTo>
                  <a:lnTo>
                    <a:pt x="249745" y="131991"/>
                  </a:lnTo>
                  <a:lnTo>
                    <a:pt x="249389" y="129819"/>
                  </a:lnTo>
                  <a:lnTo>
                    <a:pt x="248132" y="127520"/>
                  </a:lnTo>
                  <a:lnTo>
                    <a:pt x="246519" y="121615"/>
                  </a:lnTo>
                  <a:lnTo>
                    <a:pt x="246468" y="121437"/>
                  </a:lnTo>
                  <a:lnTo>
                    <a:pt x="245668" y="121107"/>
                  </a:lnTo>
                  <a:lnTo>
                    <a:pt x="244449" y="120599"/>
                  </a:lnTo>
                  <a:lnTo>
                    <a:pt x="241249" y="121107"/>
                  </a:lnTo>
                  <a:lnTo>
                    <a:pt x="240309" y="120942"/>
                  </a:lnTo>
                  <a:lnTo>
                    <a:pt x="238912" y="121615"/>
                  </a:lnTo>
                  <a:lnTo>
                    <a:pt x="238785" y="119837"/>
                  </a:lnTo>
                  <a:lnTo>
                    <a:pt x="237566" y="119837"/>
                  </a:lnTo>
                  <a:lnTo>
                    <a:pt x="237604" y="120853"/>
                  </a:lnTo>
                  <a:lnTo>
                    <a:pt x="237210" y="121018"/>
                  </a:lnTo>
                  <a:lnTo>
                    <a:pt x="236232" y="118160"/>
                  </a:lnTo>
                  <a:lnTo>
                    <a:pt x="236385" y="116217"/>
                  </a:lnTo>
                  <a:lnTo>
                    <a:pt x="235534" y="113919"/>
                  </a:lnTo>
                  <a:lnTo>
                    <a:pt x="233387" y="112153"/>
                  </a:lnTo>
                  <a:lnTo>
                    <a:pt x="234188" y="107848"/>
                  </a:lnTo>
                  <a:lnTo>
                    <a:pt x="232841" y="106667"/>
                  </a:lnTo>
                  <a:lnTo>
                    <a:pt x="227355" y="105905"/>
                  </a:lnTo>
                  <a:lnTo>
                    <a:pt x="223545" y="101015"/>
                  </a:lnTo>
                  <a:lnTo>
                    <a:pt x="216496" y="104889"/>
                  </a:lnTo>
                  <a:lnTo>
                    <a:pt x="215226" y="103212"/>
                  </a:lnTo>
                  <a:lnTo>
                    <a:pt x="211937" y="97726"/>
                  </a:lnTo>
                  <a:lnTo>
                    <a:pt x="212610" y="91719"/>
                  </a:lnTo>
                  <a:lnTo>
                    <a:pt x="217551" y="84620"/>
                  </a:lnTo>
                  <a:lnTo>
                    <a:pt x="218401" y="81013"/>
                  </a:lnTo>
                  <a:lnTo>
                    <a:pt x="216154" y="75501"/>
                  </a:lnTo>
                  <a:lnTo>
                    <a:pt x="215188" y="73812"/>
                  </a:lnTo>
                  <a:lnTo>
                    <a:pt x="213880" y="67640"/>
                  </a:lnTo>
                  <a:lnTo>
                    <a:pt x="213156" y="63601"/>
                  </a:lnTo>
                  <a:lnTo>
                    <a:pt x="206019" y="65112"/>
                  </a:lnTo>
                  <a:lnTo>
                    <a:pt x="204330" y="63766"/>
                  </a:lnTo>
                  <a:lnTo>
                    <a:pt x="197967" y="63855"/>
                  </a:lnTo>
                  <a:lnTo>
                    <a:pt x="195935" y="65633"/>
                  </a:lnTo>
                  <a:lnTo>
                    <a:pt x="199021" y="73914"/>
                  </a:lnTo>
                  <a:lnTo>
                    <a:pt x="198221" y="77800"/>
                  </a:lnTo>
                  <a:lnTo>
                    <a:pt x="198805" y="84124"/>
                  </a:lnTo>
                  <a:lnTo>
                    <a:pt x="193522" y="87503"/>
                  </a:lnTo>
                  <a:lnTo>
                    <a:pt x="194741" y="91808"/>
                  </a:lnTo>
                  <a:lnTo>
                    <a:pt x="195338" y="99504"/>
                  </a:lnTo>
                  <a:lnTo>
                    <a:pt x="198120" y="103974"/>
                  </a:lnTo>
                  <a:lnTo>
                    <a:pt x="205651" y="105651"/>
                  </a:lnTo>
                  <a:lnTo>
                    <a:pt x="206019" y="107784"/>
                  </a:lnTo>
                  <a:lnTo>
                    <a:pt x="206946" y="109791"/>
                  </a:lnTo>
                  <a:lnTo>
                    <a:pt x="204089" y="110045"/>
                  </a:lnTo>
                  <a:lnTo>
                    <a:pt x="202565" y="110210"/>
                  </a:lnTo>
                  <a:lnTo>
                    <a:pt x="201002" y="111125"/>
                  </a:lnTo>
                  <a:lnTo>
                    <a:pt x="201549" y="112229"/>
                  </a:lnTo>
                  <a:lnTo>
                    <a:pt x="203492" y="115862"/>
                  </a:lnTo>
                  <a:lnTo>
                    <a:pt x="204762" y="119926"/>
                  </a:lnTo>
                  <a:lnTo>
                    <a:pt x="208762" y="124993"/>
                  </a:lnTo>
                  <a:lnTo>
                    <a:pt x="210591" y="125082"/>
                  </a:lnTo>
                  <a:lnTo>
                    <a:pt x="214210" y="124142"/>
                  </a:lnTo>
                  <a:lnTo>
                    <a:pt x="214845" y="122364"/>
                  </a:lnTo>
                  <a:lnTo>
                    <a:pt x="214426" y="120421"/>
                  </a:lnTo>
                  <a:lnTo>
                    <a:pt x="214604" y="115201"/>
                  </a:lnTo>
                  <a:lnTo>
                    <a:pt x="209359" y="110109"/>
                  </a:lnTo>
                  <a:lnTo>
                    <a:pt x="210629" y="110807"/>
                  </a:lnTo>
                  <a:lnTo>
                    <a:pt x="213461" y="108280"/>
                  </a:lnTo>
                  <a:lnTo>
                    <a:pt x="215023" y="108534"/>
                  </a:lnTo>
                  <a:lnTo>
                    <a:pt x="218567" y="113601"/>
                  </a:lnTo>
                  <a:lnTo>
                    <a:pt x="222669" y="114096"/>
                  </a:lnTo>
                  <a:lnTo>
                    <a:pt x="229158" y="115620"/>
                  </a:lnTo>
                  <a:lnTo>
                    <a:pt x="231013" y="117576"/>
                  </a:lnTo>
                  <a:lnTo>
                    <a:pt x="233184" y="118922"/>
                  </a:lnTo>
                  <a:lnTo>
                    <a:pt x="236994" y="121107"/>
                  </a:lnTo>
                  <a:lnTo>
                    <a:pt x="236804" y="121183"/>
                  </a:lnTo>
                  <a:lnTo>
                    <a:pt x="236296" y="121437"/>
                  </a:lnTo>
                  <a:lnTo>
                    <a:pt x="236220" y="123139"/>
                  </a:lnTo>
                  <a:lnTo>
                    <a:pt x="236715" y="124663"/>
                  </a:lnTo>
                  <a:lnTo>
                    <a:pt x="237566" y="125907"/>
                  </a:lnTo>
                  <a:lnTo>
                    <a:pt x="237731" y="127292"/>
                  </a:lnTo>
                  <a:lnTo>
                    <a:pt x="238887" y="127787"/>
                  </a:lnTo>
                  <a:lnTo>
                    <a:pt x="239801" y="128435"/>
                  </a:lnTo>
                  <a:lnTo>
                    <a:pt x="240233" y="128701"/>
                  </a:lnTo>
                  <a:lnTo>
                    <a:pt x="241706" y="129222"/>
                  </a:lnTo>
                  <a:lnTo>
                    <a:pt x="240779" y="129387"/>
                  </a:lnTo>
                  <a:lnTo>
                    <a:pt x="237121" y="130149"/>
                  </a:lnTo>
                  <a:lnTo>
                    <a:pt x="239471" y="132842"/>
                  </a:lnTo>
                  <a:lnTo>
                    <a:pt x="238899" y="134188"/>
                  </a:lnTo>
                  <a:lnTo>
                    <a:pt x="238785" y="139344"/>
                  </a:lnTo>
                  <a:lnTo>
                    <a:pt x="241655" y="140703"/>
                  </a:lnTo>
                  <a:lnTo>
                    <a:pt x="242138" y="143814"/>
                  </a:lnTo>
                  <a:lnTo>
                    <a:pt x="244233" y="146596"/>
                  </a:lnTo>
                  <a:lnTo>
                    <a:pt x="244792" y="148475"/>
                  </a:lnTo>
                  <a:lnTo>
                    <a:pt x="246354" y="147129"/>
                  </a:lnTo>
                  <a:lnTo>
                    <a:pt x="247243" y="146265"/>
                  </a:lnTo>
                  <a:lnTo>
                    <a:pt x="248805" y="146532"/>
                  </a:lnTo>
                  <a:lnTo>
                    <a:pt x="248793" y="146265"/>
                  </a:lnTo>
                  <a:lnTo>
                    <a:pt x="248462" y="141211"/>
                  </a:lnTo>
                  <a:lnTo>
                    <a:pt x="247065" y="138493"/>
                  </a:lnTo>
                  <a:lnTo>
                    <a:pt x="246100" y="135724"/>
                  </a:lnTo>
                  <a:lnTo>
                    <a:pt x="245097" y="135724"/>
                  </a:lnTo>
                  <a:lnTo>
                    <a:pt x="244538" y="135636"/>
                  </a:lnTo>
                  <a:lnTo>
                    <a:pt x="243484" y="134874"/>
                  </a:lnTo>
                  <a:lnTo>
                    <a:pt x="241846" y="134124"/>
                  </a:lnTo>
                  <a:lnTo>
                    <a:pt x="243319" y="131991"/>
                  </a:lnTo>
                  <a:lnTo>
                    <a:pt x="244449" y="133108"/>
                  </a:lnTo>
                  <a:lnTo>
                    <a:pt x="244665" y="134188"/>
                  </a:lnTo>
                  <a:lnTo>
                    <a:pt x="246100" y="134708"/>
                  </a:lnTo>
                  <a:lnTo>
                    <a:pt x="246100" y="135724"/>
                  </a:lnTo>
                  <a:lnTo>
                    <a:pt x="248551" y="135966"/>
                  </a:lnTo>
                  <a:lnTo>
                    <a:pt x="250393" y="135788"/>
                  </a:lnTo>
                  <a:close/>
                </a:path>
                <a:path w="701675" h="681989">
                  <a:moveTo>
                    <a:pt x="252272" y="223901"/>
                  </a:moveTo>
                  <a:lnTo>
                    <a:pt x="250494" y="222618"/>
                  </a:lnTo>
                  <a:lnTo>
                    <a:pt x="248031" y="220764"/>
                  </a:lnTo>
                  <a:lnTo>
                    <a:pt x="246735" y="223634"/>
                  </a:lnTo>
                  <a:lnTo>
                    <a:pt x="245059" y="225082"/>
                  </a:lnTo>
                  <a:lnTo>
                    <a:pt x="243484" y="226504"/>
                  </a:lnTo>
                  <a:lnTo>
                    <a:pt x="242722" y="229285"/>
                  </a:lnTo>
                  <a:lnTo>
                    <a:pt x="233972" y="229870"/>
                  </a:lnTo>
                  <a:lnTo>
                    <a:pt x="227863" y="228358"/>
                  </a:lnTo>
                  <a:lnTo>
                    <a:pt x="221653" y="227520"/>
                  </a:lnTo>
                  <a:lnTo>
                    <a:pt x="220878" y="227355"/>
                  </a:lnTo>
                  <a:lnTo>
                    <a:pt x="220586" y="227190"/>
                  </a:lnTo>
                  <a:lnTo>
                    <a:pt x="217754" y="225082"/>
                  </a:lnTo>
                  <a:lnTo>
                    <a:pt x="215861" y="225831"/>
                  </a:lnTo>
                  <a:lnTo>
                    <a:pt x="213753" y="229870"/>
                  </a:lnTo>
                  <a:lnTo>
                    <a:pt x="212991" y="230898"/>
                  </a:lnTo>
                  <a:lnTo>
                    <a:pt x="211518" y="230720"/>
                  </a:lnTo>
                  <a:lnTo>
                    <a:pt x="209270" y="230568"/>
                  </a:lnTo>
                  <a:lnTo>
                    <a:pt x="208089" y="232333"/>
                  </a:lnTo>
                  <a:lnTo>
                    <a:pt x="207416" y="233781"/>
                  </a:lnTo>
                  <a:lnTo>
                    <a:pt x="205384" y="237820"/>
                  </a:lnTo>
                  <a:lnTo>
                    <a:pt x="202730" y="241706"/>
                  </a:lnTo>
                  <a:lnTo>
                    <a:pt x="203962" y="250990"/>
                  </a:lnTo>
                  <a:lnTo>
                    <a:pt x="204012" y="251917"/>
                  </a:lnTo>
                  <a:lnTo>
                    <a:pt x="199694" y="256235"/>
                  </a:lnTo>
                  <a:lnTo>
                    <a:pt x="201041" y="262140"/>
                  </a:lnTo>
                  <a:lnTo>
                    <a:pt x="199644" y="262991"/>
                  </a:lnTo>
                  <a:lnTo>
                    <a:pt x="199021" y="263842"/>
                  </a:lnTo>
                  <a:lnTo>
                    <a:pt x="196481" y="266966"/>
                  </a:lnTo>
                  <a:lnTo>
                    <a:pt x="196392" y="270014"/>
                  </a:lnTo>
                  <a:lnTo>
                    <a:pt x="196519" y="272961"/>
                  </a:lnTo>
                  <a:lnTo>
                    <a:pt x="200152" y="275336"/>
                  </a:lnTo>
                  <a:lnTo>
                    <a:pt x="202895" y="277012"/>
                  </a:lnTo>
                  <a:lnTo>
                    <a:pt x="203809" y="283514"/>
                  </a:lnTo>
                  <a:lnTo>
                    <a:pt x="203911" y="284962"/>
                  </a:lnTo>
                  <a:lnTo>
                    <a:pt x="202158" y="286969"/>
                  </a:lnTo>
                  <a:lnTo>
                    <a:pt x="202069" y="287921"/>
                  </a:lnTo>
                  <a:lnTo>
                    <a:pt x="202361" y="292227"/>
                  </a:lnTo>
                  <a:lnTo>
                    <a:pt x="201790" y="294589"/>
                  </a:lnTo>
                  <a:lnTo>
                    <a:pt x="204749" y="295249"/>
                  </a:lnTo>
                  <a:lnTo>
                    <a:pt x="206946" y="295833"/>
                  </a:lnTo>
                  <a:lnTo>
                    <a:pt x="210629" y="293992"/>
                  </a:lnTo>
                  <a:lnTo>
                    <a:pt x="211213" y="284441"/>
                  </a:lnTo>
                  <a:lnTo>
                    <a:pt x="215328" y="277761"/>
                  </a:lnTo>
                  <a:lnTo>
                    <a:pt x="218097" y="279717"/>
                  </a:lnTo>
                  <a:lnTo>
                    <a:pt x="218008" y="280136"/>
                  </a:lnTo>
                  <a:lnTo>
                    <a:pt x="214972" y="282003"/>
                  </a:lnTo>
                  <a:lnTo>
                    <a:pt x="218427" y="283591"/>
                  </a:lnTo>
                  <a:lnTo>
                    <a:pt x="218186" y="286969"/>
                  </a:lnTo>
                  <a:lnTo>
                    <a:pt x="220078" y="287921"/>
                  </a:lnTo>
                  <a:lnTo>
                    <a:pt x="222288" y="286969"/>
                  </a:lnTo>
                  <a:lnTo>
                    <a:pt x="223380" y="286537"/>
                  </a:lnTo>
                  <a:lnTo>
                    <a:pt x="224180" y="285546"/>
                  </a:lnTo>
                  <a:lnTo>
                    <a:pt x="225399" y="285546"/>
                  </a:lnTo>
                  <a:lnTo>
                    <a:pt x="225475" y="284365"/>
                  </a:lnTo>
                  <a:lnTo>
                    <a:pt x="226174" y="284365"/>
                  </a:lnTo>
                  <a:lnTo>
                    <a:pt x="227088" y="284010"/>
                  </a:lnTo>
                  <a:lnTo>
                    <a:pt x="227558" y="284594"/>
                  </a:lnTo>
                  <a:lnTo>
                    <a:pt x="227863" y="285127"/>
                  </a:lnTo>
                  <a:lnTo>
                    <a:pt x="227215" y="285457"/>
                  </a:lnTo>
                  <a:lnTo>
                    <a:pt x="226618" y="285546"/>
                  </a:lnTo>
                  <a:lnTo>
                    <a:pt x="227012" y="289166"/>
                  </a:lnTo>
                  <a:lnTo>
                    <a:pt x="231063" y="292290"/>
                  </a:lnTo>
                  <a:lnTo>
                    <a:pt x="234530" y="291528"/>
                  </a:lnTo>
                  <a:lnTo>
                    <a:pt x="230047" y="289267"/>
                  </a:lnTo>
                  <a:lnTo>
                    <a:pt x="234099" y="286308"/>
                  </a:lnTo>
                  <a:lnTo>
                    <a:pt x="231978" y="284594"/>
                  </a:lnTo>
                  <a:lnTo>
                    <a:pt x="231787" y="284010"/>
                  </a:lnTo>
                  <a:lnTo>
                    <a:pt x="231736" y="283857"/>
                  </a:lnTo>
                  <a:lnTo>
                    <a:pt x="231482" y="283095"/>
                  </a:lnTo>
                  <a:lnTo>
                    <a:pt x="232981" y="282244"/>
                  </a:lnTo>
                  <a:lnTo>
                    <a:pt x="233273" y="282079"/>
                  </a:lnTo>
                  <a:lnTo>
                    <a:pt x="235077" y="281406"/>
                  </a:lnTo>
                  <a:lnTo>
                    <a:pt x="232841" y="278790"/>
                  </a:lnTo>
                  <a:lnTo>
                    <a:pt x="231406" y="277088"/>
                  </a:lnTo>
                  <a:lnTo>
                    <a:pt x="231406" y="283121"/>
                  </a:lnTo>
                  <a:lnTo>
                    <a:pt x="229539" y="283857"/>
                  </a:lnTo>
                  <a:lnTo>
                    <a:pt x="228371" y="282829"/>
                  </a:lnTo>
                  <a:lnTo>
                    <a:pt x="229539" y="283514"/>
                  </a:lnTo>
                  <a:lnTo>
                    <a:pt x="231406" y="283121"/>
                  </a:lnTo>
                  <a:lnTo>
                    <a:pt x="231406" y="277088"/>
                  </a:lnTo>
                  <a:lnTo>
                    <a:pt x="230771" y="276326"/>
                  </a:lnTo>
                  <a:lnTo>
                    <a:pt x="228485" y="273786"/>
                  </a:lnTo>
                  <a:lnTo>
                    <a:pt x="228993" y="270078"/>
                  </a:lnTo>
                  <a:lnTo>
                    <a:pt x="229120" y="268732"/>
                  </a:lnTo>
                  <a:lnTo>
                    <a:pt x="228066" y="266966"/>
                  </a:lnTo>
                  <a:lnTo>
                    <a:pt x="225907" y="265061"/>
                  </a:lnTo>
                  <a:lnTo>
                    <a:pt x="225907" y="283476"/>
                  </a:lnTo>
                  <a:lnTo>
                    <a:pt x="225488" y="284200"/>
                  </a:lnTo>
                  <a:lnTo>
                    <a:pt x="225526" y="283781"/>
                  </a:lnTo>
                  <a:lnTo>
                    <a:pt x="225907" y="283476"/>
                  </a:lnTo>
                  <a:lnTo>
                    <a:pt x="225907" y="265061"/>
                  </a:lnTo>
                  <a:lnTo>
                    <a:pt x="225691" y="264871"/>
                  </a:lnTo>
                  <a:lnTo>
                    <a:pt x="225526" y="263321"/>
                  </a:lnTo>
                  <a:lnTo>
                    <a:pt x="223799" y="261048"/>
                  </a:lnTo>
                  <a:lnTo>
                    <a:pt x="223672" y="259372"/>
                  </a:lnTo>
                  <a:lnTo>
                    <a:pt x="224802" y="258953"/>
                  </a:lnTo>
                  <a:lnTo>
                    <a:pt x="228752" y="257594"/>
                  </a:lnTo>
                  <a:lnTo>
                    <a:pt x="230174" y="252615"/>
                  </a:lnTo>
                  <a:lnTo>
                    <a:pt x="235077" y="252501"/>
                  </a:lnTo>
                  <a:lnTo>
                    <a:pt x="237604" y="252501"/>
                  </a:lnTo>
                  <a:lnTo>
                    <a:pt x="237667" y="251917"/>
                  </a:lnTo>
                  <a:lnTo>
                    <a:pt x="237769" y="250990"/>
                  </a:lnTo>
                  <a:lnTo>
                    <a:pt x="237756" y="249313"/>
                  </a:lnTo>
                  <a:lnTo>
                    <a:pt x="237566" y="247980"/>
                  </a:lnTo>
                  <a:lnTo>
                    <a:pt x="237401" y="246532"/>
                  </a:lnTo>
                  <a:lnTo>
                    <a:pt x="235635" y="246265"/>
                  </a:lnTo>
                  <a:lnTo>
                    <a:pt x="229628" y="246532"/>
                  </a:lnTo>
                  <a:lnTo>
                    <a:pt x="226123" y="249313"/>
                  </a:lnTo>
                  <a:lnTo>
                    <a:pt x="222199" y="246684"/>
                  </a:lnTo>
                  <a:lnTo>
                    <a:pt x="221005" y="245935"/>
                  </a:lnTo>
                  <a:lnTo>
                    <a:pt x="219278" y="246100"/>
                  </a:lnTo>
                  <a:lnTo>
                    <a:pt x="219329" y="251917"/>
                  </a:lnTo>
                  <a:lnTo>
                    <a:pt x="216700" y="250990"/>
                  </a:lnTo>
                  <a:lnTo>
                    <a:pt x="216700" y="272288"/>
                  </a:lnTo>
                  <a:lnTo>
                    <a:pt x="214845" y="275882"/>
                  </a:lnTo>
                  <a:lnTo>
                    <a:pt x="210159" y="267550"/>
                  </a:lnTo>
                  <a:lnTo>
                    <a:pt x="212521" y="268732"/>
                  </a:lnTo>
                  <a:lnTo>
                    <a:pt x="212991" y="268236"/>
                  </a:lnTo>
                  <a:lnTo>
                    <a:pt x="213537" y="267550"/>
                  </a:lnTo>
                  <a:lnTo>
                    <a:pt x="213995" y="266966"/>
                  </a:lnTo>
                  <a:lnTo>
                    <a:pt x="214045" y="267982"/>
                  </a:lnTo>
                  <a:lnTo>
                    <a:pt x="216700" y="272288"/>
                  </a:lnTo>
                  <a:lnTo>
                    <a:pt x="216700" y="250990"/>
                  </a:lnTo>
                  <a:lnTo>
                    <a:pt x="215188" y="250151"/>
                  </a:lnTo>
                  <a:lnTo>
                    <a:pt x="212788" y="248894"/>
                  </a:lnTo>
                  <a:lnTo>
                    <a:pt x="210883" y="242455"/>
                  </a:lnTo>
                  <a:lnTo>
                    <a:pt x="212483" y="239179"/>
                  </a:lnTo>
                  <a:lnTo>
                    <a:pt x="213537" y="237998"/>
                  </a:lnTo>
                  <a:lnTo>
                    <a:pt x="214261" y="238086"/>
                  </a:lnTo>
                  <a:lnTo>
                    <a:pt x="220675" y="238252"/>
                  </a:lnTo>
                  <a:lnTo>
                    <a:pt x="222084" y="237998"/>
                  </a:lnTo>
                  <a:lnTo>
                    <a:pt x="227215" y="237070"/>
                  </a:lnTo>
                  <a:lnTo>
                    <a:pt x="241566" y="240284"/>
                  </a:lnTo>
                  <a:lnTo>
                    <a:pt x="247459" y="237070"/>
                  </a:lnTo>
                  <a:lnTo>
                    <a:pt x="248246" y="236639"/>
                  </a:lnTo>
                  <a:lnTo>
                    <a:pt x="250278" y="230898"/>
                  </a:lnTo>
                  <a:lnTo>
                    <a:pt x="250647" y="229870"/>
                  </a:lnTo>
                  <a:lnTo>
                    <a:pt x="251917" y="226263"/>
                  </a:lnTo>
                  <a:lnTo>
                    <a:pt x="252272" y="223901"/>
                  </a:lnTo>
                  <a:close/>
                </a:path>
                <a:path w="701675" h="681989">
                  <a:moveTo>
                    <a:pt x="261035" y="163918"/>
                  </a:moveTo>
                  <a:lnTo>
                    <a:pt x="257619" y="157607"/>
                  </a:lnTo>
                  <a:lnTo>
                    <a:pt x="255168" y="149567"/>
                  </a:lnTo>
                  <a:lnTo>
                    <a:pt x="253746" y="147955"/>
                  </a:lnTo>
                  <a:lnTo>
                    <a:pt x="250571" y="147789"/>
                  </a:lnTo>
                  <a:lnTo>
                    <a:pt x="247992" y="147129"/>
                  </a:lnTo>
                  <a:lnTo>
                    <a:pt x="248793" y="152019"/>
                  </a:lnTo>
                  <a:lnTo>
                    <a:pt x="248424" y="152768"/>
                  </a:lnTo>
                  <a:lnTo>
                    <a:pt x="244754" y="152768"/>
                  </a:lnTo>
                  <a:lnTo>
                    <a:pt x="243852" y="154051"/>
                  </a:lnTo>
                  <a:lnTo>
                    <a:pt x="243344" y="157835"/>
                  </a:lnTo>
                  <a:lnTo>
                    <a:pt x="242455" y="159702"/>
                  </a:lnTo>
                  <a:lnTo>
                    <a:pt x="240690" y="161213"/>
                  </a:lnTo>
                  <a:lnTo>
                    <a:pt x="239712" y="160362"/>
                  </a:lnTo>
                  <a:lnTo>
                    <a:pt x="239077" y="159537"/>
                  </a:lnTo>
                  <a:lnTo>
                    <a:pt x="234391" y="156819"/>
                  </a:lnTo>
                  <a:lnTo>
                    <a:pt x="233718" y="157086"/>
                  </a:lnTo>
                  <a:lnTo>
                    <a:pt x="229120" y="161480"/>
                  </a:lnTo>
                  <a:lnTo>
                    <a:pt x="227558" y="162229"/>
                  </a:lnTo>
                  <a:lnTo>
                    <a:pt x="224599" y="162661"/>
                  </a:lnTo>
                  <a:lnTo>
                    <a:pt x="224256" y="162991"/>
                  </a:lnTo>
                  <a:lnTo>
                    <a:pt x="223964" y="166217"/>
                  </a:lnTo>
                  <a:lnTo>
                    <a:pt x="223507" y="167982"/>
                  </a:lnTo>
                  <a:lnTo>
                    <a:pt x="221386" y="171170"/>
                  </a:lnTo>
                  <a:lnTo>
                    <a:pt x="221297" y="172554"/>
                  </a:lnTo>
                  <a:lnTo>
                    <a:pt x="224929" y="175907"/>
                  </a:lnTo>
                  <a:lnTo>
                    <a:pt x="225907" y="173037"/>
                  </a:lnTo>
                  <a:lnTo>
                    <a:pt x="227939" y="173037"/>
                  </a:lnTo>
                  <a:lnTo>
                    <a:pt x="228600" y="172288"/>
                  </a:lnTo>
                  <a:lnTo>
                    <a:pt x="229336" y="169760"/>
                  </a:lnTo>
                  <a:lnTo>
                    <a:pt x="230124" y="168998"/>
                  </a:lnTo>
                  <a:lnTo>
                    <a:pt x="232791" y="171526"/>
                  </a:lnTo>
                  <a:lnTo>
                    <a:pt x="234137" y="171272"/>
                  </a:lnTo>
                  <a:lnTo>
                    <a:pt x="238023" y="169405"/>
                  </a:lnTo>
                  <a:lnTo>
                    <a:pt x="238772" y="170853"/>
                  </a:lnTo>
                  <a:lnTo>
                    <a:pt x="238874" y="180238"/>
                  </a:lnTo>
                  <a:lnTo>
                    <a:pt x="242430" y="184594"/>
                  </a:lnTo>
                  <a:lnTo>
                    <a:pt x="249897" y="187134"/>
                  </a:lnTo>
                  <a:lnTo>
                    <a:pt x="251409" y="189344"/>
                  </a:lnTo>
                  <a:lnTo>
                    <a:pt x="253403" y="188671"/>
                  </a:lnTo>
                  <a:lnTo>
                    <a:pt x="255968" y="187667"/>
                  </a:lnTo>
                  <a:lnTo>
                    <a:pt x="253619" y="184442"/>
                  </a:lnTo>
                  <a:lnTo>
                    <a:pt x="256400" y="182003"/>
                  </a:lnTo>
                  <a:lnTo>
                    <a:pt x="255816" y="180733"/>
                  </a:lnTo>
                  <a:lnTo>
                    <a:pt x="254279" y="176847"/>
                  </a:lnTo>
                  <a:lnTo>
                    <a:pt x="254457" y="176847"/>
                  </a:lnTo>
                  <a:lnTo>
                    <a:pt x="258584" y="175742"/>
                  </a:lnTo>
                  <a:lnTo>
                    <a:pt x="259473" y="175247"/>
                  </a:lnTo>
                  <a:lnTo>
                    <a:pt x="259219" y="173469"/>
                  </a:lnTo>
                  <a:lnTo>
                    <a:pt x="260781" y="172872"/>
                  </a:lnTo>
                  <a:lnTo>
                    <a:pt x="261035" y="163918"/>
                  </a:lnTo>
                  <a:close/>
                </a:path>
                <a:path w="701675" h="681989">
                  <a:moveTo>
                    <a:pt x="261975" y="256070"/>
                  </a:moveTo>
                  <a:lnTo>
                    <a:pt x="258940" y="256578"/>
                  </a:lnTo>
                  <a:lnTo>
                    <a:pt x="257340" y="255727"/>
                  </a:lnTo>
                  <a:lnTo>
                    <a:pt x="253949" y="258419"/>
                  </a:lnTo>
                  <a:lnTo>
                    <a:pt x="251587" y="257340"/>
                  </a:lnTo>
                  <a:lnTo>
                    <a:pt x="249478" y="257416"/>
                  </a:lnTo>
                  <a:lnTo>
                    <a:pt x="248437" y="257505"/>
                  </a:lnTo>
                  <a:lnTo>
                    <a:pt x="247243" y="254800"/>
                  </a:lnTo>
                  <a:lnTo>
                    <a:pt x="245770" y="258686"/>
                  </a:lnTo>
                  <a:lnTo>
                    <a:pt x="247332" y="259613"/>
                  </a:lnTo>
                  <a:lnTo>
                    <a:pt x="248767" y="260032"/>
                  </a:lnTo>
                  <a:lnTo>
                    <a:pt x="250024" y="260464"/>
                  </a:lnTo>
                  <a:lnTo>
                    <a:pt x="250964" y="261543"/>
                  </a:lnTo>
                  <a:lnTo>
                    <a:pt x="252514" y="261213"/>
                  </a:lnTo>
                  <a:lnTo>
                    <a:pt x="254723" y="260794"/>
                  </a:lnTo>
                  <a:lnTo>
                    <a:pt x="256197" y="261480"/>
                  </a:lnTo>
                  <a:lnTo>
                    <a:pt x="257251" y="263740"/>
                  </a:lnTo>
                  <a:lnTo>
                    <a:pt x="258013" y="265455"/>
                  </a:lnTo>
                  <a:lnTo>
                    <a:pt x="260794" y="265188"/>
                  </a:lnTo>
                  <a:lnTo>
                    <a:pt x="260489" y="261797"/>
                  </a:lnTo>
                  <a:lnTo>
                    <a:pt x="261975" y="258775"/>
                  </a:lnTo>
                  <a:lnTo>
                    <a:pt x="261924" y="257238"/>
                  </a:lnTo>
                  <a:lnTo>
                    <a:pt x="261975" y="256070"/>
                  </a:lnTo>
                  <a:close/>
                </a:path>
                <a:path w="701675" h="681989">
                  <a:moveTo>
                    <a:pt x="266026" y="322541"/>
                  </a:moveTo>
                  <a:lnTo>
                    <a:pt x="264845" y="318312"/>
                  </a:lnTo>
                  <a:lnTo>
                    <a:pt x="262648" y="318236"/>
                  </a:lnTo>
                  <a:lnTo>
                    <a:pt x="260743" y="318389"/>
                  </a:lnTo>
                  <a:lnTo>
                    <a:pt x="259372" y="318630"/>
                  </a:lnTo>
                  <a:lnTo>
                    <a:pt x="259016" y="318389"/>
                  </a:lnTo>
                  <a:lnTo>
                    <a:pt x="256222" y="315937"/>
                  </a:lnTo>
                  <a:lnTo>
                    <a:pt x="253276" y="316865"/>
                  </a:lnTo>
                  <a:lnTo>
                    <a:pt x="250875" y="318389"/>
                  </a:lnTo>
                  <a:lnTo>
                    <a:pt x="248462" y="320014"/>
                  </a:lnTo>
                  <a:lnTo>
                    <a:pt x="246443" y="322122"/>
                  </a:lnTo>
                  <a:lnTo>
                    <a:pt x="243611" y="322961"/>
                  </a:lnTo>
                  <a:lnTo>
                    <a:pt x="244208" y="326517"/>
                  </a:lnTo>
                  <a:lnTo>
                    <a:pt x="241439" y="326517"/>
                  </a:lnTo>
                  <a:lnTo>
                    <a:pt x="239255" y="326923"/>
                  </a:lnTo>
                  <a:lnTo>
                    <a:pt x="234861" y="327863"/>
                  </a:lnTo>
                  <a:lnTo>
                    <a:pt x="232625" y="330657"/>
                  </a:lnTo>
                  <a:lnTo>
                    <a:pt x="232714" y="335127"/>
                  </a:lnTo>
                  <a:lnTo>
                    <a:pt x="232791" y="338924"/>
                  </a:lnTo>
                  <a:lnTo>
                    <a:pt x="234264" y="339585"/>
                  </a:lnTo>
                  <a:lnTo>
                    <a:pt x="237896" y="338340"/>
                  </a:lnTo>
                  <a:lnTo>
                    <a:pt x="239725" y="337654"/>
                  </a:lnTo>
                  <a:lnTo>
                    <a:pt x="244868" y="332435"/>
                  </a:lnTo>
                  <a:lnTo>
                    <a:pt x="247992" y="330454"/>
                  </a:lnTo>
                  <a:lnTo>
                    <a:pt x="255181" y="327698"/>
                  </a:lnTo>
                  <a:lnTo>
                    <a:pt x="263702" y="323799"/>
                  </a:lnTo>
                  <a:lnTo>
                    <a:pt x="266026" y="322541"/>
                  </a:lnTo>
                  <a:close/>
                </a:path>
                <a:path w="701675" h="681989">
                  <a:moveTo>
                    <a:pt x="272948" y="270776"/>
                  </a:moveTo>
                  <a:lnTo>
                    <a:pt x="272351" y="269163"/>
                  </a:lnTo>
                  <a:lnTo>
                    <a:pt x="269278" y="270941"/>
                  </a:lnTo>
                  <a:lnTo>
                    <a:pt x="269024" y="271106"/>
                  </a:lnTo>
                  <a:lnTo>
                    <a:pt x="268351" y="270357"/>
                  </a:lnTo>
                  <a:lnTo>
                    <a:pt x="267804" y="270179"/>
                  </a:lnTo>
                  <a:lnTo>
                    <a:pt x="262775" y="268744"/>
                  </a:lnTo>
                  <a:lnTo>
                    <a:pt x="261162" y="269430"/>
                  </a:lnTo>
                  <a:lnTo>
                    <a:pt x="258470" y="273799"/>
                  </a:lnTo>
                  <a:lnTo>
                    <a:pt x="260438" y="278536"/>
                  </a:lnTo>
                  <a:lnTo>
                    <a:pt x="265353" y="276517"/>
                  </a:lnTo>
                  <a:lnTo>
                    <a:pt x="270332" y="278879"/>
                  </a:lnTo>
                  <a:lnTo>
                    <a:pt x="272859" y="275666"/>
                  </a:lnTo>
                  <a:lnTo>
                    <a:pt x="272948" y="270776"/>
                  </a:lnTo>
                  <a:close/>
                </a:path>
                <a:path w="701675" h="681989">
                  <a:moveTo>
                    <a:pt x="276847" y="255816"/>
                  </a:moveTo>
                  <a:lnTo>
                    <a:pt x="274942" y="254546"/>
                  </a:lnTo>
                  <a:lnTo>
                    <a:pt x="274231" y="252183"/>
                  </a:lnTo>
                  <a:lnTo>
                    <a:pt x="270687" y="252768"/>
                  </a:lnTo>
                  <a:lnTo>
                    <a:pt x="270129" y="253784"/>
                  </a:lnTo>
                  <a:lnTo>
                    <a:pt x="270548" y="254203"/>
                  </a:lnTo>
                  <a:lnTo>
                    <a:pt x="271767" y="255473"/>
                  </a:lnTo>
                  <a:lnTo>
                    <a:pt x="272275" y="258089"/>
                  </a:lnTo>
                  <a:lnTo>
                    <a:pt x="274942" y="257238"/>
                  </a:lnTo>
                  <a:lnTo>
                    <a:pt x="275615" y="257009"/>
                  </a:lnTo>
                  <a:lnTo>
                    <a:pt x="276174" y="256311"/>
                  </a:lnTo>
                  <a:lnTo>
                    <a:pt x="276847" y="255816"/>
                  </a:lnTo>
                  <a:close/>
                </a:path>
                <a:path w="701675" h="681989">
                  <a:moveTo>
                    <a:pt x="278752" y="244919"/>
                  </a:moveTo>
                  <a:lnTo>
                    <a:pt x="273392" y="244246"/>
                  </a:lnTo>
                  <a:lnTo>
                    <a:pt x="272491" y="241541"/>
                  </a:lnTo>
                  <a:lnTo>
                    <a:pt x="266623" y="246799"/>
                  </a:lnTo>
                  <a:lnTo>
                    <a:pt x="267423" y="247383"/>
                  </a:lnTo>
                  <a:lnTo>
                    <a:pt x="268859" y="249161"/>
                  </a:lnTo>
                  <a:lnTo>
                    <a:pt x="270167" y="250736"/>
                  </a:lnTo>
                  <a:lnTo>
                    <a:pt x="274535" y="250837"/>
                  </a:lnTo>
                  <a:lnTo>
                    <a:pt x="278752" y="244919"/>
                  </a:lnTo>
                  <a:close/>
                </a:path>
                <a:path w="701675" h="681989">
                  <a:moveTo>
                    <a:pt x="281990" y="215519"/>
                  </a:moveTo>
                  <a:lnTo>
                    <a:pt x="280822" y="215023"/>
                  </a:lnTo>
                  <a:lnTo>
                    <a:pt x="279336" y="214426"/>
                  </a:lnTo>
                  <a:lnTo>
                    <a:pt x="278015" y="216039"/>
                  </a:lnTo>
                  <a:lnTo>
                    <a:pt x="278053" y="216636"/>
                  </a:lnTo>
                  <a:lnTo>
                    <a:pt x="278231" y="218236"/>
                  </a:lnTo>
                  <a:lnTo>
                    <a:pt x="274993" y="219329"/>
                  </a:lnTo>
                  <a:lnTo>
                    <a:pt x="277393" y="221170"/>
                  </a:lnTo>
                  <a:lnTo>
                    <a:pt x="278015" y="221589"/>
                  </a:lnTo>
                  <a:lnTo>
                    <a:pt x="278536" y="222542"/>
                  </a:lnTo>
                  <a:lnTo>
                    <a:pt x="279412" y="222123"/>
                  </a:lnTo>
                  <a:lnTo>
                    <a:pt x="281305" y="221259"/>
                  </a:lnTo>
                  <a:lnTo>
                    <a:pt x="281813" y="219659"/>
                  </a:lnTo>
                  <a:lnTo>
                    <a:pt x="281482" y="217982"/>
                  </a:lnTo>
                  <a:lnTo>
                    <a:pt x="281355" y="216700"/>
                  </a:lnTo>
                  <a:lnTo>
                    <a:pt x="281990" y="215519"/>
                  </a:lnTo>
                  <a:close/>
                </a:path>
                <a:path w="701675" h="681989">
                  <a:moveTo>
                    <a:pt x="284530" y="227076"/>
                  </a:moveTo>
                  <a:lnTo>
                    <a:pt x="282371" y="226593"/>
                  </a:lnTo>
                  <a:lnTo>
                    <a:pt x="282168" y="224218"/>
                  </a:lnTo>
                  <a:lnTo>
                    <a:pt x="280225" y="224320"/>
                  </a:lnTo>
                  <a:lnTo>
                    <a:pt x="278409" y="225742"/>
                  </a:lnTo>
                  <a:lnTo>
                    <a:pt x="277736" y="226428"/>
                  </a:lnTo>
                  <a:lnTo>
                    <a:pt x="277012" y="227012"/>
                  </a:lnTo>
                  <a:lnTo>
                    <a:pt x="276174" y="226098"/>
                  </a:lnTo>
                  <a:lnTo>
                    <a:pt x="277012" y="224815"/>
                  </a:lnTo>
                  <a:lnTo>
                    <a:pt x="276491" y="224129"/>
                  </a:lnTo>
                  <a:lnTo>
                    <a:pt x="275742" y="223037"/>
                  </a:lnTo>
                  <a:lnTo>
                    <a:pt x="274942" y="221945"/>
                  </a:lnTo>
                  <a:lnTo>
                    <a:pt x="271284" y="222288"/>
                  </a:lnTo>
                  <a:lnTo>
                    <a:pt x="271945" y="223888"/>
                  </a:lnTo>
                  <a:lnTo>
                    <a:pt x="269582" y="226326"/>
                  </a:lnTo>
                  <a:lnTo>
                    <a:pt x="270598" y="228460"/>
                  </a:lnTo>
                  <a:lnTo>
                    <a:pt x="270510" y="232829"/>
                  </a:lnTo>
                  <a:lnTo>
                    <a:pt x="269379" y="236474"/>
                  </a:lnTo>
                  <a:lnTo>
                    <a:pt x="271183" y="237553"/>
                  </a:lnTo>
                  <a:lnTo>
                    <a:pt x="274053" y="239344"/>
                  </a:lnTo>
                  <a:lnTo>
                    <a:pt x="275958" y="235292"/>
                  </a:lnTo>
                  <a:lnTo>
                    <a:pt x="278536" y="234175"/>
                  </a:lnTo>
                  <a:lnTo>
                    <a:pt x="280822" y="233260"/>
                  </a:lnTo>
                  <a:lnTo>
                    <a:pt x="282625" y="231749"/>
                  </a:lnTo>
                  <a:lnTo>
                    <a:pt x="284530" y="227076"/>
                  </a:lnTo>
                  <a:close/>
                </a:path>
                <a:path w="701675" h="681989">
                  <a:moveTo>
                    <a:pt x="292620" y="578523"/>
                  </a:moveTo>
                  <a:lnTo>
                    <a:pt x="290512" y="577583"/>
                  </a:lnTo>
                  <a:lnTo>
                    <a:pt x="288988" y="577583"/>
                  </a:lnTo>
                  <a:lnTo>
                    <a:pt x="287566" y="578523"/>
                  </a:lnTo>
                  <a:lnTo>
                    <a:pt x="287388" y="578612"/>
                  </a:lnTo>
                  <a:lnTo>
                    <a:pt x="287261" y="578866"/>
                  </a:lnTo>
                  <a:lnTo>
                    <a:pt x="287096" y="578929"/>
                  </a:lnTo>
                  <a:lnTo>
                    <a:pt x="286372" y="579361"/>
                  </a:lnTo>
                  <a:lnTo>
                    <a:pt x="284848" y="579031"/>
                  </a:lnTo>
                  <a:lnTo>
                    <a:pt x="285610" y="582409"/>
                  </a:lnTo>
                  <a:lnTo>
                    <a:pt x="287185" y="581228"/>
                  </a:lnTo>
                  <a:lnTo>
                    <a:pt x="287426" y="581393"/>
                  </a:lnTo>
                  <a:lnTo>
                    <a:pt x="290004" y="581990"/>
                  </a:lnTo>
                  <a:lnTo>
                    <a:pt x="291325" y="581291"/>
                  </a:lnTo>
                  <a:lnTo>
                    <a:pt x="292239" y="579793"/>
                  </a:lnTo>
                  <a:lnTo>
                    <a:pt x="292582" y="579285"/>
                  </a:lnTo>
                  <a:lnTo>
                    <a:pt x="292620" y="578523"/>
                  </a:lnTo>
                  <a:close/>
                </a:path>
                <a:path w="701675" h="681989">
                  <a:moveTo>
                    <a:pt x="293776" y="256070"/>
                  </a:moveTo>
                  <a:lnTo>
                    <a:pt x="292455" y="256324"/>
                  </a:lnTo>
                  <a:lnTo>
                    <a:pt x="289852" y="256324"/>
                  </a:lnTo>
                  <a:lnTo>
                    <a:pt x="289928" y="257340"/>
                  </a:lnTo>
                  <a:lnTo>
                    <a:pt x="289979" y="258356"/>
                  </a:lnTo>
                  <a:lnTo>
                    <a:pt x="289801" y="260197"/>
                  </a:lnTo>
                  <a:lnTo>
                    <a:pt x="291160" y="259956"/>
                  </a:lnTo>
                  <a:lnTo>
                    <a:pt x="293776" y="259956"/>
                  </a:lnTo>
                  <a:lnTo>
                    <a:pt x="293611" y="258940"/>
                  </a:lnTo>
                  <a:lnTo>
                    <a:pt x="293649" y="257924"/>
                  </a:lnTo>
                  <a:lnTo>
                    <a:pt x="293776" y="256070"/>
                  </a:lnTo>
                  <a:close/>
                </a:path>
                <a:path w="701675" h="681989">
                  <a:moveTo>
                    <a:pt x="297446" y="347014"/>
                  </a:moveTo>
                  <a:lnTo>
                    <a:pt x="295122" y="347014"/>
                  </a:lnTo>
                  <a:lnTo>
                    <a:pt x="292328" y="346252"/>
                  </a:lnTo>
                  <a:lnTo>
                    <a:pt x="289598" y="349465"/>
                  </a:lnTo>
                  <a:lnTo>
                    <a:pt x="289928" y="351243"/>
                  </a:lnTo>
                  <a:lnTo>
                    <a:pt x="290182" y="352425"/>
                  </a:lnTo>
                  <a:lnTo>
                    <a:pt x="290830" y="353441"/>
                  </a:lnTo>
                  <a:lnTo>
                    <a:pt x="292100" y="353441"/>
                  </a:lnTo>
                  <a:lnTo>
                    <a:pt x="293522" y="353517"/>
                  </a:lnTo>
                  <a:lnTo>
                    <a:pt x="297446" y="350126"/>
                  </a:lnTo>
                  <a:lnTo>
                    <a:pt x="297319" y="349300"/>
                  </a:lnTo>
                  <a:lnTo>
                    <a:pt x="297446" y="347014"/>
                  </a:lnTo>
                  <a:close/>
                </a:path>
                <a:path w="701675" h="681989">
                  <a:moveTo>
                    <a:pt x="299097" y="274993"/>
                  </a:moveTo>
                  <a:lnTo>
                    <a:pt x="298843" y="272973"/>
                  </a:lnTo>
                  <a:lnTo>
                    <a:pt x="296468" y="270776"/>
                  </a:lnTo>
                  <a:lnTo>
                    <a:pt x="295135" y="270078"/>
                  </a:lnTo>
                  <a:lnTo>
                    <a:pt x="289001" y="265950"/>
                  </a:lnTo>
                  <a:lnTo>
                    <a:pt x="283184" y="268312"/>
                  </a:lnTo>
                  <a:lnTo>
                    <a:pt x="276466" y="265531"/>
                  </a:lnTo>
                  <a:lnTo>
                    <a:pt x="275323" y="267728"/>
                  </a:lnTo>
                  <a:lnTo>
                    <a:pt x="275361" y="271957"/>
                  </a:lnTo>
                  <a:lnTo>
                    <a:pt x="276288" y="273138"/>
                  </a:lnTo>
                  <a:lnTo>
                    <a:pt x="279755" y="273558"/>
                  </a:lnTo>
                  <a:lnTo>
                    <a:pt x="281152" y="273367"/>
                  </a:lnTo>
                  <a:lnTo>
                    <a:pt x="282790" y="273367"/>
                  </a:lnTo>
                  <a:lnTo>
                    <a:pt x="286804" y="272719"/>
                  </a:lnTo>
                  <a:lnTo>
                    <a:pt x="290779" y="274066"/>
                  </a:lnTo>
                  <a:lnTo>
                    <a:pt x="294106" y="276098"/>
                  </a:lnTo>
                  <a:lnTo>
                    <a:pt x="296227" y="277444"/>
                  </a:lnTo>
                  <a:lnTo>
                    <a:pt x="296976" y="275666"/>
                  </a:lnTo>
                  <a:lnTo>
                    <a:pt x="299097" y="274993"/>
                  </a:lnTo>
                  <a:close/>
                </a:path>
                <a:path w="701675" h="681989">
                  <a:moveTo>
                    <a:pt x="304634" y="310388"/>
                  </a:moveTo>
                  <a:lnTo>
                    <a:pt x="304584" y="309702"/>
                  </a:lnTo>
                  <a:lnTo>
                    <a:pt x="304368" y="309448"/>
                  </a:lnTo>
                  <a:lnTo>
                    <a:pt x="304114" y="308775"/>
                  </a:lnTo>
                  <a:lnTo>
                    <a:pt x="303961" y="308851"/>
                  </a:lnTo>
                  <a:lnTo>
                    <a:pt x="302844" y="308940"/>
                  </a:lnTo>
                  <a:lnTo>
                    <a:pt x="301117" y="307670"/>
                  </a:lnTo>
                  <a:lnTo>
                    <a:pt x="301002" y="310197"/>
                  </a:lnTo>
                  <a:lnTo>
                    <a:pt x="300863" y="311810"/>
                  </a:lnTo>
                  <a:lnTo>
                    <a:pt x="297573" y="312064"/>
                  </a:lnTo>
                  <a:lnTo>
                    <a:pt x="298958" y="314502"/>
                  </a:lnTo>
                  <a:lnTo>
                    <a:pt x="299123" y="314756"/>
                  </a:lnTo>
                  <a:lnTo>
                    <a:pt x="300024" y="314858"/>
                  </a:lnTo>
                  <a:lnTo>
                    <a:pt x="300609" y="314756"/>
                  </a:lnTo>
                  <a:lnTo>
                    <a:pt x="301332" y="314756"/>
                  </a:lnTo>
                  <a:lnTo>
                    <a:pt x="304634" y="310388"/>
                  </a:lnTo>
                  <a:close/>
                </a:path>
                <a:path w="701675" h="681989">
                  <a:moveTo>
                    <a:pt x="330542" y="300570"/>
                  </a:moveTo>
                  <a:lnTo>
                    <a:pt x="330085" y="299224"/>
                  </a:lnTo>
                  <a:lnTo>
                    <a:pt x="330174" y="297878"/>
                  </a:lnTo>
                  <a:lnTo>
                    <a:pt x="330174" y="297281"/>
                  </a:lnTo>
                  <a:lnTo>
                    <a:pt x="330136" y="296595"/>
                  </a:lnTo>
                  <a:lnTo>
                    <a:pt x="330174" y="296100"/>
                  </a:lnTo>
                  <a:lnTo>
                    <a:pt x="330428" y="294322"/>
                  </a:lnTo>
                  <a:lnTo>
                    <a:pt x="329272" y="293243"/>
                  </a:lnTo>
                  <a:lnTo>
                    <a:pt x="328015" y="292989"/>
                  </a:lnTo>
                  <a:lnTo>
                    <a:pt x="326466" y="292709"/>
                  </a:lnTo>
                  <a:lnTo>
                    <a:pt x="325488" y="294055"/>
                  </a:lnTo>
                  <a:lnTo>
                    <a:pt x="325272" y="295503"/>
                  </a:lnTo>
                  <a:lnTo>
                    <a:pt x="325120" y="296849"/>
                  </a:lnTo>
                  <a:lnTo>
                    <a:pt x="325399" y="298132"/>
                  </a:lnTo>
                  <a:lnTo>
                    <a:pt x="324421" y="299389"/>
                  </a:lnTo>
                  <a:lnTo>
                    <a:pt x="323532" y="300659"/>
                  </a:lnTo>
                  <a:lnTo>
                    <a:pt x="323456" y="302869"/>
                  </a:lnTo>
                  <a:lnTo>
                    <a:pt x="326669" y="304876"/>
                  </a:lnTo>
                  <a:lnTo>
                    <a:pt x="327926" y="302869"/>
                  </a:lnTo>
                  <a:lnTo>
                    <a:pt x="329272" y="301752"/>
                  </a:lnTo>
                  <a:lnTo>
                    <a:pt x="330542" y="300570"/>
                  </a:lnTo>
                  <a:close/>
                </a:path>
                <a:path w="701675" h="681989">
                  <a:moveTo>
                    <a:pt x="341198" y="372198"/>
                  </a:moveTo>
                  <a:lnTo>
                    <a:pt x="340944" y="370827"/>
                  </a:lnTo>
                  <a:lnTo>
                    <a:pt x="340220" y="370827"/>
                  </a:lnTo>
                  <a:lnTo>
                    <a:pt x="339344" y="370751"/>
                  </a:lnTo>
                  <a:lnTo>
                    <a:pt x="336346" y="370662"/>
                  </a:lnTo>
                  <a:lnTo>
                    <a:pt x="337781" y="372960"/>
                  </a:lnTo>
                  <a:lnTo>
                    <a:pt x="337477" y="374205"/>
                  </a:lnTo>
                  <a:lnTo>
                    <a:pt x="337261" y="375234"/>
                  </a:lnTo>
                  <a:lnTo>
                    <a:pt x="338366" y="375983"/>
                  </a:lnTo>
                  <a:lnTo>
                    <a:pt x="338836" y="375551"/>
                  </a:lnTo>
                  <a:lnTo>
                    <a:pt x="339877" y="374650"/>
                  </a:lnTo>
                  <a:lnTo>
                    <a:pt x="340512" y="373202"/>
                  </a:lnTo>
                  <a:lnTo>
                    <a:pt x="341198" y="372198"/>
                  </a:lnTo>
                  <a:close/>
                </a:path>
                <a:path w="701675" h="681989">
                  <a:moveTo>
                    <a:pt x="349732" y="628421"/>
                  </a:moveTo>
                  <a:lnTo>
                    <a:pt x="349440" y="625144"/>
                  </a:lnTo>
                  <a:lnTo>
                    <a:pt x="344830" y="626059"/>
                  </a:lnTo>
                  <a:lnTo>
                    <a:pt x="340575" y="624547"/>
                  </a:lnTo>
                  <a:lnTo>
                    <a:pt x="333679" y="626910"/>
                  </a:lnTo>
                  <a:lnTo>
                    <a:pt x="331444" y="627151"/>
                  </a:lnTo>
                  <a:lnTo>
                    <a:pt x="327431" y="623697"/>
                  </a:lnTo>
                  <a:lnTo>
                    <a:pt x="324726" y="622427"/>
                  </a:lnTo>
                  <a:lnTo>
                    <a:pt x="320725" y="626910"/>
                  </a:lnTo>
                  <a:lnTo>
                    <a:pt x="317220" y="628916"/>
                  </a:lnTo>
                  <a:lnTo>
                    <a:pt x="318401" y="636612"/>
                  </a:lnTo>
                  <a:lnTo>
                    <a:pt x="317423" y="639660"/>
                  </a:lnTo>
                  <a:lnTo>
                    <a:pt x="315315" y="642124"/>
                  </a:lnTo>
                  <a:lnTo>
                    <a:pt x="314223" y="643293"/>
                  </a:lnTo>
                  <a:lnTo>
                    <a:pt x="313753" y="644728"/>
                  </a:lnTo>
                  <a:lnTo>
                    <a:pt x="315899" y="647077"/>
                  </a:lnTo>
                  <a:lnTo>
                    <a:pt x="315391" y="648436"/>
                  </a:lnTo>
                  <a:lnTo>
                    <a:pt x="315950" y="652932"/>
                  </a:lnTo>
                  <a:lnTo>
                    <a:pt x="317715" y="654443"/>
                  </a:lnTo>
                  <a:lnTo>
                    <a:pt x="327139" y="655193"/>
                  </a:lnTo>
                  <a:lnTo>
                    <a:pt x="330606" y="649452"/>
                  </a:lnTo>
                  <a:lnTo>
                    <a:pt x="335965" y="648182"/>
                  </a:lnTo>
                  <a:lnTo>
                    <a:pt x="339128" y="642518"/>
                  </a:lnTo>
                  <a:lnTo>
                    <a:pt x="344703" y="638810"/>
                  </a:lnTo>
                  <a:lnTo>
                    <a:pt x="349262" y="630529"/>
                  </a:lnTo>
                  <a:lnTo>
                    <a:pt x="349732" y="628421"/>
                  </a:lnTo>
                  <a:close/>
                </a:path>
                <a:path w="701675" h="681989">
                  <a:moveTo>
                    <a:pt x="454571" y="480314"/>
                  </a:moveTo>
                  <a:lnTo>
                    <a:pt x="454279" y="477774"/>
                  </a:lnTo>
                  <a:lnTo>
                    <a:pt x="452894" y="476504"/>
                  </a:lnTo>
                  <a:lnTo>
                    <a:pt x="450138" y="482854"/>
                  </a:lnTo>
                  <a:lnTo>
                    <a:pt x="449351" y="477774"/>
                  </a:lnTo>
                  <a:lnTo>
                    <a:pt x="448945" y="477774"/>
                  </a:lnTo>
                  <a:lnTo>
                    <a:pt x="446887" y="472694"/>
                  </a:lnTo>
                  <a:lnTo>
                    <a:pt x="445211" y="467614"/>
                  </a:lnTo>
                  <a:lnTo>
                    <a:pt x="441223" y="465074"/>
                  </a:lnTo>
                  <a:lnTo>
                    <a:pt x="439762" y="462534"/>
                  </a:lnTo>
                  <a:lnTo>
                    <a:pt x="439585" y="461264"/>
                  </a:lnTo>
                  <a:lnTo>
                    <a:pt x="440055" y="454914"/>
                  </a:lnTo>
                  <a:lnTo>
                    <a:pt x="438365" y="452374"/>
                  </a:lnTo>
                  <a:lnTo>
                    <a:pt x="435787" y="451104"/>
                  </a:lnTo>
                  <a:lnTo>
                    <a:pt x="430834" y="449834"/>
                  </a:lnTo>
                  <a:lnTo>
                    <a:pt x="431520" y="447294"/>
                  </a:lnTo>
                  <a:lnTo>
                    <a:pt x="430669" y="438404"/>
                  </a:lnTo>
                  <a:lnTo>
                    <a:pt x="426834" y="434594"/>
                  </a:lnTo>
                  <a:lnTo>
                    <a:pt x="426720" y="433324"/>
                  </a:lnTo>
                  <a:lnTo>
                    <a:pt x="426364" y="429514"/>
                  </a:lnTo>
                  <a:lnTo>
                    <a:pt x="421779" y="428244"/>
                  </a:lnTo>
                  <a:lnTo>
                    <a:pt x="420408" y="421894"/>
                  </a:lnTo>
                  <a:lnTo>
                    <a:pt x="415086" y="420624"/>
                  </a:lnTo>
                  <a:lnTo>
                    <a:pt x="413029" y="420624"/>
                  </a:lnTo>
                  <a:lnTo>
                    <a:pt x="411556" y="418084"/>
                  </a:lnTo>
                  <a:lnTo>
                    <a:pt x="411962" y="411734"/>
                  </a:lnTo>
                  <a:lnTo>
                    <a:pt x="411924" y="406654"/>
                  </a:lnTo>
                  <a:lnTo>
                    <a:pt x="411797" y="401574"/>
                  </a:lnTo>
                  <a:lnTo>
                    <a:pt x="411759" y="397764"/>
                  </a:lnTo>
                  <a:lnTo>
                    <a:pt x="412470" y="396494"/>
                  </a:lnTo>
                  <a:lnTo>
                    <a:pt x="411467" y="395224"/>
                  </a:lnTo>
                  <a:lnTo>
                    <a:pt x="408927" y="391414"/>
                  </a:lnTo>
                  <a:lnTo>
                    <a:pt x="409067" y="388874"/>
                  </a:lnTo>
                  <a:lnTo>
                    <a:pt x="409943" y="381254"/>
                  </a:lnTo>
                  <a:lnTo>
                    <a:pt x="406984" y="379984"/>
                  </a:lnTo>
                  <a:lnTo>
                    <a:pt x="405053" y="377444"/>
                  </a:lnTo>
                  <a:lnTo>
                    <a:pt x="403517" y="376174"/>
                  </a:lnTo>
                  <a:lnTo>
                    <a:pt x="402882" y="374904"/>
                  </a:lnTo>
                  <a:lnTo>
                    <a:pt x="402259" y="373634"/>
                  </a:lnTo>
                  <a:lnTo>
                    <a:pt x="399084" y="374904"/>
                  </a:lnTo>
                  <a:lnTo>
                    <a:pt x="396468" y="374904"/>
                  </a:lnTo>
                  <a:lnTo>
                    <a:pt x="397281" y="373634"/>
                  </a:lnTo>
                  <a:lnTo>
                    <a:pt x="400100" y="369824"/>
                  </a:lnTo>
                  <a:lnTo>
                    <a:pt x="397700" y="366014"/>
                  </a:lnTo>
                  <a:lnTo>
                    <a:pt x="396049" y="355854"/>
                  </a:lnTo>
                  <a:lnTo>
                    <a:pt x="394525" y="349504"/>
                  </a:lnTo>
                  <a:lnTo>
                    <a:pt x="391858" y="341884"/>
                  </a:lnTo>
                  <a:lnTo>
                    <a:pt x="391160" y="340614"/>
                  </a:lnTo>
                  <a:lnTo>
                    <a:pt x="388531" y="340614"/>
                  </a:lnTo>
                  <a:lnTo>
                    <a:pt x="387819" y="341884"/>
                  </a:lnTo>
                  <a:lnTo>
                    <a:pt x="387337" y="343154"/>
                  </a:lnTo>
                  <a:lnTo>
                    <a:pt x="385864" y="348234"/>
                  </a:lnTo>
                  <a:lnTo>
                    <a:pt x="384390" y="352044"/>
                  </a:lnTo>
                  <a:lnTo>
                    <a:pt x="379869" y="362204"/>
                  </a:lnTo>
                  <a:lnTo>
                    <a:pt x="377774" y="367284"/>
                  </a:lnTo>
                  <a:lnTo>
                    <a:pt x="376834" y="373634"/>
                  </a:lnTo>
                  <a:lnTo>
                    <a:pt x="375018" y="381254"/>
                  </a:lnTo>
                  <a:lnTo>
                    <a:pt x="372465" y="387604"/>
                  </a:lnTo>
                  <a:lnTo>
                    <a:pt x="369862" y="395224"/>
                  </a:lnTo>
                  <a:lnTo>
                    <a:pt x="367880" y="401574"/>
                  </a:lnTo>
                  <a:lnTo>
                    <a:pt x="367588" y="404114"/>
                  </a:lnTo>
                  <a:lnTo>
                    <a:pt x="365734" y="406654"/>
                  </a:lnTo>
                  <a:lnTo>
                    <a:pt x="363613" y="405384"/>
                  </a:lnTo>
                  <a:lnTo>
                    <a:pt x="360705" y="404114"/>
                  </a:lnTo>
                  <a:lnTo>
                    <a:pt x="356235" y="405384"/>
                  </a:lnTo>
                  <a:lnTo>
                    <a:pt x="355409" y="401574"/>
                  </a:lnTo>
                  <a:lnTo>
                    <a:pt x="355130" y="400304"/>
                  </a:lnTo>
                  <a:lnTo>
                    <a:pt x="354914" y="400304"/>
                  </a:lnTo>
                  <a:lnTo>
                    <a:pt x="353847" y="399034"/>
                  </a:lnTo>
                  <a:lnTo>
                    <a:pt x="353021" y="399034"/>
                  </a:lnTo>
                  <a:lnTo>
                    <a:pt x="348119" y="397764"/>
                  </a:lnTo>
                  <a:lnTo>
                    <a:pt x="345668" y="392684"/>
                  </a:lnTo>
                  <a:lnTo>
                    <a:pt x="341566" y="391414"/>
                  </a:lnTo>
                  <a:lnTo>
                    <a:pt x="337185" y="388874"/>
                  </a:lnTo>
                  <a:lnTo>
                    <a:pt x="335788" y="382524"/>
                  </a:lnTo>
                  <a:lnTo>
                    <a:pt x="330974" y="381254"/>
                  </a:lnTo>
                  <a:lnTo>
                    <a:pt x="330517" y="381254"/>
                  </a:lnTo>
                  <a:lnTo>
                    <a:pt x="329742" y="379984"/>
                  </a:lnTo>
                  <a:lnTo>
                    <a:pt x="333044" y="377444"/>
                  </a:lnTo>
                  <a:lnTo>
                    <a:pt x="332613" y="372364"/>
                  </a:lnTo>
                  <a:lnTo>
                    <a:pt x="337350" y="368554"/>
                  </a:lnTo>
                  <a:lnTo>
                    <a:pt x="338709" y="366014"/>
                  </a:lnTo>
                  <a:lnTo>
                    <a:pt x="340944" y="363474"/>
                  </a:lnTo>
                  <a:lnTo>
                    <a:pt x="342341" y="362204"/>
                  </a:lnTo>
                  <a:lnTo>
                    <a:pt x="342798" y="359664"/>
                  </a:lnTo>
                  <a:lnTo>
                    <a:pt x="342430" y="357124"/>
                  </a:lnTo>
                  <a:lnTo>
                    <a:pt x="341909" y="354584"/>
                  </a:lnTo>
                  <a:lnTo>
                    <a:pt x="339255" y="353314"/>
                  </a:lnTo>
                  <a:lnTo>
                    <a:pt x="325577" y="353314"/>
                  </a:lnTo>
                  <a:lnTo>
                    <a:pt x="324015" y="352044"/>
                  </a:lnTo>
                  <a:lnTo>
                    <a:pt x="318643" y="350774"/>
                  </a:lnTo>
                  <a:lnTo>
                    <a:pt x="312635" y="350774"/>
                  </a:lnTo>
                  <a:lnTo>
                    <a:pt x="308216" y="346964"/>
                  </a:lnTo>
                  <a:lnTo>
                    <a:pt x="306819" y="345694"/>
                  </a:lnTo>
                  <a:lnTo>
                    <a:pt x="306146" y="346964"/>
                  </a:lnTo>
                  <a:lnTo>
                    <a:pt x="301167" y="346964"/>
                  </a:lnTo>
                  <a:lnTo>
                    <a:pt x="303072" y="349504"/>
                  </a:lnTo>
                  <a:lnTo>
                    <a:pt x="304634" y="350774"/>
                  </a:lnTo>
                  <a:lnTo>
                    <a:pt x="305295" y="353314"/>
                  </a:lnTo>
                  <a:lnTo>
                    <a:pt x="304279" y="354584"/>
                  </a:lnTo>
                  <a:lnTo>
                    <a:pt x="303314" y="357124"/>
                  </a:lnTo>
                  <a:lnTo>
                    <a:pt x="301193" y="356006"/>
                  </a:lnTo>
                  <a:lnTo>
                    <a:pt x="301193" y="560324"/>
                  </a:lnTo>
                  <a:lnTo>
                    <a:pt x="299923" y="560324"/>
                  </a:lnTo>
                  <a:lnTo>
                    <a:pt x="299720" y="559054"/>
                  </a:lnTo>
                  <a:lnTo>
                    <a:pt x="300278" y="557784"/>
                  </a:lnTo>
                  <a:lnTo>
                    <a:pt x="300837" y="557784"/>
                  </a:lnTo>
                  <a:lnTo>
                    <a:pt x="301040" y="559054"/>
                  </a:lnTo>
                  <a:lnTo>
                    <a:pt x="301193" y="560324"/>
                  </a:lnTo>
                  <a:lnTo>
                    <a:pt x="301193" y="356006"/>
                  </a:lnTo>
                  <a:lnTo>
                    <a:pt x="300913" y="355854"/>
                  </a:lnTo>
                  <a:lnTo>
                    <a:pt x="298716" y="355854"/>
                  </a:lnTo>
                  <a:lnTo>
                    <a:pt x="294525" y="353314"/>
                  </a:lnTo>
                  <a:lnTo>
                    <a:pt x="291782" y="355854"/>
                  </a:lnTo>
                  <a:lnTo>
                    <a:pt x="289090" y="358394"/>
                  </a:lnTo>
                  <a:lnTo>
                    <a:pt x="286804" y="360934"/>
                  </a:lnTo>
                  <a:lnTo>
                    <a:pt x="284353" y="362204"/>
                  </a:lnTo>
                  <a:lnTo>
                    <a:pt x="284734" y="366014"/>
                  </a:lnTo>
                  <a:lnTo>
                    <a:pt x="280771" y="367284"/>
                  </a:lnTo>
                  <a:lnTo>
                    <a:pt x="279831" y="371094"/>
                  </a:lnTo>
                  <a:lnTo>
                    <a:pt x="274942" y="377444"/>
                  </a:lnTo>
                  <a:lnTo>
                    <a:pt x="277939" y="381254"/>
                  </a:lnTo>
                  <a:lnTo>
                    <a:pt x="273723" y="379984"/>
                  </a:lnTo>
                  <a:lnTo>
                    <a:pt x="268998" y="381254"/>
                  </a:lnTo>
                  <a:lnTo>
                    <a:pt x="267081" y="376174"/>
                  </a:lnTo>
                  <a:lnTo>
                    <a:pt x="266153" y="373634"/>
                  </a:lnTo>
                  <a:lnTo>
                    <a:pt x="262445" y="372364"/>
                  </a:lnTo>
                  <a:lnTo>
                    <a:pt x="259537" y="369824"/>
                  </a:lnTo>
                  <a:lnTo>
                    <a:pt x="258089" y="369824"/>
                  </a:lnTo>
                  <a:lnTo>
                    <a:pt x="254838" y="372364"/>
                  </a:lnTo>
                  <a:lnTo>
                    <a:pt x="251040" y="371094"/>
                  </a:lnTo>
                  <a:lnTo>
                    <a:pt x="249097" y="373634"/>
                  </a:lnTo>
                  <a:lnTo>
                    <a:pt x="246176" y="376174"/>
                  </a:lnTo>
                  <a:lnTo>
                    <a:pt x="241033" y="376174"/>
                  </a:lnTo>
                  <a:lnTo>
                    <a:pt x="240982" y="382524"/>
                  </a:lnTo>
                  <a:lnTo>
                    <a:pt x="239598" y="383794"/>
                  </a:lnTo>
                  <a:lnTo>
                    <a:pt x="232625" y="385064"/>
                  </a:lnTo>
                  <a:lnTo>
                    <a:pt x="232041" y="386334"/>
                  </a:lnTo>
                  <a:lnTo>
                    <a:pt x="233819" y="391414"/>
                  </a:lnTo>
                  <a:lnTo>
                    <a:pt x="226047" y="392684"/>
                  </a:lnTo>
                  <a:lnTo>
                    <a:pt x="225285" y="393954"/>
                  </a:lnTo>
                  <a:lnTo>
                    <a:pt x="227279" y="401574"/>
                  </a:lnTo>
                  <a:lnTo>
                    <a:pt x="223964" y="401574"/>
                  </a:lnTo>
                  <a:lnTo>
                    <a:pt x="224396" y="399034"/>
                  </a:lnTo>
                  <a:lnTo>
                    <a:pt x="222580" y="397764"/>
                  </a:lnTo>
                  <a:lnTo>
                    <a:pt x="219329" y="395224"/>
                  </a:lnTo>
                  <a:lnTo>
                    <a:pt x="218516" y="396494"/>
                  </a:lnTo>
                  <a:lnTo>
                    <a:pt x="216458" y="400304"/>
                  </a:lnTo>
                  <a:lnTo>
                    <a:pt x="211340" y="402844"/>
                  </a:lnTo>
                  <a:lnTo>
                    <a:pt x="213156" y="407924"/>
                  </a:lnTo>
                  <a:lnTo>
                    <a:pt x="213677" y="409194"/>
                  </a:lnTo>
                  <a:lnTo>
                    <a:pt x="213550" y="411734"/>
                  </a:lnTo>
                  <a:lnTo>
                    <a:pt x="211848" y="411734"/>
                  </a:lnTo>
                  <a:lnTo>
                    <a:pt x="207378" y="414274"/>
                  </a:lnTo>
                  <a:lnTo>
                    <a:pt x="206159" y="418084"/>
                  </a:lnTo>
                  <a:lnTo>
                    <a:pt x="203492" y="421894"/>
                  </a:lnTo>
                  <a:lnTo>
                    <a:pt x="199948" y="425704"/>
                  </a:lnTo>
                  <a:lnTo>
                    <a:pt x="195262" y="429514"/>
                  </a:lnTo>
                  <a:lnTo>
                    <a:pt x="186905" y="428244"/>
                  </a:lnTo>
                  <a:lnTo>
                    <a:pt x="184353" y="426974"/>
                  </a:lnTo>
                  <a:lnTo>
                    <a:pt x="179971" y="433324"/>
                  </a:lnTo>
                  <a:lnTo>
                    <a:pt x="176428" y="429514"/>
                  </a:lnTo>
                  <a:lnTo>
                    <a:pt x="173685" y="432054"/>
                  </a:lnTo>
                  <a:lnTo>
                    <a:pt x="173139" y="433324"/>
                  </a:lnTo>
                  <a:lnTo>
                    <a:pt x="171030" y="435864"/>
                  </a:lnTo>
                  <a:lnTo>
                    <a:pt x="158826" y="435864"/>
                  </a:lnTo>
                  <a:lnTo>
                    <a:pt x="157264" y="438404"/>
                  </a:lnTo>
                  <a:lnTo>
                    <a:pt x="152984" y="443484"/>
                  </a:lnTo>
                  <a:lnTo>
                    <a:pt x="145897" y="444754"/>
                  </a:lnTo>
                  <a:lnTo>
                    <a:pt x="141414" y="449834"/>
                  </a:lnTo>
                  <a:lnTo>
                    <a:pt x="140322" y="449834"/>
                  </a:lnTo>
                  <a:lnTo>
                    <a:pt x="136563" y="451104"/>
                  </a:lnTo>
                  <a:lnTo>
                    <a:pt x="136525" y="457454"/>
                  </a:lnTo>
                  <a:lnTo>
                    <a:pt x="135293" y="461264"/>
                  </a:lnTo>
                  <a:lnTo>
                    <a:pt x="133362" y="465074"/>
                  </a:lnTo>
                  <a:lnTo>
                    <a:pt x="131152" y="467614"/>
                  </a:lnTo>
                  <a:lnTo>
                    <a:pt x="127647" y="471424"/>
                  </a:lnTo>
                  <a:lnTo>
                    <a:pt x="130302" y="479044"/>
                  </a:lnTo>
                  <a:lnTo>
                    <a:pt x="130009" y="481584"/>
                  </a:lnTo>
                  <a:lnTo>
                    <a:pt x="130403" y="484124"/>
                  </a:lnTo>
                  <a:lnTo>
                    <a:pt x="132588" y="484124"/>
                  </a:lnTo>
                  <a:lnTo>
                    <a:pt x="131406" y="485394"/>
                  </a:lnTo>
                  <a:lnTo>
                    <a:pt x="130949" y="486664"/>
                  </a:lnTo>
                  <a:lnTo>
                    <a:pt x="131114" y="485394"/>
                  </a:lnTo>
                  <a:lnTo>
                    <a:pt x="129260" y="485394"/>
                  </a:lnTo>
                  <a:lnTo>
                    <a:pt x="129171" y="484124"/>
                  </a:lnTo>
                  <a:lnTo>
                    <a:pt x="127482" y="485394"/>
                  </a:lnTo>
                  <a:lnTo>
                    <a:pt x="124904" y="485394"/>
                  </a:lnTo>
                  <a:lnTo>
                    <a:pt x="124396" y="487934"/>
                  </a:lnTo>
                  <a:lnTo>
                    <a:pt x="123634" y="489204"/>
                  </a:lnTo>
                  <a:lnTo>
                    <a:pt x="123507" y="493014"/>
                  </a:lnTo>
                  <a:lnTo>
                    <a:pt x="124612" y="495554"/>
                  </a:lnTo>
                  <a:lnTo>
                    <a:pt x="127444" y="500634"/>
                  </a:lnTo>
                  <a:lnTo>
                    <a:pt x="128117" y="505714"/>
                  </a:lnTo>
                  <a:lnTo>
                    <a:pt x="129298" y="512064"/>
                  </a:lnTo>
                  <a:lnTo>
                    <a:pt x="129603" y="513334"/>
                  </a:lnTo>
                  <a:lnTo>
                    <a:pt x="130517" y="514604"/>
                  </a:lnTo>
                  <a:lnTo>
                    <a:pt x="130060" y="515874"/>
                  </a:lnTo>
                  <a:lnTo>
                    <a:pt x="128536" y="522224"/>
                  </a:lnTo>
                  <a:lnTo>
                    <a:pt x="129044" y="527304"/>
                  </a:lnTo>
                  <a:lnTo>
                    <a:pt x="130429" y="537464"/>
                  </a:lnTo>
                  <a:lnTo>
                    <a:pt x="132384" y="541274"/>
                  </a:lnTo>
                  <a:lnTo>
                    <a:pt x="126974" y="550164"/>
                  </a:lnTo>
                  <a:lnTo>
                    <a:pt x="124980" y="556514"/>
                  </a:lnTo>
                  <a:lnTo>
                    <a:pt x="117614" y="561594"/>
                  </a:lnTo>
                  <a:lnTo>
                    <a:pt x="118313" y="564134"/>
                  </a:lnTo>
                  <a:lnTo>
                    <a:pt x="118021" y="569214"/>
                  </a:lnTo>
                  <a:lnTo>
                    <a:pt x="120345" y="566674"/>
                  </a:lnTo>
                  <a:lnTo>
                    <a:pt x="121831" y="567944"/>
                  </a:lnTo>
                  <a:lnTo>
                    <a:pt x="122910" y="569214"/>
                  </a:lnTo>
                  <a:lnTo>
                    <a:pt x="122745" y="574294"/>
                  </a:lnTo>
                  <a:lnTo>
                    <a:pt x="126263" y="574294"/>
                  </a:lnTo>
                  <a:lnTo>
                    <a:pt x="132765" y="576834"/>
                  </a:lnTo>
                  <a:lnTo>
                    <a:pt x="136347" y="576834"/>
                  </a:lnTo>
                  <a:lnTo>
                    <a:pt x="143738" y="573024"/>
                  </a:lnTo>
                  <a:lnTo>
                    <a:pt x="148005" y="570484"/>
                  </a:lnTo>
                  <a:lnTo>
                    <a:pt x="153047" y="566674"/>
                  </a:lnTo>
                  <a:lnTo>
                    <a:pt x="154724" y="565404"/>
                  </a:lnTo>
                  <a:lnTo>
                    <a:pt x="157708" y="564134"/>
                  </a:lnTo>
                  <a:lnTo>
                    <a:pt x="185496" y="564134"/>
                  </a:lnTo>
                  <a:lnTo>
                    <a:pt x="188976" y="562864"/>
                  </a:lnTo>
                  <a:lnTo>
                    <a:pt x="192468" y="556514"/>
                  </a:lnTo>
                  <a:lnTo>
                    <a:pt x="194665" y="555244"/>
                  </a:lnTo>
                  <a:lnTo>
                    <a:pt x="199948" y="555244"/>
                  </a:lnTo>
                  <a:lnTo>
                    <a:pt x="204889" y="552704"/>
                  </a:lnTo>
                  <a:lnTo>
                    <a:pt x="209029" y="550164"/>
                  </a:lnTo>
                  <a:lnTo>
                    <a:pt x="213080" y="548894"/>
                  </a:lnTo>
                  <a:lnTo>
                    <a:pt x="224142" y="548894"/>
                  </a:lnTo>
                  <a:lnTo>
                    <a:pt x="227177" y="547624"/>
                  </a:lnTo>
                  <a:lnTo>
                    <a:pt x="233133" y="546354"/>
                  </a:lnTo>
                  <a:lnTo>
                    <a:pt x="238252" y="542544"/>
                  </a:lnTo>
                  <a:lnTo>
                    <a:pt x="250786" y="542544"/>
                  </a:lnTo>
                  <a:lnTo>
                    <a:pt x="257086" y="540004"/>
                  </a:lnTo>
                  <a:lnTo>
                    <a:pt x="262483" y="545084"/>
                  </a:lnTo>
                  <a:lnTo>
                    <a:pt x="263410" y="546354"/>
                  </a:lnTo>
                  <a:lnTo>
                    <a:pt x="265658" y="546354"/>
                  </a:lnTo>
                  <a:lnTo>
                    <a:pt x="267169" y="547624"/>
                  </a:lnTo>
                  <a:lnTo>
                    <a:pt x="272948" y="547624"/>
                  </a:lnTo>
                  <a:lnTo>
                    <a:pt x="274256" y="555244"/>
                  </a:lnTo>
                  <a:lnTo>
                    <a:pt x="277469" y="557784"/>
                  </a:lnTo>
                  <a:lnTo>
                    <a:pt x="276669" y="562864"/>
                  </a:lnTo>
                  <a:lnTo>
                    <a:pt x="275907" y="566674"/>
                  </a:lnTo>
                  <a:lnTo>
                    <a:pt x="277812" y="570484"/>
                  </a:lnTo>
                  <a:lnTo>
                    <a:pt x="282371" y="573024"/>
                  </a:lnTo>
                  <a:lnTo>
                    <a:pt x="283184" y="571754"/>
                  </a:lnTo>
                  <a:lnTo>
                    <a:pt x="283768" y="570484"/>
                  </a:lnTo>
                  <a:lnTo>
                    <a:pt x="284861" y="569214"/>
                  </a:lnTo>
                  <a:lnTo>
                    <a:pt x="289128" y="566674"/>
                  </a:lnTo>
                  <a:lnTo>
                    <a:pt x="292849" y="562864"/>
                  </a:lnTo>
                  <a:lnTo>
                    <a:pt x="298500" y="561594"/>
                  </a:lnTo>
                  <a:lnTo>
                    <a:pt x="298500" y="560324"/>
                  </a:lnTo>
                  <a:lnTo>
                    <a:pt x="299770" y="560324"/>
                  </a:lnTo>
                  <a:lnTo>
                    <a:pt x="299478" y="561594"/>
                  </a:lnTo>
                  <a:lnTo>
                    <a:pt x="298500" y="561594"/>
                  </a:lnTo>
                  <a:lnTo>
                    <a:pt x="297357" y="564134"/>
                  </a:lnTo>
                  <a:lnTo>
                    <a:pt x="296608" y="565404"/>
                  </a:lnTo>
                  <a:lnTo>
                    <a:pt x="293852" y="566674"/>
                  </a:lnTo>
                  <a:lnTo>
                    <a:pt x="291325" y="567944"/>
                  </a:lnTo>
                  <a:lnTo>
                    <a:pt x="290525" y="571754"/>
                  </a:lnTo>
                  <a:lnTo>
                    <a:pt x="288290" y="574294"/>
                  </a:lnTo>
                  <a:lnTo>
                    <a:pt x="288239" y="575564"/>
                  </a:lnTo>
                  <a:lnTo>
                    <a:pt x="290601" y="576834"/>
                  </a:lnTo>
                  <a:lnTo>
                    <a:pt x="293509" y="576834"/>
                  </a:lnTo>
                  <a:lnTo>
                    <a:pt x="295706" y="575564"/>
                  </a:lnTo>
                  <a:lnTo>
                    <a:pt x="298081" y="574294"/>
                  </a:lnTo>
                  <a:lnTo>
                    <a:pt x="298577" y="574294"/>
                  </a:lnTo>
                  <a:lnTo>
                    <a:pt x="298450" y="575564"/>
                  </a:lnTo>
                  <a:lnTo>
                    <a:pt x="297027" y="578104"/>
                  </a:lnTo>
                  <a:lnTo>
                    <a:pt x="295846" y="579374"/>
                  </a:lnTo>
                  <a:lnTo>
                    <a:pt x="302856" y="580644"/>
                  </a:lnTo>
                  <a:lnTo>
                    <a:pt x="304253" y="583184"/>
                  </a:lnTo>
                  <a:lnTo>
                    <a:pt x="303237" y="586994"/>
                  </a:lnTo>
                  <a:lnTo>
                    <a:pt x="301917" y="590804"/>
                  </a:lnTo>
                  <a:lnTo>
                    <a:pt x="301625" y="593344"/>
                  </a:lnTo>
                  <a:lnTo>
                    <a:pt x="302183" y="600964"/>
                  </a:lnTo>
                  <a:lnTo>
                    <a:pt x="303695" y="603504"/>
                  </a:lnTo>
                  <a:lnTo>
                    <a:pt x="311251" y="604774"/>
                  </a:lnTo>
                  <a:lnTo>
                    <a:pt x="315302" y="607314"/>
                  </a:lnTo>
                  <a:lnTo>
                    <a:pt x="324129" y="609854"/>
                  </a:lnTo>
                  <a:lnTo>
                    <a:pt x="327520" y="608584"/>
                  </a:lnTo>
                  <a:lnTo>
                    <a:pt x="332701" y="604774"/>
                  </a:lnTo>
                  <a:lnTo>
                    <a:pt x="335241" y="604774"/>
                  </a:lnTo>
                  <a:lnTo>
                    <a:pt x="337400" y="603504"/>
                  </a:lnTo>
                  <a:lnTo>
                    <a:pt x="338582" y="603504"/>
                  </a:lnTo>
                  <a:lnTo>
                    <a:pt x="338747" y="604774"/>
                  </a:lnTo>
                  <a:lnTo>
                    <a:pt x="339331" y="607314"/>
                  </a:lnTo>
                  <a:lnTo>
                    <a:pt x="343598" y="608584"/>
                  </a:lnTo>
                  <a:lnTo>
                    <a:pt x="345198" y="611124"/>
                  </a:lnTo>
                  <a:lnTo>
                    <a:pt x="346811" y="611124"/>
                  </a:lnTo>
                  <a:lnTo>
                    <a:pt x="349821" y="609854"/>
                  </a:lnTo>
                  <a:lnTo>
                    <a:pt x="353568" y="609854"/>
                  </a:lnTo>
                  <a:lnTo>
                    <a:pt x="355930" y="607314"/>
                  </a:lnTo>
                  <a:lnTo>
                    <a:pt x="359346" y="603504"/>
                  </a:lnTo>
                  <a:lnTo>
                    <a:pt x="360489" y="602234"/>
                  </a:lnTo>
                  <a:lnTo>
                    <a:pt x="366191" y="600964"/>
                  </a:lnTo>
                  <a:lnTo>
                    <a:pt x="372262" y="600964"/>
                  </a:lnTo>
                  <a:lnTo>
                    <a:pt x="375132" y="599694"/>
                  </a:lnTo>
                  <a:lnTo>
                    <a:pt x="378472" y="599694"/>
                  </a:lnTo>
                  <a:lnTo>
                    <a:pt x="380377" y="598424"/>
                  </a:lnTo>
                  <a:lnTo>
                    <a:pt x="383603" y="594614"/>
                  </a:lnTo>
                  <a:lnTo>
                    <a:pt x="386168" y="590804"/>
                  </a:lnTo>
                  <a:lnTo>
                    <a:pt x="390969" y="583184"/>
                  </a:lnTo>
                  <a:lnTo>
                    <a:pt x="392328" y="579374"/>
                  </a:lnTo>
                  <a:lnTo>
                    <a:pt x="396773" y="576834"/>
                  </a:lnTo>
                  <a:lnTo>
                    <a:pt x="401078" y="574294"/>
                  </a:lnTo>
                  <a:lnTo>
                    <a:pt x="400812" y="569214"/>
                  </a:lnTo>
                  <a:lnTo>
                    <a:pt x="404660" y="565404"/>
                  </a:lnTo>
                  <a:lnTo>
                    <a:pt x="405130" y="565404"/>
                  </a:lnTo>
                  <a:lnTo>
                    <a:pt x="405942" y="564134"/>
                  </a:lnTo>
                  <a:lnTo>
                    <a:pt x="412089" y="559054"/>
                  </a:lnTo>
                  <a:lnTo>
                    <a:pt x="413359" y="557784"/>
                  </a:lnTo>
                  <a:lnTo>
                    <a:pt x="418439" y="552704"/>
                  </a:lnTo>
                  <a:lnTo>
                    <a:pt x="424751" y="547624"/>
                  </a:lnTo>
                  <a:lnTo>
                    <a:pt x="430834" y="542544"/>
                  </a:lnTo>
                  <a:lnTo>
                    <a:pt x="432841" y="540004"/>
                  </a:lnTo>
                  <a:lnTo>
                    <a:pt x="433844" y="538734"/>
                  </a:lnTo>
                  <a:lnTo>
                    <a:pt x="434682" y="534924"/>
                  </a:lnTo>
                  <a:lnTo>
                    <a:pt x="440893" y="524764"/>
                  </a:lnTo>
                  <a:lnTo>
                    <a:pt x="443839" y="517144"/>
                  </a:lnTo>
                  <a:lnTo>
                    <a:pt x="448665" y="508254"/>
                  </a:lnTo>
                  <a:lnTo>
                    <a:pt x="449808" y="506984"/>
                  </a:lnTo>
                  <a:lnTo>
                    <a:pt x="449541" y="505714"/>
                  </a:lnTo>
                  <a:lnTo>
                    <a:pt x="447979" y="500634"/>
                  </a:lnTo>
                  <a:lnTo>
                    <a:pt x="449973" y="495554"/>
                  </a:lnTo>
                  <a:lnTo>
                    <a:pt x="451027" y="487934"/>
                  </a:lnTo>
                  <a:lnTo>
                    <a:pt x="451091" y="486664"/>
                  </a:lnTo>
                  <a:lnTo>
                    <a:pt x="451154" y="485394"/>
                  </a:lnTo>
                  <a:lnTo>
                    <a:pt x="453047" y="482854"/>
                  </a:lnTo>
                  <a:lnTo>
                    <a:pt x="454444" y="481584"/>
                  </a:lnTo>
                  <a:lnTo>
                    <a:pt x="454571" y="480314"/>
                  </a:lnTo>
                  <a:close/>
                </a:path>
                <a:path w="701675" h="681989">
                  <a:moveTo>
                    <a:pt x="462521" y="338505"/>
                  </a:moveTo>
                  <a:lnTo>
                    <a:pt x="460692" y="336207"/>
                  </a:lnTo>
                  <a:lnTo>
                    <a:pt x="459638" y="335876"/>
                  </a:lnTo>
                  <a:lnTo>
                    <a:pt x="456628" y="331990"/>
                  </a:lnTo>
                  <a:lnTo>
                    <a:pt x="450265" y="331571"/>
                  </a:lnTo>
                  <a:lnTo>
                    <a:pt x="450723" y="324904"/>
                  </a:lnTo>
                  <a:lnTo>
                    <a:pt x="450100" y="324383"/>
                  </a:lnTo>
                  <a:lnTo>
                    <a:pt x="444563" y="325323"/>
                  </a:lnTo>
                  <a:lnTo>
                    <a:pt x="442582" y="322707"/>
                  </a:lnTo>
                  <a:lnTo>
                    <a:pt x="441579" y="318465"/>
                  </a:lnTo>
                  <a:lnTo>
                    <a:pt x="441388" y="316534"/>
                  </a:lnTo>
                  <a:lnTo>
                    <a:pt x="436041" y="314502"/>
                  </a:lnTo>
                  <a:lnTo>
                    <a:pt x="435864" y="310121"/>
                  </a:lnTo>
                  <a:lnTo>
                    <a:pt x="433044" y="306908"/>
                  </a:lnTo>
                  <a:lnTo>
                    <a:pt x="436321" y="305892"/>
                  </a:lnTo>
                  <a:lnTo>
                    <a:pt x="440182" y="305892"/>
                  </a:lnTo>
                  <a:lnTo>
                    <a:pt x="441452" y="300139"/>
                  </a:lnTo>
                  <a:lnTo>
                    <a:pt x="438442" y="298196"/>
                  </a:lnTo>
                  <a:lnTo>
                    <a:pt x="435775" y="295503"/>
                  </a:lnTo>
                  <a:lnTo>
                    <a:pt x="434975" y="295008"/>
                  </a:lnTo>
                  <a:lnTo>
                    <a:pt x="432231" y="295668"/>
                  </a:lnTo>
                  <a:lnTo>
                    <a:pt x="429031" y="292214"/>
                  </a:lnTo>
                  <a:lnTo>
                    <a:pt x="427710" y="291109"/>
                  </a:lnTo>
                  <a:lnTo>
                    <a:pt x="424637" y="291858"/>
                  </a:lnTo>
                  <a:lnTo>
                    <a:pt x="423710" y="291033"/>
                  </a:lnTo>
                  <a:lnTo>
                    <a:pt x="426123" y="286473"/>
                  </a:lnTo>
                  <a:lnTo>
                    <a:pt x="422567" y="284962"/>
                  </a:lnTo>
                  <a:lnTo>
                    <a:pt x="415429" y="277266"/>
                  </a:lnTo>
                  <a:lnTo>
                    <a:pt x="408749" y="274485"/>
                  </a:lnTo>
                  <a:lnTo>
                    <a:pt x="407403" y="270598"/>
                  </a:lnTo>
                  <a:lnTo>
                    <a:pt x="404075" y="270078"/>
                  </a:lnTo>
                  <a:lnTo>
                    <a:pt x="397764" y="268490"/>
                  </a:lnTo>
                  <a:lnTo>
                    <a:pt x="385660" y="263702"/>
                  </a:lnTo>
                  <a:lnTo>
                    <a:pt x="379412" y="261734"/>
                  </a:lnTo>
                  <a:lnTo>
                    <a:pt x="373621" y="260286"/>
                  </a:lnTo>
                  <a:lnTo>
                    <a:pt x="367665" y="257759"/>
                  </a:lnTo>
                  <a:lnTo>
                    <a:pt x="356565" y="252437"/>
                  </a:lnTo>
                  <a:lnTo>
                    <a:pt x="352767" y="253530"/>
                  </a:lnTo>
                  <a:lnTo>
                    <a:pt x="348449" y="258775"/>
                  </a:lnTo>
                  <a:lnTo>
                    <a:pt x="345782" y="255308"/>
                  </a:lnTo>
                  <a:lnTo>
                    <a:pt x="343433" y="254292"/>
                  </a:lnTo>
                  <a:lnTo>
                    <a:pt x="339979" y="255041"/>
                  </a:lnTo>
                  <a:lnTo>
                    <a:pt x="339420" y="255231"/>
                  </a:lnTo>
                  <a:lnTo>
                    <a:pt x="338861" y="255397"/>
                  </a:lnTo>
                  <a:lnTo>
                    <a:pt x="338785" y="256819"/>
                  </a:lnTo>
                  <a:lnTo>
                    <a:pt x="339585" y="257416"/>
                  </a:lnTo>
                  <a:lnTo>
                    <a:pt x="341147" y="258686"/>
                  </a:lnTo>
                  <a:lnTo>
                    <a:pt x="343687" y="257924"/>
                  </a:lnTo>
                  <a:lnTo>
                    <a:pt x="344779" y="259956"/>
                  </a:lnTo>
                  <a:lnTo>
                    <a:pt x="345998" y="259435"/>
                  </a:lnTo>
                  <a:lnTo>
                    <a:pt x="347903" y="261150"/>
                  </a:lnTo>
                  <a:lnTo>
                    <a:pt x="345998" y="259537"/>
                  </a:lnTo>
                  <a:lnTo>
                    <a:pt x="344779" y="259956"/>
                  </a:lnTo>
                  <a:lnTo>
                    <a:pt x="342925" y="259702"/>
                  </a:lnTo>
                  <a:lnTo>
                    <a:pt x="341693" y="260616"/>
                  </a:lnTo>
                  <a:lnTo>
                    <a:pt x="340093" y="265341"/>
                  </a:lnTo>
                  <a:lnTo>
                    <a:pt x="335622" y="269659"/>
                  </a:lnTo>
                  <a:lnTo>
                    <a:pt x="331343" y="265772"/>
                  </a:lnTo>
                  <a:lnTo>
                    <a:pt x="328472" y="261048"/>
                  </a:lnTo>
                  <a:lnTo>
                    <a:pt x="327431" y="252869"/>
                  </a:lnTo>
                  <a:lnTo>
                    <a:pt x="328815" y="250075"/>
                  </a:lnTo>
                  <a:lnTo>
                    <a:pt x="322453" y="248132"/>
                  </a:lnTo>
                  <a:lnTo>
                    <a:pt x="321475" y="244919"/>
                  </a:lnTo>
                  <a:lnTo>
                    <a:pt x="313905" y="242646"/>
                  </a:lnTo>
                  <a:lnTo>
                    <a:pt x="309956" y="243573"/>
                  </a:lnTo>
                  <a:lnTo>
                    <a:pt x="301675" y="247967"/>
                  </a:lnTo>
                  <a:lnTo>
                    <a:pt x="296138" y="247713"/>
                  </a:lnTo>
                  <a:lnTo>
                    <a:pt x="294906" y="250075"/>
                  </a:lnTo>
                  <a:lnTo>
                    <a:pt x="299021" y="255473"/>
                  </a:lnTo>
                  <a:lnTo>
                    <a:pt x="304203" y="254800"/>
                  </a:lnTo>
                  <a:lnTo>
                    <a:pt x="307187" y="255892"/>
                  </a:lnTo>
                  <a:lnTo>
                    <a:pt x="309524" y="262648"/>
                  </a:lnTo>
                  <a:lnTo>
                    <a:pt x="317334" y="262229"/>
                  </a:lnTo>
                  <a:lnTo>
                    <a:pt x="317931" y="262331"/>
                  </a:lnTo>
                  <a:lnTo>
                    <a:pt x="319151" y="262140"/>
                  </a:lnTo>
                  <a:lnTo>
                    <a:pt x="318935" y="263156"/>
                  </a:lnTo>
                  <a:lnTo>
                    <a:pt x="314934" y="264274"/>
                  </a:lnTo>
                  <a:lnTo>
                    <a:pt x="311429" y="266865"/>
                  </a:lnTo>
                  <a:lnTo>
                    <a:pt x="306146" y="266204"/>
                  </a:lnTo>
                  <a:lnTo>
                    <a:pt x="309473" y="270840"/>
                  </a:lnTo>
                  <a:lnTo>
                    <a:pt x="311086" y="275336"/>
                  </a:lnTo>
                  <a:lnTo>
                    <a:pt x="314045" y="281482"/>
                  </a:lnTo>
                  <a:lnTo>
                    <a:pt x="315353" y="282067"/>
                  </a:lnTo>
                  <a:lnTo>
                    <a:pt x="319201" y="281736"/>
                  </a:lnTo>
                  <a:lnTo>
                    <a:pt x="320408" y="280809"/>
                  </a:lnTo>
                  <a:lnTo>
                    <a:pt x="320382" y="275653"/>
                  </a:lnTo>
                  <a:lnTo>
                    <a:pt x="322910" y="277266"/>
                  </a:lnTo>
                  <a:lnTo>
                    <a:pt x="324980" y="277012"/>
                  </a:lnTo>
                  <a:lnTo>
                    <a:pt x="325780" y="278282"/>
                  </a:lnTo>
                  <a:lnTo>
                    <a:pt x="330301" y="281990"/>
                  </a:lnTo>
                  <a:lnTo>
                    <a:pt x="334352" y="284530"/>
                  </a:lnTo>
                  <a:lnTo>
                    <a:pt x="339090" y="285546"/>
                  </a:lnTo>
                  <a:lnTo>
                    <a:pt x="346989" y="287870"/>
                  </a:lnTo>
                  <a:lnTo>
                    <a:pt x="352513" y="291249"/>
                  </a:lnTo>
                  <a:lnTo>
                    <a:pt x="356400" y="296329"/>
                  </a:lnTo>
                  <a:lnTo>
                    <a:pt x="359600" y="304469"/>
                  </a:lnTo>
                  <a:lnTo>
                    <a:pt x="359168" y="305396"/>
                  </a:lnTo>
                  <a:lnTo>
                    <a:pt x="361378" y="307594"/>
                  </a:lnTo>
                  <a:lnTo>
                    <a:pt x="360349" y="307822"/>
                  </a:lnTo>
                  <a:lnTo>
                    <a:pt x="354495" y="312064"/>
                  </a:lnTo>
                  <a:lnTo>
                    <a:pt x="351828" y="316204"/>
                  </a:lnTo>
                  <a:lnTo>
                    <a:pt x="353847" y="321945"/>
                  </a:lnTo>
                  <a:lnTo>
                    <a:pt x="362051" y="322440"/>
                  </a:lnTo>
                  <a:lnTo>
                    <a:pt x="367499" y="317449"/>
                  </a:lnTo>
                  <a:lnTo>
                    <a:pt x="370370" y="317715"/>
                  </a:lnTo>
                  <a:lnTo>
                    <a:pt x="380796" y="328358"/>
                  </a:lnTo>
                  <a:lnTo>
                    <a:pt x="383501" y="329374"/>
                  </a:lnTo>
                  <a:lnTo>
                    <a:pt x="394563" y="329869"/>
                  </a:lnTo>
                  <a:lnTo>
                    <a:pt x="400405" y="328193"/>
                  </a:lnTo>
                  <a:lnTo>
                    <a:pt x="405549" y="314159"/>
                  </a:lnTo>
                  <a:lnTo>
                    <a:pt x="409295" y="313309"/>
                  </a:lnTo>
                  <a:lnTo>
                    <a:pt x="416661" y="317119"/>
                  </a:lnTo>
                  <a:lnTo>
                    <a:pt x="422351" y="318731"/>
                  </a:lnTo>
                  <a:lnTo>
                    <a:pt x="422186" y="319481"/>
                  </a:lnTo>
                  <a:lnTo>
                    <a:pt x="425907" y="326326"/>
                  </a:lnTo>
                  <a:lnTo>
                    <a:pt x="427799" y="332917"/>
                  </a:lnTo>
                  <a:lnTo>
                    <a:pt x="437007" y="337908"/>
                  </a:lnTo>
                  <a:lnTo>
                    <a:pt x="439915" y="340614"/>
                  </a:lnTo>
                  <a:lnTo>
                    <a:pt x="445452" y="337388"/>
                  </a:lnTo>
                  <a:lnTo>
                    <a:pt x="447446" y="337388"/>
                  </a:lnTo>
                  <a:lnTo>
                    <a:pt x="450303" y="340702"/>
                  </a:lnTo>
                  <a:lnTo>
                    <a:pt x="452589" y="341033"/>
                  </a:lnTo>
                  <a:lnTo>
                    <a:pt x="456260" y="343306"/>
                  </a:lnTo>
                  <a:lnTo>
                    <a:pt x="457873" y="343230"/>
                  </a:lnTo>
                  <a:lnTo>
                    <a:pt x="461721" y="340512"/>
                  </a:lnTo>
                  <a:lnTo>
                    <a:pt x="462521" y="338505"/>
                  </a:lnTo>
                  <a:close/>
                </a:path>
                <a:path w="701675" h="681989">
                  <a:moveTo>
                    <a:pt x="478180" y="284530"/>
                  </a:moveTo>
                  <a:lnTo>
                    <a:pt x="477964" y="282765"/>
                  </a:lnTo>
                  <a:lnTo>
                    <a:pt x="476529" y="278612"/>
                  </a:lnTo>
                  <a:lnTo>
                    <a:pt x="473837" y="279374"/>
                  </a:lnTo>
                  <a:lnTo>
                    <a:pt x="469315" y="279628"/>
                  </a:lnTo>
                  <a:lnTo>
                    <a:pt x="471208" y="282244"/>
                  </a:lnTo>
                  <a:lnTo>
                    <a:pt x="471500" y="282765"/>
                  </a:lnTo>
                  <a:lnTo>
                    <a:pt x="470306" y="284695"/>
                  </a:lnTo>
                  <a:lnTo>
                    <a:pt x="465505" y="288493"/>
                  </a:lnTo>
                  <a:lnTo>
                    <a:pt x="462622" y="293725"/>
                  </a:lnTo>
                  <a:lnTo>
                    <a:pt x="456082" y="291693"/>
                  </a:lnTo>
                  <a:lnTo>
                    <a:pt x="455714" y="292379"/>
                  </a:lnTo>
                  <a:lnTo>
                    <a:pt x="452831" y="293128"/>
                  </a:lnTo>
                  <a:lnTo>
                    <a:pt x="449973" y="293560"/>
                  </a:lnTo>
                  <a:lnTo>
                    <a:pt x="445884" y="291528"/>
                  </a:lnTo>
                  <a:lnTo>
                    <a:pt x="444906" y="291693"/>
                  </a:lnTo>
                  <a:lnTo>
                    <a:pt x="442747" y="294754"/>
                  </a:lnTo>
                  <a:lnTo>
                    <a:pt x="443636" y="295998"/>
                  </a:lnTo>
                  <a:lnTo>
                    <a:pt x="448411" y="301091"/>
                  </a:lnTo>
                  <a:lnTo>
                    <a:pt x="453567" y="299732"/>
                  </a:lnTo>
                  <a:lnTo>
                    <a:pt x="456768" y="301320"/>
                  </a:lnTo>
                  <a:lnTo>
                    <a:pt x="458584" y="301421"/>
                  </a:lnTo>
                  <a:lnTo>
                    <a:pt x="459473" y="301675"/>
                  </a:lnTo>
                  <a:lnTo>
                    <a:pt x="468515" y="298894"/>
                  </a:lnTo>
                  <a:lnTo>
                    <a:pt x="473837" y="293039"/>
                  </a:lnTo>
                  <a:lnTo>
                    <a:pt x="478180" y="284530"/>
                  </a:lnTo>
                  <a:close/>
                </a:path>
                <a:path w="701675" h="681989">
                  <a:moveTo>
                    <a:pt x="484301" y="279869"/>
                  </a:moveTo>
                  <a:lnTo>
                    <a:pt x="483298" y="278193"/>
                  </a:lnTo>
                  <a:lnTo>
                    <a:pt x="479323" y="274739"/>
                  </a:lnTo>
                  <a:lnTo>
                    <a:pt x="473278" y="268236"/>
                  </a:lnTo>
                  <a:lnTo>
                    <a:pt x="470585" y="267449"/>
                  </a:lnTo>
                  <a:lnTo>
                    <a:pt x="467626" y="267296"/>
                  </a:lnTo>
                  <a:lnTo>
                    <a:pt x="466648" y="267220"/>
                  </a:lnTo>
                  <a:lnTo>
                    <a:pt x="465480" y="266954"/>
                  </a:lnTo>
                  <a:lnTo>
                    <a:pt x="465391" y="269494"/>
                  </a:lnTo>
                  <a:lnTo>
                    <a:pt x="466280" y="269494"/>
                  </a:lnTo>
                  <a:lnTo>
                    <a:pt x="466991" y="269748"/>
                  </a:lnTo>
                  <a:lnTo>
                    <a:pt x="470242" y="271106"/>
                  </a:lnTo>
                  <a:lnTo>
                    <a:pt x="473405" y="271945"/>
                  </a:lnTo>
                  <a:lnTo>
                    <a:pt x="477977" y="278358"/>
                  </a:lnTo>
                  <a:lnTo>
                    <a:pt x="482574" y="279628"/>
                  </a:lnTo>
                  <a:lnTo>
                    <a:pt x="481304" y="284695"/>
                  </a:lnTo>
                  <a:lnTo>
                    <a:pt x="481228" y="285127"/>
                  </a:lnTo>
                  <a:lnTo>
                    <a:pt x="482028" y="285711"/>
                  </a:lnTo>
                  <a:lnTo>
                    <a:pt x="482701" y="285457"/>
                  </a:lnTo>
                  <a:lnTo>
                    <a:pt x="483539" y="285038"/>
                  </a:lnTo>
                  <a:lnTo>
                    <a:pt x="483717" y="284010"/>
                  </a:lnTo>
                  <a:lnTo>
                    <a:pt x="483628" y="283184"/>
                  </a:lnTo>
                  <a:lnTo>
                    <a:pt x="483628" y="282168"/>
                  </a:lnTo>
                  <a:lnTo>
                    <a:pt x="484301" y="279869"/>
                  </a:lnTo>
                  <a:close/>
                </a:path>
                <a:path w="701675" h="681989">
                  <a:moveTo>
                    <a:pt x="508292" y="303098"/>
                  </a:moveTo>
                  <a:lnTo>
                    <a:pt x="504952" y="297027"/>
                  </a:lnTo>
                  <a:lnTo>
                    <a:pt x="501103" y="294322"/>
                  </a:lnTo>
                  <a:lnTo>
                    <a:pt x="498360" y="290779"/>
                  </a:lnTo>
                  <a:lnTo>
                    <a:pt x="497941" y="290283"/>
                  </a:lnTo>
                  <a:lnTo>
                    <a:pt x="498157" y="289179"/>
                  </a:lnTo>
                  <a:lnTo>
                    <a:pt x="495579" y="289509"/>
                  </a:lnTo>
                  <a:lnTo>
                    <a:pt x="495871" y="290690"/>
                  </a:lnTo>
                  <a:lnTo>
                    <a:pt x="495909" y="292455"/>
                  </a:lnTo>
                  <a:lnTo>
                    <a:pt x="496671" y="296189"/>
                  </a:lnTo>
                  <a:lnTo>
                    <a:pt x="498614" y="300240"/>
                  </a:lnTo>
                  <a:lnTo>
                    <a:pt x="501611" y="303695"/>
                  </a:lnTo>
                  <a:lnTo>
                    <a:pt x="502119" y="304228"/>
                  </a:lnTo>
                  <a:lnTo>
                    <a:pt x="503555" y="305473"/>
                  </a:lnTo>
                  <a:lnTo>
                    <a:pt x="507492" y="304711"/>
                  </a:lnTo>
                  <a:lnTo>
                    <a:pt x="508292" y="303098"/>
                  </a:lnTo>
                  <a:close/>
                </a:path>
                <a:path w="701675" h="681989">
                  <a:moveTo>
                    <a:pt x="513143" y="318312"/>
                  </a:moveTo>
                  <a:lnTo>
                    <a:pt x="512889" y="317233"/>
                  </a:lnTo>
                  <a:lnTo>
                    <a:pt x="512940" y="316268"/>
                  </a:lnTo>
                  <a:lnTo>
                    <a:pt x="512978" y="315353"/>
                  </a:lnTo>
                  <a:lnTo>
                    <a:pt x="512648" y="314858"/>
                  </a:lnTo>
                  <a:lnTo>
                    <a:pt x="511721" y="314858"/>
                  </a:lnTo>
                  <a:lnTo>
                    <a:pt x="510235" y="315023"/>
                  </a:lnTo>
                  <a:lnTo>
                    <a:pt x="510540" y="316115"/>
                  </a:lnTo>
                  <a:lnTo>
                    <a:pt x="510489" y="316966"/>
                  </a:lnTo>
                  <a:lnTo>
                    <a:pt x="510451" y="317881"/>
                  </a:lnTo>
                  <a:lnTo>
                    <a:pt x="510743" y="318566"/>
                  </a:lnTo>
                  <a:lnTo>
                    <a:pt x="511759" y="318401"/>
                  </a:lnTo>
                  <a:lnTo>
                    <a:pt x="513143" y="318312"/>
                  </a:lnTo>
                  <a:close/>
                </a:path>
                <a:path w="701675" h="681989">
                  <a:moveTo>
                    <a:pt x="517791" y="307822"/>
                  </a:moveTo>
                  <a:lnTo>
                    <a:pt x="517702" y="307594"/>
                  </a:lnTo>
                  <a:lnTo>
                    <a:pt x="517271" y="305714"/>
                  </a:lnTo>
                  <a:lnTo>
                    <a:pt x="515721" y="304698"/>
                  </a:lnTo>
                  <a:lnTo>
                    <a:pt x="513854" y="303517"/>
                  </a:lnTo>
                  <a:lnTo>
                    <a:pt x="513105" y="303784"/>
                  </a:lnTo>
                  <a:lnTo>
                    <a:pt x="512546" y="303872"/>
                  </a:lnTo>
                  <a:lnTo>
                    <a:pt x="511708" y="303695"/>
                  </a:lnTo>
                  <a:lnTo>
                    <a:pt x="510819" y="303695"/>
                  </a:lnTo>
                  <a:lnTo>
                    <a:pt x="510527" y="304622"/>
                  </a:lnTo>
                  <a:lnTo>
                    <a:pt x="510146" y="305968"/>
                  </a:lnTo>
                  <a:lnTo>
                    <a:pt x="511073" y="306235"/>
                  </a:lnTo>
                  <a:lnTo>
                    <a:pt x="512165" y="306311"/>
                  </a:lnTo>
                  <a:lnTo>
                    <a:pt x="512457" y="306311"/>
                  </a:lnTo>
                  <a:lnTo>
                    <a:pt x="512800" y="306730"/>
                  </a:lnTo>
                  <a:lnTo>
                    <a:pt x="513054" y="307073"/>
                  </a:lnTo>
                  <a:lnTo>
                    <a:pt x="514146" y="308343"/>
                  </a:lnTo>
                  <a:lnTo>
                    <a:pt x="515378" y="309194"/>
                  </a:lnTo>
                  <a:lnTo>
                    <a:pt x="517156" y="308508"/>
                  </a:lnTo>
                  <a:lnTo>
                    <a:pt x="517448" y="308419"/>
                  </a:lnTo>
                  <a:lnTo>
                    <a:pt x="517791" y="307822"/>
                  </a:lnTo>
                  <a:close/>
                </a:path>
                <a:path w="701675" h="681989">
                  <a:moveTo>
                    <a:pt x="525259" y="320763"/>
                  </a:moveTo>
                  <a:lnTo>
                    <a:pt x="524878" y="320179"/>
                  </a:lnTo>
                  <a:lnTo>
                    <a:pt x="523227" y="317881"/>
                  </a:lnTo>
                  <a:lnTo>
                    <a:pt x="520954" y="316623"/>
                  </a:lnTo>
                  <a:lnTo>
                    <a:pt x="518337" y="315772"/>
                  </a:lnTo>
                  <a:lnTo>
                    <a:pt x="517702" y="316103"/>
                  </a:lnTo>
                  <a:lnTo>
                    <a:pt x="517029" y="316204"/>
                  </a:lnTo>
                  <a:lnTo>
                    <a:pt x="516724" y="316623"/>
                  </a:lnTo>
                  <a:lnTo>
                    <a:pt x="516382" y="317055"/>
                  </a:lnTo>
                  <a:lnTo>
                    <a:pt x="516432" y="317715"/>
                  </a:lnTo>
                  <a:lnTo>
                    <a:pt x="516940" y="318135"/>
                  </a:lnTo>
                  <a:lnTo>
                    <a:pt x="518744" y="319824"/>
                  </a:lnTo>
                  <a:lnTo>
                    <a:pt x="520788" y="321195"/>
                  </a:lnTo>
                  <a:lnTo>
                    <a:pt x="523100" y="322021"/>
                  </a:lnTo>
                  <a:lnTo>
                    <a:pt x="523519" y="322287"/>
                  </a:lnTo>
                  <a:lnTo>
                    <a:pt x="524281" y="322021"/>
                  </a:lnTo>
                  <a:lnTo>
                    <a:pt x="524713" y="321678"/>
                  </a:lnTo>
                  <a:lnTo>
                    <a:pt x="525170" y="321360"/>
                  </a:lnTo>
                  <a:lnTo>
                    <a:pt x="525259" y="320763"/>
                  </a:lnTo>
                  <a:close/>
                </a:path>
                <a:path w="701675" h="681989">
                  <a:moveTo>
                    <a:pt x="538607" y="319417"/>
                  </a:moveTo>
                  <a:lnTo>
                    <a:pt x="538416" y="319227"/>
                  </a:lnTo>
                  <a:lnTo>
                    <a:pt x="535863" y="315607"/>
                  </a:lnTo>
                  <a:lnTo>
                    <a:pt x="531977" y="313740"/>
                  </a:lnTo>
                  <a:lnTo>
                    <a:pt x="528294" y="311378"/>
                  </a:lnTo>
                  <a:lnTo>
                    <a:pt x="527405" y="311378"/>
                  </a:lnTo>
                  <a:lnTo>
                    <a:pt x="527164" y="312229"/>
                  </a:lnTo>
                  <a:lnTo>
                    <a:pt x="526694" y="312750"/>
                  </a:lnTo>
                  <a:lnTo>
                    <a:pt x="525970" y="313423"/>
                  </a:lnTo>
                  <a:lnTo>
                    <a:pt x="526186" y="314502"/>
                  </a:lnTo>
                  <a:lnTo>
                    <a:pt x="526986" y="314693"/>
                  </a:lnTo>
                  <a:lnTo>
                    <a:pt x="530923" y="315290"/>
                  </a:lnTo>
                  <a:lnTo>
                    <a:pt x="533527" y="317817"/>
                  </a:lnTo>
                  <a:lnTo>
                    <a:pt x="536194" y="320344"/>
                  </a:lnTo>
                  <a:lnTo>
                    <a:pt x="536867" y="321017"/>
                  </a:lnTo>
                  <a:lnTo>
                    <a:pt x="537641" y="321195"/>
                  </a:lnTo>
                  <a:lnTo>
                    <a:pt x="538416" y="320078"/>
                  </a:lnTo>
                  <a:lnTo>
                    <a:pt x="538607" y="319417"/>
                  </a:lnTo>
                  <a:close/>
                </a:path>
                <a:path w="701675" h="681989">
                  <a:moveTo>
                    <a:pt x="544677" y="334848"/>
                  </a:moveTo>
                  <a:lnTo>
                    <a:pt x="544601" y="332232"/>
                  </a:lnTo>
                  <a:lnTo>
                    <a:pt x="544461" y="328523"/>
                  </a:lnTo>
                  <a:lnTo>
                    <a:pt x="542480" y="325666"/>
                  </a:lnTo>
                  <a:lnTo>
                    <a:pt x="537641" y="325818"/>
                  </a:lnTo>
                  <a:lnTo>
                    <a:pt x="536079" y="327685"/>
                  </a:lnTo>
                  <a:lnTo>
                    <a:pt x="536079" y="330542"/>
                  </a:lnTo>
                  <a:lnTo>
                    <a:pt x="536079" y="333933"/>
                  </a:lnTo>
                  <a:lnTo>
                    <a:pt x="537425" y="335381"/>
                  </a:lnTo>
                  <a:lnTo>
                    <a:pt x="540753" y="335445"/>
                  </a:lnTo>
                  <a:lnTo>
                    <a:pt x="543039" y="335546"/>
                  </a:lnTo>
                  <a:lnTo>
                    <a:pt x="544677" y="334848"/>
                  </a:lnTo>
                  <a:close/>
                </a:path>
                <a:path w="701675" h="681989">
                  <a:moveTo>
                    <a:pt x="549541" y="628421"/>
                  </a:moveTo>
                  <a:lnTo>
                    <a:pt x="545325" y="624192"/>
                  </a:lnTo>
                  <a:lnTo>
                    <a:pt x="543712" y="626313"/>
                  </a:lnTo>
                  <a:lnTo>
                    <a:pt x="539572" y="628688"/>
                  </a:lnTo>
                  <a:lnTo>
                    <a:pt x="539750" y="624459"/>
                  </a:lnTo>
                  <a:lnTo>
                    <a:pt x="535520" y="623963"/>
                  </a:lnTo>
                  <a:lnTo>
                    <a:pt x="532231" y="624293"/>
                  </a:lnTo>
                  <a:lnTo>
                    <a:pt x="529107" y="630694"/>
                  </a:lnTo>
                  <a:lnTo>
                    <a:pt x="524929" y="631545"/>
                  </a:lnTo>
                  <a:lnTo>
                    <a:pt x="520649" y="633831"/>
                  </a:lnTo>
                  <a:lnTo>
                    <a:pt x="519430" y="633920"/>
                  </a:lnTo>
                  <a:lnTo>
                    <a:pt x="517906" y="639152"/>
                  </a:lnTo>
                  <a:lnTo>
                    <a:pt x="513219" y="640511"/>
                  </a:lnTo>
                  <a:lnTo>
                    <a:pt x="505841" y="646912"/>
                  </a:lnTo>
                  <a:lnTo>
                    <a:pt x="500761" y="649719"/>
                  </a:lnTo>
                  <a:lnTo>
                    <a:pt x="488518" y="652576"/>
                  </a:lnTo>
                  <a:lnTo>
                    <a:pt x="482485" y="654926"/>
                  </a:lnTo>
                  <a:lnTo>
                    <a:pt x="473748" y="661962"/>
                  </a:lnTo>
                  <a:lnTo>
                    <a:pt x="469557" y="663575"/>
                  </a:lnTo>
                  <a:lnTo>
                    <a:pt x="461327" y="668108"/>
                  </a:lnTo>
                  <a:lnTo>
                    <a:pt x="456476" y="669810"/>
                  </a:lnTo>
                  <a:lnTo>
                    <a:pt x="451573" y="677494"/>
                  </a:lnTo>
                  <a:lnTo>
                    <a:pt x="459041" y="681710"/>
                  </a:lnTo>
                  <a:lnTo>
                    <a:pt x="464400" y="678510"/>
                  </a:lnTo>
                  <a:lnTo>
                    <a:pt x="467995" y="681710"/>
                  </a:lnTo>
                  <a:lnTo>
                    <a:pt x="469938" y="681215"/>
                  </a:lnTo>
                  <a:lnTo>
                    <a:pt x="471081" y="681710"/>
                  </a:lnTo>
                  <a:lnTo>
                    <a:pt x="479120" y="678319"/>
                  </a:lnTo>
                  <a:lnTo>
                    <a:pt x="485482" y="674776"/>
                  </a:lnTo>
                  <a:lnTo>
                    <a:pt x="491451" y="670623"/>
                  </a:lnTo>
                  <a:lnTo>
                    <a:pt x="497001" y="665937"/>
                  </a:lnTo>
                  <a:lnTo>
                    <a:pt x="502119" y="661276"/>
                  </a:lnTo>
                  <a:lnTo>
                    <a:pt x="507606" y="659079"/>
                  </a:lnTo>
                  <a:lnTo>
                    <a:pt x="514070" y="658329"/>
                  </a:lnTo>
                  <a:lnTo>
                    <a:pt x="519099" y="657466"/>
                  </a:lnTo>
                  <a:lnTo>
                    <a:pt x="525703" y="651332"/>
                  </a:lnTo>
                  <a:lnTo>
                    <a:pt x="530733" y="647280"/>
                  </a:lnTo>
                  <a:lnTo>
                    <a:pt x="544550" y="637197"/>
                  </a:lnTo>
                  <a:lnTo>
                    <a:pt x="545820" y="634238"/>
                  </a:lnTo>
                  <a:lnTo>
                    <a:pt x="547268" y="629704"/>
                  </a:lnTo>
                  <a:lnTo>
                    <a:pt x="549541" y="628421"/>
                  </a:lnTo>
                  <a:close/>
                </a:path>
                <a:path w="701675" h="681989">
                  <a:moveTo>
                    <a:pt x="549719" y="327850"/>
                  </a:moveTo>
                  <a:lnTo>
                    <a:pt x="548322" y="325996"/>
                  </a:lnTo>
                  <a:lnTo>
                    <a:pt x="547103" y="324472"/>
                  </a:lnTo>
                  <a:lnTo>
                    <a:pt x="546417" y="322364"/>
                  </a:lnTo>
                  <a:lnTo>
                    <a:pt x="545884" y="320408"/>
                  </a:lnTo>
                  <a:lnTo>
                    <a:pt x="545579" y="319417"/>
                  </a:lnTo>
                  <a:lnTo>
                    <a:pt x="545668" y="318223"/>
                  </a:lnTo>
                  <a:lnTo>
                    <a:pt x="542874" y="318897"/>
                  </a:lnTo>
                  <a:lnTo>
                    <a:pt x="543420" y="321094"/>
                  </a:lnTo>
                  <a:lnTo>
                    <a:pt x="544474" y="325056"/>
                  </a:lnTo>
                  <a:lnTo>
                    <a:pt x="545122" y="329374"/>
                  </a:lnTo>
                  <a:lnTo>
                    <a:pt x="549554" y="331901"/>
                  </a:lnTo>
                  <a:lnTo>
                    <a:pt x="549427" y="329704"/>
                  </a:lnTo>
                  <a:lnTo>
                    <a:pt x="549719" y="327850"/>
                  </a:lnTo>
                  <a:close/>
                </a:path>
                <a:path w="701675" h="681989">
                  <a:moveTo>
                    <a:pt x="554355" y="341363"/>
                  </a:moveTo>
                  <a:lnTo>
                    <a:pt x="554316" y="338988"/>
                  </a:lnTo>
                  <a:lnTo>
                    <a:pt x="553212" y="337743"/>
                  </a:lnTo>
                  <a:lnTo>
                    <a:pt x="549668" y="337985"/>
                  </a:lnTo>
                  <a:lnTo>
                    <a:pt x="548284" y="337489"/>
                  </a:lnTo>
                  <a:lnTo>
                    <a:pt x="548233" y="339331"/>
                  </a:lnTo>
                  <a:lnTo>
                    <a:pt x="548195" y="341884"/>
                  </a:lnTo>
                  <a:lnTo>
                    <a:pt x="549427" y="342976"/>
                  </a:lnTo>
                  <a:lnTo>
                    <a:pt x="552919" y="342709"/>
                  </a:lnTo>
                  <a:lnTo>
                    <a:pt x="554355" y="343306"/>
                  </a:lnTo>
                  <a:lnTo>
                    <a:pt x="554355" y="341363"/>
                  </a:lnTo>
                  <a:close/>
                </a:path>
                <a:path w="701675" h="681989">
                  <a:moveTo>
                    <a:pt x="572985" y="448779"/>
                  </a:moveTo>
                  <a:lnTo>
                    <a:pt x="572262" y="447789"/>
                  </a:lnTo>
                  <a:lnTo>
                    <a:pt x="566470" y="442112"/>
                  </a:lnTo>
                  <a:lnTo>
                    <a:pt x="557136" y="432752"/>
                  </a:lnTo>
                  <a:lnTo>
                    <a:pt x="556844" y="432409"/>
                  </a:lnTo>
                  <a:lnTo>
                    <a:pt x="556209" y="431888"/>
                  </a:lnTo>
                  <a:lnTo>
                    <a:pt x="555282" y="431393"/>
                  </a:lnTo>
                  <a:lnTo>
                    <a:pt x="554228" y="431469"/>
                  </a:lnTo>
                  <a:lnTo>
                    <a:pt x="553478" y="432155"/>
                  </a:lnTo>
                  <a:lnTo>
                    <a:pt x="552716" y="432752"/>
                  </a:lnTo>
                  <a:lnTo>
                    <a:pt x="553339" y="433425"/>
                  </a:lnTo>
                  <a:lnTo>
                    <a:pt x="557136" y="441782"/>
                  </a:lnTo>
                  <a:lnTo>
                    <a:pt x="562851" y="447535"/>
                  </a:lnTo>
                  <a:lnTo>
                    <a:pt x="570992" y="453275"/>
                  </a:lnTo>
                  <a:lnTo>
                    <a:pt x="572566" y="452158"/>
                  </a:lnTo>
                  <a:lnTo>
                    <a:pt x="572592" y="450316"/>
                  </a:lnTo>
                  <a:lnTo>
                    <a:pt x="572985" y="448779"/>
                  </a:lnTo>
                  <a:close/>
                </a:path>
                <a:path w="701675" h="681989">
                  <a:moveTo>
                    <a:pt x="593547" y="395160"/>
                  </a:moveTo>
                  <a:lnTo>
                    <a:pt x="592988" y="394309"/>
                  </a:lnTo>
                  <a:lnTo>
                    <a:pt x="592480" y="393458"/>
                  </a:lnTo>
                  <a:lnTo>
                    <a:pt x="591731" y="391782"/>
                  </a:lnTo>
                  <a:lnTo>
                    <a:pt x="590804" y="389839"/>
                  </a:lnTo>
                  <a:lnTo>
                    <a:pt x="588937" y="388404"/>
                  </a:lnTo>
                  <a:lnTo>
                    <a:pt x="587375" y="385114"/>
                  </a:lnTo>
                  <a:lnTo>
                    <a:pt x="588302" y="382816"/>
                  </a:lnTo>
                  <a:lnTo>
                    <a:pt x="588518" y="379539"/>
                  </a:lnTo>
                  <a:lnTo>
                    <a:pt x="587717" y="379272"/>
                  </a:lnTo>
                  <a:lnTo>
                    <a:pt x="586574" y="379272"/>
                  </a:lnTo>
                  <a:lnTo>
                    <a:pt x="585381" y="379374"/>
                  </a:lnTo>
                  <a:lnTo>
                    <a:pt x="584682" y="379628"/>
                  </a:lnTo>
                  <a:lnTo>
                    <a:pt x="584758" y="380974"/>
                  </a:lnTo>
                  <a:lnTo>
                    <a:pt x="584847" y="381736"/>
                  </a:lnTo>
                  <a:lnTo>
                    <a:pt x="584758" y="382587"/>
                  </a:lnTo>
                  <a:lnTo>
                    <a:pt x="584758" y="383413"/>
                  </a:lnTo>
                  <a:lnTo>
                    <a:pt x="584974" y="388493"/>
                  </a:lnTo>
                  <a:lnTo>
                    <a:pt x="588098" y="392125"/>
                  </a:lnTo>
                  <a:lnTo>
                    <a:pt x="591350" y="396189"/>
                  </a:lnTo>
                  <a:lnTo>
                    <a:pt x="592239" y="396417"/>
                  </a:lnTo>
                  <a:lnTo>
                    <a:pt x="592607" y="396252"/>
                  </a:lnTo>
                  <a:lnTo>
                    <a:pt x="593369" y="395833"/>
                  </a:lnTo>
                  <a:lnTo>
                    <a:pt x="593547" y="395160"/>
                  </a:lnTo>
                  <a:close/>
                </a:path>
                <a:path w="701675" h="681989">
                  <a:moveTo>
                    <a:pt x="597331" y="411302"/>
                  </a:moveTo>
                  <a:lnTo>
                    <a:pt x="597039" y="409790"/>
                  </a:lnTo>
                  <a:lnTo>
                    <a:pt x="596963" y="408609"/>
                  </a:lnTo>
                  <a:lnTo>
                    <a:pt x="597014" y="407492"/>
                  </a:lnTo>
                  <a:lnTo>
                    <a:pt x="597306" y="406057"/>
                  </a:lnTo>
                  <a:lnTo>
                    <a:pt x="595922" y="406234"/>
                  </a:lnTo>
                  <a:lnTo>
                    <a:pt x="594258" y="406412"/>
                  </a:lnTo>
                  <a:lnTo>
                    <a:pt x="593293" y="407593"/>
                  </a:lnTo>
                  <a:lnTo>
                    <a:pt x="593293" y="409435"/>
                  </a:lnTo>
                  <a:lnTo>
                    <a:pt x="593331" y="410616"/>
                  </a:lnTo>
                  <a:lnTo>
                    <a:pt x="593839" y="410972"/>
                  </a:lnTo>
                  <a:lnTo>
                    <a:pt x="595071" y="411137"/>
                  </a:lnTo>
                  <a:lnTo>
                    <a:pt x="597331" y="411302"/>
                  </a:lnTo>
                  <a:close/>
                </a:path>
                <a:path w="701675" h="681989">
                  <a:moveTo>
                    <a:pt x="598195" y="400329"/>
                  </a:moveTo>
                  <a:lnTo>
                    <a:pt x="598017" y="398792"/>
                  </a:lnTo>
                  <a:lnTo>
                    <a:pt x="597128" y="397878"/>
                  </a:lnTo>
                  <a:lnTo>
                    <a:pt x="595617" y="397700"/>
                  </a:lnTo>
                  <a:lnTo>
                    <a:pt x="595020" y="397611"/>
                  </a:lnTo>
                  <a:lnTo>
                    <a:pt x="594512" y="398119"/>
                  </a:lnTo>
                  <a:lnTo>
                    <a:pt x="594601" y="398792"/>
                  </a:lnTo>
                  <a:lnTo>
                    <a:pt x="594817" y="400075"/>
                  </a:lnTo>
                  <a:lnTo>
                    <a:pt x="595706" y="400824"/>
                  </a:lnTo>
                  <a:lnTo>
                    <a:pt x="596836" y="401256"/>
                  </a:lnTo>
                  <a:lnTo>
                    <a:pt x="597509" y="401421"/>
                  </a:lnTo>
                  <a:lnTo>
                    <a:pt x="597890" y="400913"/>
                  </a:lnTo>
                  <a:lnTo>
                    <a:pt x="598195" y="400329"/>
                  </a:lnTo>
                  <a:close/>
                </a:path>
                <a:path w="701675" h="681989">
                  <a:moveTo>
                    <a:pt x="600887" y="424802"/>
                  </a:moveTo>
                  <a:lnTo>
                    <a:pt x="599998" y="424218"/>
                  </a:lnTo>
                  <a:lnTo>
                    <a:pt x="598728" y="424472"/>
                  </a:lnTo>
                  <a:lnTo>
                    <a:pt x="597598" y="424218"/>
                  </a:lnTo>
                  <a:lnTo>
                    <a:pt x="596709" y="424738"/>
                  </a:lnTo>
                  <a:lnTo>
                    <a:pt x="596963" y="425818"/>
                  </a:lnTo>
                  <a:lnTo>
                    <a:pt x="597128" y="426681"/>
                  </a:lnTo>
                  <a:lnTo>
                    <a:pt x="598144" y="427329"/>
                  </a:lnTo>
                  <a:lnTo>
                    <a:pt x="598779" y="428117"/>
                  </a:lnTo>
                  <a:lnTo>
                    <a:pt x="599414" y="427329"/>
                  </a:lnTo>
                  <a:lnTo>
                    <a:pt x="600417" y="426745"/>
                  </a:lnTo>
                  <a:lnTo>
                    <a:pt x="600595" y="425932"/>
                  </a:lnTo>
                  <a:lnTo>
                    <a:pt x="600887" y="424802"/>
                  </a:lnTo>
                  <a:close/>
                </a:path>
                <a:path w="701675" h="681989">
                  <a:moveTo>
                    <a:pt x="601230" y="386638"/>
                  </a:moveTo>
                  <a:lnTo>
                    <a:pt x="597560" y="382752"/>
                  </a:lnTo>
                  <a:lnTo>
                    <a:pt x="596544" y="384441"/>
                  </a:lnTo>
                  <a:lnTo>
                    <a:pt x="594601" y="385025"/>
                  </a:lnTo>
                  <a:lnTo>
                    <a:pt x="594385" y="389001"/>
                  </a:lnTo>
                  <a:lnTo>
                    <a:pt x="596163" y="390944"/>
                  </a:lnTo>
                  <a:lnTo>
                    <a:pt x="595998" y="393979"/>
                  </a:lnTo>
                  <a:lnTo>
                    <a:pt x="597636" y="394322"/>
                  </a:lnTo>
                  <a:lnTo>
                    <a:pt x="597852" y="393458"/>
                  </a:lnTo>
                  <a:lnTo>
                    <a:pt x="598614" y="390105"/>
                  </a:lnTo>
                  <a:lnTo>
                    <a:pt x="601230" y="386638"/>
                  </a:lnTo>
                  <a:close/>
                </a:path>
                <a:path w="701675" h="681989">
                  <a:moveTo>
                    <a:pt x="602615" y="596658"/>
                  </a:moveTo>
                  <a:lnTo>
                    <a:pt x="601230" y="594880"/>
                  </a:lnTo>
                  <a:lnTo>
                    <a:pt x="595922" y="594982"/>
                  </a:lnTo>
                  <a:lnTo>
                    <a:pt x="594601" y="596226"/>
                  </a:lnTo>
                  <a:lnTo>
                    <a:pt x="590677" y="598436"/>
                  </a:lnTo>
                  <a:lnTo>
                    <a:pt x="589114" y="596417"/>
                  </a:lnTo>
                  <a:lnTo>
                    <a:pt x="585393" y="594652"/>
                  </a:lnTo>
                  <a:lnTo>
                    <a:pt x="586447" y="593369"/>
                  </a:lnTo>
                  <a:lnTo>
                    <a:pt x="588391" y="588213"/>
                  </a:lnTo>
                  <a:lnTo>
                    <a:pt x="586968" y="586955"/>
                  </a:lnTo>
                  <a:lnTo>
                    <a:pt x="582358" y="586447"/>
                  </a:lnTo>
                  <a:lnTo>
                    <a:pt x="582269" y="587044"/>
                  </a:lnTo>
                  <a:lnTo>
                    <a:pt x="581761" y="587794"/>
                  </a:lnTo>
                  <a:lnTo>
                    <a:pt x="580707" y="586371"/>
                  </a:lnTo>
                  <a:lnTo>
                    <a:pt x="580961" y="585431"/>
                  </a:lnTo>
                  <a:lnTo>
                    <a:pt x="582358" y="585254"/>
                  </a:lnTo>
                  <a:lnTo>
                    <a:pt x="583666" y="580199"/>
                  </a:lnTo>
                  <a:lnTo>
                    <a:pt x="587209" y="574967"/>
                  </a:lnTo>
                  <a:lnTo>
                    <a:pt x="580758" y="570839"/>
                  </a:lnTo>
                  <a:lnTo>
                    <a:pt x="580110" y="570242"/>
                  </a:lnTo>
                  <a:lnTo>
                    <a:pt x="579069" y="567613"/>
                  </a:lnTo>
                  <a:lnTo>
                    <a:pt x="577964" y="565429"/>
                  </a:lnTo>
                  <a:lnTo>
                    <a:pt x="571804" y="566191"/>
                  </a:lnTo>
                  <a:lnTo>
                    <a:pt x="573239" y="569722"/>
                  </a:lnTo>
                  <a:lnTo>
                    <a:pt x="571004" y="572008"/>
                  </a:lnTo>
                  <a:lnTo>
                    <a:pt x="571042" y="573862"/>
                  </a:lnTo>
                  <a:lnTo>
                    <a:pt x="573316" y="579120"/>
                  </a:lnTo>
                  <a:lnTo>
                    <a:pt x="572300" y="583501"/>
                  </a:lnTo>
                  <a:lnTo>
                    <a:pt x="573062" y="593471"/>
                  </a:lnTo>
                  <a:lnTo>
                    <a:pt x="570826" y="598360"/>
                  </a:lnTo>
                  <a:lnTo>
                    <a:pt x="566635" y="604342"/>
                  </a:lnTo>
                  <a:lnTo>
                    <a:pt x="566394" y="607237"/>
                  </a:lnTo>
                  <a:lnTo>
                    <a:pt x="561276" y="606882"/>
                  </a:lnTo>
                  <a:lnTo>
                    <a:pt x="559930" y="609434"/>
                  </a:lnTo>
                  <a:lnTo>
                    <a:pt x="553300" y="611124"/>
                  </a:lnTo>
                  <a:lnTo>
                    <a:pt x="553389" y="614997"/>
                  </a:lnTo>
                  <a:lnTo>
                    <a:pt x="558241" y="619480"/>
                  </a:lnTo>
                  <a:lnTo>
                    <a:pt x="559714" y="620572"/>
                  </a:lnTo>
                  <a:lnTo>
                    <a:pt x="556260" y="624611"/>
                  </a:lnTo>
                  <a:lnTo>
                    <a:pt x="555205" y="626643"/>
                  </a:lnTo>
                  <a:lnTo>
                    <a:pt x="551700" y="629513"/>
                  </a:lnTo>
                  <a:lnTo>
                    <a:pt x="551065" y="631875"/>
                  </a:lnTo>
                  <a:lnTo>
                    <a:pt x="553339" y="634758"/>
                  </a:lnTo>
                  <a:lnTo>
                    <a:pt x="555498" y="634009"/>
                  </a:lnTo>
                  <a:lnTo>
                    <a:pt x="559422" y="631964"/>
                  </a:lnTo>
                  <a:lnTo>
                    <a:pt x="561708" y="631113"/>
                  </a:lnTo>
                  <a:lnTo>
                    <a:pt x="569772" y="627253"/>
                  </a:lnTo>
                  <a:lnTo>
                    <a:pt x="576313" y="623785"/>
                  </a:lnTo>
                  <a:lnTo>
                    <a:pt x="579869" y="612990"/>
                  </a:lnTo>
                  <a:lnTo>
                    <a:pt x="585190" y="612127"/>
                  </a:lnTo>
                  <a:lnTo>
                    <a:pt x="588225" y="611873"/>
                  </a:lnTo>
                  <a:lnTo>
                    <a:pt x="592074" y="607568"/>
                  </a:lnTo>
                  <a:lnTo>
                    <a:pt x="594944" y="605040"/>
                  </a:lnTo>
                  <a:lnTo>
                    <a:pt x="600214" y="602830"/>
                  </a:lnTo>
                  <a:lnTo>
                    <a:pt x="600735" y="601154"/>
                  </a:lnTo>
                  <a:lnTo>
                    <a:pt x="602615" y="596658"/>
                  </a:lnTo>
                  <a:close/>
                </a:path>
                <a:path w="701675" h="681989">
                  <a:moveTo>
                    <a:pt x="609041" y="155575"/>
                  </a:moveTo>
                  <a:lnTo>
                    <a:pt x="608622" y="154647"/>
                  </a:lnTo>
                  <a:lnTo>
                    <a:pt x="604570" y="152285"/>
                  </a:lnTo>
                  <a:lnTo>
                    <a:pt x="602716" y="151168"/>
                  </a:lnTo>
                  <a:lnTo>
                    <a:pt x="601103" y="151853"/>
                  </a:lnTo>
                  <a:lnTo>
                    <a:pt x="598500" y="151434"/>
                  </a:lnTo>
                  <a:lnTo>
                    <a:pt x="597217" y="151168"/>
                  </a:lnTo>
                  <a:lnTo>
                    <a:pt x="597103" y="152692"/>
                  </a:lnTo>
                  <a:lnTo>
                    <a:pt x="597014" y="154228"/>
                  </a:lnTo>
                  <a:lnTo>
                    <a:pt x="598309" y="153873"/>
                  </a:lnTo>
                  <a:lnTo>
                    <a:pt x="599249" y="153962"/>
                  </a:lnTo>
                  <a:lnTo>
                    <a:pt x="602716" y="154381"/>
                  </a:lnTo>
                  <a:lnTo>
                    <a:pt x="605751" y="155409"/>
                  </a:lnTo>
                  <a:lnTo>
                    <a:pt x="605713" y="160629"/>
                  </a:lnTo>
                  <a:lnTo>
                    <a:pt x="609041" y="155575"/>
                  </a:lnTo>
                  <a:close/>
                </a:path>
                <a:path w="701675" h="681989">
                  <a:moveTo>
                    <a:pt x="610476" y="164668"/>
                  </a:moveTo>
                  <a:lnTo>
                    <a:pt x="610006" y="164172"/>
                  </a:lnTo>
                  <a:lnTo>
                    <a:pt x="609511" y="162991"/>
                  </a:lnTo>
                  <a:lnTo>
                    <a:pt x="608799" y="162890"/>
                  </a:lnTo>
                  <a:lnTo>
                    <a:pt x="607555" y="162661"/>
                  </a:lnTo>
                  <a:lnTo>
                    <a:pt x="606971" y="163918"/>
                  </a:lnTo>
                  <a:lnTo>
                    <a:pt x="606717" y="164858"/>
                  </a:lnTo>
                  <a:lnTo>
                    <a:pt x="606552" y="165608"/>
                  </a:lnTo>
                  <a:lnTo>
                    <a:pt x="607187" y="166281"/>
                  </a:lnTo>
                  <a:lnTo>
                    <a:pt x="608152" y="166217"/>
                  </a:lnTo>
                  <a:lnTo>
                    <a:pt x="609079" y="166116"/>
                  </a:lnTo>
                  <a:lnTo>
                    <a:pt x="610184" y="166446"/>
                  </a:lnTo>
                  <a:lnTo>
                    <a:pt x="610476" y="164668"/>
                  </a:lnTo>
                  <a:close/>
                </a:path>
                <a:path w="701675" h="681989">
                  <a:moveTo>
                    <a:pt x="616508" y="169075"/>
                  </a:moveTo>
                  <a:lnTo>
                    <a:pt x="615962" y="168490"/>
                  </a:lnTo>
                  <a:lnTo>
                    <a:pt x="615111" y="168656"/>
                  </a:lnTo>
                  <a:lnTo>
                    <a:pt x="613981" y="168910"/>
                  </a:lnTo>
                  <a:lnTo>
                    <a:pt x="613079" y="169773"/>
                  </a:lnTo>
                  <a:lnTo>
                    <a:pt x="612838" y="171018"/>
                  </a:lnTo>
                  <a:lnTo>
                    <a:pt x="612965" y="172135"/>
                  </a:lnTo>
                  <a:lnTo>
                    <a:pt x="613676" y="172199"/>
                  </a:lnTo>
                  <a:lnTo>
                    <a:pt x="614527" y="172300"/>
                  </a:lnTo>
                  <a:lnTo>
                    <a:pt x="616292" y="172466"/>
                  </a:lnTo>
                  <a:lnTo>
                    <a:pt x="616508" y="171538"/>
                  </a:lnTo>
                  <a:lnTo>
                    <a:pt x="616508" y="169075"/>
                  </a:lnTo>
                  <a:close/>
                </a:path>
                <a:path w="701675" h="681989">
                  <a:moveTo>
                    <a:pt x="625221" y="183527"/>
                  </a:moveTo>
                  <a:lnTo>
                    <a:pt x="624128" y="183007"/>
                  </a:lnTo>
                  <a:lnTo>
                    <a:pt x="623443" y="183273"/>
                  </a:lnTo>
                  <a:lnTo>
                    <a:pt x="622642" y="183527"/>
                  </a:lnTo>
                  <a:lnTo>
                    <a:pt x="622046" y="184365"/>
                  </a:lnTo>
                  <a:lnTo>
                    <a:pt x="621296" y="185039"/>
                  </a:lnTo>
                  <a:lnTo>
                    <a:pt x="622096" y="185801"/>
                  </a:lnTo>
                  <a:lnTo>
                    <a:pt x="622693" y="186321"/>
                  </a:lnTo>
                  <a:lnTo>
                    <a:pt x="623277" y="186817"/>
                  </a:lnTo>
                  <a:lnTo>
                    <a:pt x="623874" y="186055"/>
                  </a:lnTo>
                  <a:lnTo>
                    <a:pt x="624662" y="185369"/>
                  </a:lnTo>
                  <a:lnTo>
                    <a:pt x="624916" y="184454"/>
                  </a:lnTo>
                  <a:lnTo>
                    <a:pt x="625221" y="183527"/>
                  </a:lnTo>
                  <a:close/>
                </a:path>
                <a:path w="701675" h="681989">
                  <a:moveTo>
                    <a:pt x="635342" y="166052"/>
                  </a:moveTo>
                  <a:lnTo>
                    <a:pt x="633996" y="164871"/>
                  </a:lnTo>
                  <a:lnTo>
                    <a:pt x="633361" y="163842"/>
                  </a:lnTo>
                  <a:lnTo>
                    <a:pt x="632841" y="163918"/>
                  </a:lnTo>
                  <a:lnTo>
                    <a:pt x="632218" y="164020"/>
                  </a:lnTo>
                  <a:lnTo>
                    <a:pt x="631710" y="164934"/>
                  </a:lnTo>
                  <a:lnTo>
                    <a:pt x="631113" y="165531"/>
                  </a:lnTo>
                  <a:lnTo>
                    <a:pt x="631837" y="166052"/>
                  </a:lnTo>
                  <a:lnTo>
                    <a:pt x="632040" y="167297"/>
                  </a:lnTo>
                  <a:lnTo>
                    <a:pt x="633196" y="167043"/>
                  </a:lnTo>
                  <a:lnTo>
                    <a:pt x="633907" y="166878"/>
                  </a:lnTo>
                  <a:lnTo>
                    <a:pt x="634542" y="166382"/>
                  </a:lnTo>
                  <a:lnTo>
                    <a:pt x="635342" y="166052"/>
                  </a:lnTo>
                  <a:close/>
                </a:path>
                <a:path w="701675" h="681989">
                  <a:moveTo>
                    <a:pt x="635698" y="158953"/>
                  </a:moveTo>
                  <a:lnTo>
                    <a:pt x="633437" y="156921"/>
                  </a:lnTo>
                  <a:lnTo>
                    <a:pt x="632472" y="156070"/>
                  </a:lnTo>
                  <a:lnTo>
                    <a:pt x="631812" y="156489"/>
                  </a:lnTo>
                  <a:lnTo>
                    <a:pt x="630961" y="157187"/>
                  </a:lnTo>
                  <a:lnTo>
                    <a:pt x="629945" y="157937"/>
                  </a:lnTo>
                  <a:lnTo>
                    <a:pt x="629907" y="158521"/>
                  </a:lnTo>
                  <a:lnTo>
                    <a:pt x="630910" y="159296"/>
                  </a:lnTo>
                  <a:lnTo>
                    <a:pt x="631850" y="160045"/>
                  </a:lnTo>
                  <a:lnTo>
                    <a:pt x="632472" y="160972"/>
                  </a:lnTo>
                  <a:lnTo>
                    <a:pt x="632739" y="162674"/>
                  </a:lnTo>
                  <a:lnTo>
                    <a:pt x="635063" y="160629"/>
                  </a:lnTo>
                  <a:lnTo>
                    <a:pt x="635698" y="158953"/>
                  </a:lnTo>
                  <a:close/>
                </a:path>
                <a:path w="701675" h="681989">
                  <a:moveTo>
                    <a:pt x="642315" y="173736"/>
                  </a:moveTo>
                  <a:lnTo>
                    <a:pt x="641896" y="172796"/>
                  </a:lnTo>
                  <a:lnTo>
                    <a:pt x="641565" y="172199"/>
                  </a:lnTo>
                  <a:lnTo>
                    <a:pt x="640930" y="172199"/>
                  </a:lnTo>
                  <a:lnTo>
                    <a:pt x="640334" y="172300"/>
                  </a:lnTo>
                  <a:lnTo>
                    <a:pt x="638263" y="172466"/>
                  </a:lnTo>
                  <a:lnTo>
                    <a:pt x="636193" y="175094"/>
                  </a:lnTo>
                  <a:lnTo>
                    <a:pt x="634085" y="172300"/>
                  </a:lnTo>
                  <a:lnTo>
                    <a:pt x="633450" y="173050"/>
                  </a:lnTo>
                  <a:lnTo>
                    <a:pt x="632561" y="173736"/>
                  </a:lnTo>
                  <a:lnTo>
                    <a:pt x="632053" y="175323"/>
                  </a:lnTo>
                  <a:lnTo>
                    <a:pt x="632853" y="176009"/>
                  </a:lnTo>
                  <a:lnTo>
                    <a:pt x="634593" y="176009"/>
                  </a:lnTo>
                  <a:lnTo>
                    <a:pt x="635406" y="175920"/>
                  </a:lnTo>
                  <a:lnTo>
                    <a:pt x="636536" y="175844"/>
                  </a:lnTo>
                  <a:lnTo>
                    <a:pt x="637882" y="175679"/>
                  </a:lnTo>
                  <a:lnTo>
                    <a:pt x="639838" y="176695"/>
                  </a:lnTo>
                  <a:lnTo>
                    <a:pt x="641261" y="174929"/>
                  </a:lnTo>
                  <a:lnTo>
                    <a:pt x="641769" y="174231"/>
                  </a:lnTo>
                  <a:lnTo>
                    <a:pt x="642315" y="173736"/>
                  </a:lnTo>
                  <a:close/>
                </a:path>
                <a:path w="701675" h="681989">
                  <a:moveTo>
                    <a:pt x="644309" y="185369"/>
                  </a:moveTo>
                  <a:lnTo>
                    <a:pt x="644169" y="184454"/>
                  </a:lnTo>
                  <a:lnTo>
                    <a:pt x="643420" y="183794"/>
                  </a:lnTo>
                  <a:lnTo>
                    <a:pt x="643166" y="182841"/>
                  </a:lnTo>
                  <a:lnTo>
                    <a:pt x="642899" y="181914"/>
                  </a:lnTo>
                  <a:lnTo>
                    <a:pt x="642023" y="180644"/>
                  </a:lnTo>
                  <a:lnTo>
                    <a:pt x="640549" y="180898"/>
                  </a:lnTo>
                  <a:lnTo>
                    <a:pt x="640245" y="180898"/>
                  </a:lnTo>
                  <a:lnTo>
                    <a:pt x="639737" y="181229"/>
                  </a:lnTo>
                  <a:lnTo>
                    <a:pt x="639699" y="181584"/>
                  </a:lnTo>
                  <a:lnTo>
                    <a:pt x="639330" y="183007"/>
                  </a:lnTo>
                  <a:lnTo>
                    <a:pt x="639699" y="184188"/>
                  </a:lnTo>
                  <a:lnTo>
                    <a:pt x="640969" y="185127"/>
                  </a:lnTo>
                  <a:lnTo>
                    <a:pt x="642073" y="185966"/>
                  </a:lnTo>
                  <a:lnTo>
                    <a:pt x="643166" y="185801"/>
                  </a:lnTo>
                  <a:lnTo>
                    <a:pt x="644309" y="185369"/>
                  </a:lnTo>
                  <a:close/>
                </a:path>
                <a:path w="701675" h="681989">
                  <a:moveTo>
                    <a:pt x="647052" y="189179"/>
                  </a:moveTo>
                  <a:lnTo>
                    <a:pt x="646582" y="188417"/>
                  </a:lnTo>
                  <a:lnTo>
                    <a:pt x="646125" y="187731"/>
                  </a:lnTo>
                  <a:lnTo>
                    <a:pt x="645490" y="186740"/>
                  </a:lnTo>
                  <a:lnTo>
                    <a:pt x="644347" y="186817"/>
                  </a:lnTo>
                  <a:lnTo>
                    <a:pt x="643674" y="187071"/>
                  </a:lnTo>
                  <a:lnTo>
                    <a:pt x="643001" y="187502"/>
                  </a:lnTo>
                  <a:lnTo>
                    <a:pt x="643280" y="188087"/>
                  </a:lnTo>
                  <a:lnTo>
                    <a:pt x="643674" y="189001"/>
                  </a:lnTo>
                  <a:lnTo>
                    <a:pt x="643966" y="190449"/>
                  </a:lnTo>
                  <a:lnTo>
                    <a:pt x="645452" y="190030"/>
                  </a:lnTo>
                  <a:lnTo>
                    <a:pt x="645998" y="189928"/>
                  </a:lnTo>
                  <a:lnTo>
                    <a:pt x="647052" y="189179"/>
                  </a:lnTo>
                  <a:close/>
                </a:path>
                <a:path w="701675" h="681989">
                  <a:moveTo>
                    <a:pt x="655955" y="232765"/>
                  </a:moveTo>
                  <a:lnTo>
                    <a:pt x="655459" y="231660"/>
                  </a:lnTo>
                  <a:lnTo>
                    <a:pt x="655459" y="218643"/>
                  </a:lnTo>
                  <a:lnTo>
                    <a:pt x="652754" y="221107"/>
                  </a:lnTo>
                  <a:lnTo>
                    <a:pt x="649541" y="220764"/>
                  </a:lnTo>
                  <a:lnTo>
                    <a:pt x="649211" y="226593"/>
                  </a:lnTo>
                  <a:lnTo>
                    <a:pt x="648982" y="229641"/>
                  </a:lnTo>
                  <a:lnTo>
                    <a:pt x="651268" y="232079"/>
                  </a:lnTo>
                  <a:lnTo>
                    <a:pt x="652157" y="232994"/>
                  </a:lnTo>
                  <a:lnTo>
                    <a:pt x="653097" y="233426"/>
                  </a:lnTo>
                  <a:lnTo>
                    <a:pt x="655955" y="232765"/>
                  </a:lnTo>
                  <a:close/>
                </a:path>
                <a:path w="701675" h="681989">
                  <a:moveTo>
                    <a:pt x="661835" y="238086"/>
                  </a:moveTo>
                  <a:lnTo>
                    <a:pt x="661403" y="237744"/>
                  </a:lnTo>
                  <a:lnTo>
                    <a:pt x="659980" y="236550"/>
                  </a:lnTo>
                  <a:lnTo>
                    <a:pt x="658482" y="235204"/>
                  </a:lnTo>
                  <a:lnTo>
                    <a:pt x="656424" y="235635"/>
                  </a:lnTo>
                  <a:lnTo>
                    <a:pt x="655878" y="235724"/>
                  </a:lnTo>
                  <a:lnTo>
                    <a:pt x="655408" y="236220"/>
                  </a:lnTo>
                  <a:lnTo>
                    <a:pt x="655624" y="237337"/>
                  </a:lnTo>
                  <a:lnTo>
                    <a:pt x="656882" y="238163"/>
                  </a:lnTo>
                  <a:lnTo>
                    <a:pt x="658329" y="239344"/>
                  </a:lnTo>
                  <a:lnTo>
                    <a:pt x="660311" y="239268"/>
                  </a:lnTo>
                  <a:lnTo>
                    <a:pt x="661365" y="239268"/>
                  </a:lnTo>
                  <a:lnTo>
                    <a:pt x="661835" y="238086"/>
                  </a:lnTo>
                  <a:close/>
                </a:path>
                <a:path w="701675" h="681989">
                  <a:moveTo>
                    <a:pt x="668274" y="248564"/>
                  </a:moveTo>
                  <a:lnTo>
                    <a:pt x="667867" y="247205"/>
                  </a:lnTo>
                  <a:lnTo>
                    <a:pt x="667600" y="246532"/>
                  </a:lnTo>
                  <a:lnTo>
                    <a:pt x="667181" y="245249"/>
                  </a:lnTo>
                  <a:lnTo>
                    <a:pt x="666394" y="243840"/>
                  </a:lnTo>
                  <a:lnTo>
                    <a:pt x="664641" y="244335"/>
                  </a:lnTo>
                  <a:lnTo>
                    <a:pt x="664311" y="244436"/>
                  </a:lnTo>
                  <a:lnTo>
                    <a:pt x="663981" y="245681"/>
                  </a:lnTo>
                  <a:lnTo>
                    <a:pt x="665365" y="246532"/>
                  </a:lnTo>
                  <a:lnTo>
                    <a:pt x="664489" y="249161"/>
                  </a:lnTo>
                  <a:lnTo>
                    <a:pt x="666305" y="249072"/>
                  </a:lnTo>
                  <a:lnTo>
                    <a:pt x="668274" y="248564"/>
                  </a:lnTo>
                  <a:close/>
                </a:path>
                <a:path w="701675" h="681989">
                  <a:moveTo>
                    <a:pt x="677570" y="257238"/>
                  </a:moveTo>
                  <a:lnTo>
                    <a:pt x="677062" y="256743"/>
                  </a:lnTo>
                  <a:lnTo>
                    <a:pt x="676300" y="255981"/>
                  </a:lnTo>
                  <a:lnTo>
                    <a:pt x="675589" y="255231"/>
                  </a:lnTo>
                  <a:lnTo>
                    <a:pt x="675043" y="255727"/>
                  </a:lnTo>
                  <a:lnTo>
                    <a:pt x="673989" y="256311"/>
                  </a:lnTo>
                  <a:lnTo>
                    <a:pt x="674027" y="256806"/>
                  </a:lnTo>
                  <a:lnTo>
                    <a:pt x="674166" y="257822"/>
                  </a:lnTo>
                  <a:lnTo>
                    <a:pt x="675132" y="258584"/>
                  </a:lnTo>
                  <a:lnTo>
                    <a:pt x="676262" y="258775"/>
                  </a:lnTo>
                  <a:lnTo>
                    <a:pt x="676897" y="258838"/>
                  </a:lnTo>
                  <a:lnTo>
                    <a:pt x="677227" y="258356"/>
                  </a:lnTo>
                  <a:lnTo>
                    <a:pt x="677570" y="257238"/>
                  </a:lnTo>
                  <a:close/>
                </a:path>
                <a:path w="701675" h="681989">
                  <a:moveTo>
                    <a:pt x="684834" y="254711"/>
                  </a:moveTo>
                  <a:lnTo>
                    <a:pt x="683869" y="254203"/>
                  </a:lnTo>
                  <a:lnTo>
                    <a:pt x="683691" y="252679"/>
                  </a:lnTo>
                  <a:lnTo>
                    <a:pt x="681888" y="252603"/>
                  </a:lnTo>
                  <a:lnTo>
                    <a:pt x="680364" y="252501"/>
                  </a:lnTo>
                  <a:lnTo>
                    <a:pt x="679145" y="253365"/>
                  </a:lnTo>
                  <a:lnTo>
                    <a:pt x="679043" y="254203"/>
                  </a:lnTo>
                  <a:lnTo>
                    <a:pt x="678916" y="255638"/>
                  </a:lnTo>
                  <a:lnTo>
                    <a:pt x="680186" y="256489"/>
                  </a:lnTo>
                  <a:lnTo>
                    <a:pt x="681710" y="256324"/>
                  </a:lnTo>
                  <a:lnTo>
                    <a:pt x="682764" y="256146"/>
                  </a:lnTo>
                  <a:lnTo>
                    <a:pt x="684250" y="257073"/>
                  </a:lnTo>
                  <a:lnTo>
                    <a:pt x="684834" y="254711"/>
                  </a:lnTo>
                  <a:close/>
                </a:path>
                <a:path w="701675" h="681989">
                  <a:moveTo>
                    <a:pt x="699490" y="312661"/>
                  </a:moveTo>
                  <a:lnTo>
                    <a:pt x="699414" y="311480"/>
                  </a:lnTo>
                  <a:lnTo>
                    <a:pt x="699249" y="310553"/>
                  </a:lnTo>
                  <a:lnTo>
                    <a:pt x="698944" y="309537"/>
                  </a:lnTo>
                  <a:lnTo>
                    <a:pt x="697725" y="310032"/>
                  </a:lnTo>
                  <a:lnTo>
                    <a:pt x="696963" y="310299"/>
                  </a:lnTo>
                  <a:lnTo>
                    <a:pt x="696417" y="311213"/>
                  </a:lnTo>
                  <a:lnTo>
                    <a:pt x="695833" y="311912"/>
                  </a:lnTo>
                  <a:lnTo>
                    <a:pt x="696544" y="312496"/>
                  </a:lnTo>
                  <a:lnTo>
                    <a:pt x="697230" y="313423"/>
                  </a:lnTo>
                  <a:lnTo>
                    <a:pt x="698017" y="313512"/>
                  </a:lnTo>
                  <a:lnTo>
                    <a:pt x="699287" y="313677"/>
                  </a:lnTo>
                  <a:lnTo>
                    <a:pt x="699490" y="312661"/>
                  </a:lnTo>
                  <a:close/>
                </a:path>
                <a:path w="701675" h="681989">
                  <a:moveTo>
                    <a:pt x="701357" y="322021"/>
                  </a:moveTo>
                  <a:lnTo>
                    <a:pt x="700417" y="320179"/>
                  </a:lnTo>
                  <a:lnTo>
                    <a:pt x="700379" y="318236"/>
                  </a:lnTo>
                  <a:lnTo>
                    <a:pt x="699668" y="318909"/>
                  </a:lnTo>
                  <a:lnTo>
                    <a:pt x="699160" y="319227"/>
                  </a:lnTo>
                  <a:lnTo>
                    <a:pt x="698792" y="319582"/>
                  </a:lnTo>
                  <a:lnTo>
                    <a:pt x="697763" y="320675"/>
                  </a:lnTo>
                  <a:lnTo>
                    <a:pt x="697598" y="321945"/>
                  </a:lnTo>
                  <a:lnTo>
                    <a:pt x="699236" y="321945"/>
                  </a:lnTo>
                  <a:lnTo>
                    <a:pt x="701357" y="322021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6357" y="2587777"/>
              <a:ext cx="2185035" cy="1087755"/>
            </a:xfrm>
            <a:custGeom>
              <a:avLst/>
              <a:gdLst/>
              <a:ahLst/>
              <a:cxnLst/>
              <a:rect l="l" t="t" r="r" b="b"/>
              <a:pathLst>
                <a:path w="2185034" h="1087754">
                  <a:moveTo>
                    <a:pt x="48056" y="42506"/>
                  </a:moveTo>
                  <a:lnTo>
                    <a:pt x="47879" y="41059"/>
                  </a:lnTo>
                  <a:lnTo>
                    <a:pt x="43649" y="39954"/>
                  </a:lnTo>
                  <a:lnTo>
                    <a:pt x="40157" y="38277"/>
                  </a:lnTo>
                  <a:lnTo>
                    <a:pt x="32423" y="41135"/>
                  </a:lnTo>
                  <a:lnTo>
                    <a:pt x="26987" y="39611"/>
                  </a:lnTo>
                  <a:lnTo>
                    <a:pt x="15240" y="42837"/>
                  </a:lnTo>
                  <a:lnTo>
                    <a:pt x="8483" y="43167"/>
                  </a:lnTo>
                  <a:lnTo>
                    <a:pt x="2781" y="46977"/>
                  </a:lnTo>
                  <a:lnTo>
                    <a:pt x="1930" y="47472"/>
                  </a:lnTo>
                  <a:lnTo>
                    <a:pt x="0" y="47142"/>
                  </a:lnTo>
                  <a:lnTo>
                    <a:pt x="838" y="50177"/>
                  </a:lnTo>
                  <a:lnTo>
                    <a:pt x="1981" y="51358"/>
                  </a:lnTo>
                  <a:lnTo>
                    <a:pt x="9029" y="50101"/>
                  </a:lnTo>
                  <a:lnTo>
                    <a:pt x="14947" y="52463"/>
                  </a:lnTo>
                  <a:lnTo>
                    <a:pt x="25920" y="48056"/>
                  </a:lnTo>
                  <a:lnTo>
                    <a:pt x="31457" y="46888"/>
                  </a:lnTo>
                  <a:lnTo>
                    <a:pt x="36944" y="47396"/>
                  </a:lnTo>
                  <a:lnTo>
                    <a:pt x="40284" y="45199"/>
                  </a:lnTo>
                  <a:lnTo>
                    <a:pt x="44627" y="46126"/>
                  </a:lnTo>
                  <a:lnTo>
                    <a:pt x="47929" y="43764"/>
                  </a:lnTo>
                  <a:lnTo>
                    <a:pt x="48056" y="42506"/>
                  </a:lnTo>
                  <a:close/>
                </a:path>
                <a:path w="2185034" h="1087754">
                  <a:moveTo>
                    <a:pt x="92430" y="36499"/>
                  </a:moveTo>
                  <a:lnTo>
                    <a:pt x="90106" y="35217"/>
                  </a:lnTo>
                  <a:lnTo>
                    <a:pt x="89433" y="34810"/>
                  </a:lnTo>
                  <a:lnTo>
                    <a:pt x="88798" y="33870"/>
                  </a:lnTo>
                  <a:lnTo>
                    <a:pt x="88214" y="33972"/>
                  </a:lnTo>
                  <a:lnTo>
                    <a:pt x="83591" y="34302"/>
                  </a:lnTo>
                  <a:lnTo>
                    <a:pt x="78752" y="33108"/>
                  </a:lnTo>
                  <a:lnTo>
                    <a:pt x="74485" y="35991"/>
                  </a:lnTo>
                  <a:lnTo>
                    <a:pt x="73469" y="36753"/>
                  </a:lnTo>
                  <a:lnTo>
                    <a:pt x="71780" y="36664"/>
                  </a:lnTo>
                  <a:lnTo>
                    <a:pt x="72250" y="38696"/>
                  </a:lnTo>
                  <a:lnTo>
                    <a:pt x="72580" y="40297"/>
                  </a:lnTo>
                  <a:lnTo>
                    <a:pt x="73558" y="41122"/>
                  </a:lnTo>
                  <a:lnTo>
                    <a:pt x="74942" y="41389"/>
                  </a:lnTo>
                  <a:lnTo>
                    <a:pt x="76504" y="41643"/>
                  </a:lnTo>
                  <a:lnTo>
                    <a:pt x="78155" y="41478"/>
                  </a:lnTo>
                  <a:lnTo>
                    <a:pt x="79756" y="41478"/>
                  </a:lnTo>
                  <a:lnTo>
                    <a:pt x="83515" y="41643"/>
                  </a:lnTo>
                  <a:lnTo>
                    <a:pt x="87109" y="41389"/>
                  </a:lnTo>
                  <a:lnTo>
                    <a:pt x="92303" y="37249"/>
                  </a:lnTo>
                  <a:lnTo>
                    <a:pt x="92430" y="36499"/>
                  </a:lnTo>
                  <a:close/>
                </a:path>
                <a:path w="2185034" h="1087754">
                  <a:moveTo>
                    <a:pt x="94297" y="52133"/>
                  </a:moveTo>
                  <a:lnTo>
                    <a:pt x="92900" y="49923"/>
                  </a:lnTo>
                  <a:lnTo>
                    <a:pt x="88252" y="49834"/>
                  </a:lnTo>
                  <a:lnTo>
                    <a:pt x="86360" y="49415"/>
                  </a:lnTo>
                  <a:lnTo>
                    <a:pt x="85001" y="50850"/>
                  </a:lnTo>
                  <a:lnTo>
                    <a:pt x="83350" y="49669"/>
                  </a:lnTo>
                  <a:lnTo>
                    <a:pt x="85852" y="46456"/>
                  </a:lnTo>
                  <a:lnTo>
                    <a:pt x="79857" y="46228"/>
                  </a:lnTo>
                  <a:lnTo>
                    <a:pt x="75666" y="44678"/>
                  </a:lnTo>
                  <a:lnTo>
                    <a:pt x="72047" y="49758"/>
                  </a:lnTo>
                  <a:lnTo>
                    <a:pt x="67818" y="53479"/>
                  </a:lnTo>
                  <a:lnTo>
                    <a:pt x="65379" y="53809"/>
                  </a:lnTo>
                  <a:lnTo>
                    <a:pt x="60134" y="49923"/>
                  </a:lnTo>
                  <a:lnTo>
                    <a:pt x="55918" y="49834"/>
                  </a:lnTo>
                  <a:lnTo>
                    <a:pt x="52324" y="45199"/>
                  </a:lnTo>
                  <a:lnTo>
                    <a:pt x="49999" y="44513"/>
                  </a:lnTo>
                  <a:lnTo>
                    <a:pt x="47929" y="45034"/>
                  </a:lnTo>
                  <a:lnTo>
                    <a:pt x="44919" y="48221"/>
                  </a:lnTo>
                  <a:lnTo>
                    <a:pt x="40284" y="46456"/>
                  </a:lnTo>
                  <a:lnTo>
                    <a:pt x="36944" y="48653"/>
                  </a:lnTo>
                  <a:lnTo>
                    <a:pt x="31673" y="48488"/>
                  </a:lnTo>
                  <a:lnTo>
                    <a:pt x="28206" y="52197"/>
                  </a:lnTo>
                  <a:lnTo>
                    <a:pt x="22504" y="55918"/>
                  </a:lnTo>
                  <a:lnTo>
                    <a:pt x="23266" y="57950"/>
                  </a:lnTo>
                  <a:lnTo>
                    <a:pt x="28714" y="58966"/>
                  </a:lnTo>
                  <a:lnTo>
                    <a:pt x="32131" y="59029"/>
                  </a:lnTo>
                  <a:lnTo>
                    <a:pt x="39192" y="60807"/>
                  </a:lnTo>
                  <a:lnTo>
                    <a:pt x="43205" y="60058"/>
                  </a:lnTo>
                  <a:lnTo>
                    <a:pt x="51015" y="61988"/>
                  </a:lnTo>
                  <a:lnTo>
                    <a:pt x="54813" y="61074"/>
                  </a:lnTo>
                  <a:lnTo>
                    <a:pt x="66967" y="61163"/>
                  </a:lnTo>
                  <a:lnTo>
                    <a:pt x="74993" y="59220"/>
                  </a:lnTo>
                  <a:lnTo>
                    <a:pt x="87541" y="59893"/>
                  </a:lnTo>
                  <a:lnTo>
                    <a:pt x="90233" y="57353"/>
                  </a:lnTo>
                  <a:lnTo>
                    <a:pt x="94297" y="52133"/>
                  </a:lnTo>
                  <a:close/>
                </a:path>
                <a:path w="2185034" h="1087754">
                  <a:moveTo>
                    <a:pt x="94373" y="106260"/>
                  </a:moveTo>
                  <a:lnTo>
                    <a:pt x="94246" y="102196"/>
                  </a:lnTo>
                  <a:lnTo>
                    <a:pt x="93916" y="100685"/>
                  </a:lnTo>
                  <a:lnTo>
                    <a:pt x="90538" y="99072"/>
                  </a:lnTo>
                  <a:lnTo>
                    <a:pt x="88976" y="98412"/>
                  </a:lnTo>
                  <a:lnTo>
                    <a:pt x="87541" y="96647"/>
                  </a:lnTo>
                  <a:lnTo>
                    <a:pt x="85966" y="94500"/>
                  </a:lnTo>
                  <a:lnTo>
                    <a:pt x="83820" y="97459"/>
                  </a:lnTo>
                  <a:lnTo>
                    <a:pt x="81622" y="97561"/>
                  </a:lnTo>
                  <a:lnTo>
                    <a:pt x="76504" y="97561"/>
                  </a:lnTo>
                  <a:lnTo>
                    <a:pt x="72339" y="100774"/>
                  </a:lnTo>
                  <a:lnTo>
                    <a:pt x="65913" y="105079"/>
                  </a:lnTo>
                  <a:lnTo>
                    <a:pt x="67906" y="105905"/>
                  </a:lnTo>
                  <a:lnTo>
                    <a:pt x="69837" y="105905"/>
                  </a:lnTo>
                  <a:lnTo>
                    <a:pt x="74612" y="107442"/>
                  </a:lnTo>
                  <a:lnTo>
                    <a:pt x="79756" y="106603"/>
                  </a:lnTo>
                  <a:lnTo>
                    <a:pt x="84455" y="108369"/>
                  </a:lnTo>
                  <a:lnTo>
                    <a:pt x="87122" y="108788"/>
                  </a:lnTo>
                  <a:lnTo>
                    <a:pt x="89344" y="107353"/>
                  </a:lnTo>
                  <a:lnTo>
                    <a:pt x="92570" y="106172"/>
                  </a:lnTo>
                  <a:lnTo>
                    <a:pt x="94373" y="106260"/>
                  </a:lnTo>
                  <a:close/>
                </a:path>
                <a:path w="2185034" h="1087754">
                  <a:moveTo>
                    <a:pt x="115404" y="47459"/>
                  </a:moveTo>
                  <a:lnTo>
                    <a:pt x="113550" y="46799"/>
                  </a:lnTo>
                  <a:lnTo>
                    <a:pt x="111099" y="45859"/>
                  </a:lnTo>
                  <a:lnTo>
                    <a:pt x="108699" y="44767"/>
                  </a:lnTo>
                  <a:lnTo>
                    <a:pt x="105905" y="44843"/>
                  </a:lnTo>
                  <a:lnTo>
                    <a:pt x="103924" y="44932"/>
                  </a:lnTo>
                  <a:lnTo>
                    <a:pt x="102908" y="46380"/>
                  </a:lnTo>
                  <a:lnTo>
                    <a:pt x="102235" y="47561"/>
                  </a:lnTo>
                  <a:lnTo>
                    <a:pt x="101549" y="48641"/>
                  </a:lnTo>
                  <a:lnTo>
                    <a:pt x="102743" y="50101"/>
                  </a:lnTo>
                  <a:lnTo>
                    <a:pt x="104927" y="53111"/>
                  </a:lnTo>
                  <a:lnTo>
                    <a:pt x="106743" y="54140"/>
                  </a:lnTo>
                  <a:lnTo>
                    <a:pt x="108813" y="53479"/>
                  </a:lnTo>
                  <a:lnTo>
                    <a:pt x="110794" y="53479"/>
                  </a:lnTo>
                  <a:lnTo>
                    <a:pt x="111556" y="53543"/>
                  </a:lnTo>
                  <a:lnTo>
                    <a:pt x="113461" y="53644"/>
                  </a:lnTo>
                  <a:lnTo>
                    <a:pt x="114642" y="52705"/>
                  </a:lnTo>
                  <a:lnTo>
                    <a:pt x="114909" y="50939"/>
                  </a:lnTo>
                  <a:lnTo>
                    <a:pt x="115100" y="49415"/>
                  </a:lnTo>
                  <a:lnTo>
                    <a:pt x="115404" y="47459"/>
                  </a:lnTo>
                  <a:close/>
                </a:path>
                <a:path w="2185034" h="1087754">
                  <a:moveTo>
                    <a:pt x="120472" y="138950"/>
                  </a:moveTo>
                  <a:lnTo>
                    <a:pt x="119418" y="138010"/>
                  </a:lnTo>
                  <a:lnTo>
                    <a:pt x="118694" y="137350"/>
                  </a:lnTo>
                  <a:lnTo>
                    <a:pt x="118402" y="138861"/>
                  </a:lnTo>
                  <a:lnTo>
                    <a:pt x="117640" y="138760"/>
                  </a:lnTo>
                  <a:lnTo>
                    <a:pt x="116674" y="138595"/>
                  </a:lnTo>
                  <a:lnTo>
                    <a:pt x="116255" y="139115"/>
                  </a:lnTo>
                  <a:lnTo>
                    <a:pt x="116116" y="140042"/>
                  </a:lnTo>
                  <a:lnTo>
                    <a:pt x="116967" y="140042"/>
                  </a:lnTo>
                  <a:lnTo>
                    <a:pt x="117386" y="140373"/>
                  </a:lnTo>
                  <a:lnTo>
                    <a:pt x="117348" y="141224"/>
                  </a:lnTo>
                  <a:lnTo>
                    <a:pt x="117805" y="140970"/>
                  </a:lnTo>
                  <a:lnTo>
                    <a:pt x="118402" y="140728"/>
                  </a:lnTo>
                  <a:lnTo>
                    <a:pt x="118783" y="140373"/>
                  </a:lnTo>
                  <a:lnTo>
                    <a:pt x="119418" y="139712"/>
                  </a:lnTo>
                  <a:lnTo>
                    <a:pt x="120472" y="138950"/>
                  </a:lnTo>
                  <a:close/>
                </a:path>
                <a:path w="2185034" h="1087754">
                  <a:moveTo>
                    <a:pt x="121945" y="66548"/>
                  </a:moveTo>
                  <a:lnTo>
                    <a:pt x="121196" y="64706"/>
                  </a:lnTo>
                  <a:lnTo>
                    <a:pt x="120421" y="63017"/>
                  </a:lnTo>
                  <a:lnTo>
                    <a:pt x="119748" y="62420"/>
                  </a:lnTo>
                  <a:lnTo>
                    <a:pt x="112915" y="62776"/>
                  </a:lnTo>
                  <a:lnTo>
                    <a:pt x="108013" y="62509"/>
                  </a:lnTo>
                  <a:lnTo>
                    <a:pt x="98425" y="62674"/>
                  </a:lnTo>
                  <a:lnTo>
                    <a:pt x="96367" y="64452"/>
                  </a:lnTo>
                  <a:lnTo>
                    <a:pt x="94500" y="71450"/>
                  </a:lnTo>
                  <a:lnTo>
                    <a:pt x="91871" y="72999"/>
                  </a:lnTo>
                  <a:lnTo>
                    <a:pt x="85636" y="70269"/>
                  </a:lnTo>
                  <a:lnTo>
                    <a:pt x="84912" y="73647"/>
                  </a:lnTo>
                  <a:lnTo>
                    <a:pt x="81419" y="77203"/>
                  </a:lnTo>
                  <a:lnTo>
                    <a:pt x="83781" y="79895"/>
                  </a:lnTo>
                  <a:lnTo>
                    <a:pt x="84912" y="80670"/>
                  </a:lnTo>
                  <a:lnTo>
                    <a:pt x="90576" y="84213"/>
                  </a:lnTo>
                  <a:lnTo>
                    <a:pt x="96443" y="88099"/>
                  </a:lnTo>
                  <a:lnTo>
                    <a:pt x="103670" y="84556"/>
                  </a:lnTo>
                  <a:lnTo>
                    <a:pt x="105524" y="83273"/>
                  </a:lnTo>
                  <a:lnTo>
                    <a:pt x="106997" y="80251"/>
                  </a:lnTo>
                  <a:lnTo>
                    <a:pt x="109740" y="83273"/>
                  </a:lnTo>
                  <a:lnTo>
                    <a:pt x="111645" y="84035"/>
                  </a:lnTo>
                  <a:lnTo>
                    <a:pt x="113207" y="80746"/>
                  </a:lnTo>
                  <a:lnTo>
                    <a:pt x="115570" y="83108"/>
                  </a:lnTo>
                  <a:lnTo>
                    <a:pt x="116586" y="84213"/>
                  </a:lnTo>
                  <a:lnTo>
                    <a:pt x="116967" y="82016"/>
                  </a:lnTo>
                  <a:lnTo>
                    <a:pt x="117055" y="80911"/>
                  </a:lnTo>
                  <a:lnTo>
                    <a:pt x="115912" y="80670"/>
                  </a:lnTo>
                  <a:lnTo>
                    <a:pt x="114642" y="81330"/>
                  </a:lnTo>
                  <a:lnTo>
                    <a:pt x="114134" y="80911"/>
                  </a:lnTo>
                  <a:lnTo>
                    <a:pt x="113588" y="77724"/>
                  </a:lnTo>
                  <a:lnTo>
                    <a:pt x="117094" y="76771"/>
                  </a:lnTo>
                  <a:lnTo>
                    <a:pt x="116967" y="71539"/>
                  </a:lnTo>
                  <a:lnTo>
                    <a:pt x="116840" y="69342"/>
                  </a:lnTo>
                  <a:lnTo>
                    <a:pt x="120002" y="68414"/>
                  </a:lnTo>
                  <a:lnTo>
                    <a:pt x="120726" y="68262"/>
                  </a:lnTo>
                  <a:lnTo>
                    <a:pt x="121945" y="66548"/>
                  </a:lnTo>
                  <a:close/>
                </a:path>
                <a:path w="2185034" h="1087754">
                  <a:moveTo>
                    <a:pt x="143484" y="48641"/>
                  </a:moveTo>
                  <a:lnTo>
                    <a:pt x="142354" y="45859"/>
                  </a:lnTo>
                  <a:lnTo>
                    <a:pt x="141414" y="44843"/>
                  </a:lnTo>
                  <a:lnTo>
                    <a:pt x="137668" y="45034"/>
                  </a:lnTo>
                  <a:lnTo>
                    <a:pt x="135636" y="44932"/>
                  </a:lnTo>
                  <a:lnTo>
                    <a:pt x="133616" y="44932"/>
                  </a:lnTo>
                  <a:lnTo>
                    <a:pt x="131584" y="45034"/>
                  </a:lnTo>
                  <a:lnTo>
                    <a:pt x="129514" y="44678"/>
                  </a:lnTo>
                  <a:lnTo>
                    <a:pt x="123063" y="45859"/>
                  </a:lnTo>
                  <a:lnTo>
                    <a:pt x="118249" y="46380"/>
                  </a:lnTo>
                  <a:lnTo>
                    <a:pt x="115874" y="53047"/>
                  </a:lnTo>
                  <a:lnTo>
                    <a:pt x="115404" y="54991"/>
                  </a:lnTo>
                  <a:lnTo>
                    <a:pt x="120535" y="57772"/>
                  </a:lnTo>
                  <a:lnTo>
                    <a:pt x="123977" y="58864"/>
                  </a:lnTo>
                  <a:lnTo>
                    <a:pt x="133705" y="56667"/>
                  </a:lnTo>
                  <a:lnTo>
                    <a:pt x="136575" y="52031"/>
                  </a:lnTo>
                  <a:lnTo>
                    <a:pt x="141414" y="50685"/>
                  </a:lnTo>
                  <a:lnTo>
                    <a:pt x="142773" y="50253"/>
                  </a:lnTo>
                  <a:lnTo>
                    <a:pt x="143484" y="48641"/>
                  </a:lnTo>
                  <a:close/>
                </a:path>
                <a:path w="2185034" h="1087754">
                  <a:moveTo>
                    <a:pt x="152984" y="29667"/>
                  </a:moveTo>
                  <a:lnTo>
                    <a:pt x="150075" y="29248"/>
                  </a:lnTo>
                  <a:lnTo>
                    <a:pt x="145427" y="29743"/>
                  </a:lnTo>
                  <a:lnTo>
                    <a:pt x="142468" y="27546"/>
                  </a:lnTo>
                  <a:lnTo>
                    <a:pt x="136436" y="24942"/>
                  </a:lnTo>
                  <a:lnTo>
                    <a:pt x="133565" y="25171"/>
                  </a:lnTo>
                  <a:lnTo>
                    <a:pt x="130822" y="26619"/>
                  </a:lnTo>
                  <a:lnTo>
                    <a:pt x="129298" y="27368"/>
                  </a:lnTo>
                  <a:lnTo>
                    <a:pt x="128320" y="28219"/>
                  </a:lnTo>
                  <a:lnTo>
                    <a:pt x="128295" y="30099"/>
                  </a:lnTo>
                  <a:lnTo>
                    <a:pt x="128193" y="32270"/>
                  </a:lnTo>
                  <a:lnTo>
                    <a:pt x="146113" y="37782"/>
                  </a:lnTo>
                  <a:lnTo>
                    <a:pt x="148132" y="37782"/>
                  </a:lnTo>
                  <a:lnTo>
                    <a:pt x="151980" y="35585"/>
                  </a:lnTo>
                  <a:lnTo>
                    <a:pt x="152615" y="34556"/>
                  </a:lnTo>
                  <a:lnTo>
                    <a:pt x="152984" y="29667"/>
                  </a:lnTo>
                  <a:close/>
                </a:path>
                <a:path w="2185034" h="1087754">
                  <a:moveTo>
                    <a:pt x="161734" y="68262"/>
                  </a:moveTo>
                  <a:lnTo>
                    <a:pt x="161353" y="66319"/>
                  </a:lnTo>
                  <a:lnTo>
                    <a:pt x="159994" y="64452"/>
                  </a:lnTo>
                  <a:lnTo>
                    <a:pt x="147789" y="64452"/>
                  </a:lnTo>
                  <a:lnTo>
                    <a:pt x="148475" y="62509"/>
                  </a:lnTo>
                  <a:lnTo>
                    <a:pt x="149860" y="61988"/>
                  </a:lnTo>
                  <a:lnTo>
                    <a:pt x="151892" y="61988"/>
                  </a:lnTo>
                  <a:lnTo>
                    <a:pt x="155016" y="61836"/>
                  </a:lnTo>
                  <a:lnTo>
                    <a:pt x="154927" y="59131"/>
                  </a:lnTo>
                  <a:lnTo>
                    <a:pt x="155270" y="54394"/>
                  </a:lnTo>
                  <a:lnTo>
                    <a:pt x="153885" y="53479"/>
                  </a:lnTo>
                  <a:lnTo>
                    <a:pt x="151434" y="53479"/>
                  </a:lnTo>
                  <a:lnTo>
                    <a:pt x="146494" y="53555"/>
                  </a:lnTo>
                  <a:lnTo>
                    <a:pt x="141414" y="52793"/>
                  </a:lnTo>
                  <a:lnTo>
                    <a:pt x="138252" y="57683"/>
                  </a:lnTo>
                  <a:lnTo>
                    <a:pt x="140068" y="60642"/>
                  </a:lnTo>
                  <a:lnTo>
                    <a:pt x="143103" y="61912"/>
                  </a:lnTo>
                  <a:lnTo>
                    <a:pt x="146824" y="62509"/>
                  </a:lnTo>
                  <a:lnTo>
                    <a:pt x="145300" y="63690"/>
                  </a:lnTo>
                  <a:lnTo>
                    <a:pt x="144068" y="63106"/>
                  </a:lnTo>
                  <a:lnTo>
                    <a:pt x="142951" y="63271"/>
                  </a:lnTo>
                  <a:lnTo>
                    <a:pt x="140233" y="62179"/>
                  </a:lnTo>
                  <a:lnTo>
                    <a:pt x="137782" y="62090"/>
                  </a:lnTo>
                  <a:lnTo>
                    <a:pt x="133311" y="65544"/>
                  </a:lnTo>
                  <a:lnTo>
                    <a:pt x="131038" y="66814"/>
                  </a:lnTo>
                  <a:lnTo>
                    <a:pt x="125412" y="69608"/>
                  </a:lnTo>
                  <a:lnTo>
                    <a:pt x="123685" y="72136"/>
                  </a:lnTo>
                  <a:lnTo>
                    <a:pt x="122491" y="76352"/>
                  </a:lnTo>
                  <a:lnTo>
                    <a:pt x="120218" y="79895"/>
                  </a:lnTo>
                  <a:lnTo>
                    <a:pt x="119799" y="80314"/>
                  </a:lnTo>
                  <a:lnTo>
                    <a:pt x="122034" y="79730"/>
                  </a:lnTo>
                  <a:lnTo>
                    <a:pt x="123723" y="81762"/>
                  </a:lnTo>
                  <a:lnTo>
                    <a:pt x="125882" y="81508"/>
                  </a:lnTo>
                  <a:lnTo>
                    <a:pt x="125920" y="80314"/>
                  </a:lnTo>
                  <a:lnTo>
                    <a:pt x="126898" y="79565"/>
                  </a:lnTo>
                  <a:lnTo>
                    <a:pt x="132892" y="78054"/>
                  </a:lnTo>
                  <a:lnTo>
                    <a:pt x="137922" y="75526"/>
                  </a:lnTo>
                  <a:lnTo>
                    <a:pt x="143573" y="76606"/>
                  </a:lnTo>
                  <a:lnTo>
                    <a:pt x="145973" y="77127"/>
                  </a:lnTo>
                  <a:lnTo>
                    <a:pt x="148183" y="76276"/>
                  </a:lnTo>
                  <a:lnTo>
                    <a:pt x="153035" y="72821"/>
                  </a:lnTo>
                  <a:lnTo>
                    <a:pt x="155905" y="70624"/>
                  </a:lnTo>
                  <a:lnTo>
                    <a:pt x="159283" y="69189"/>
                  </a:lnTo>
                  <a:lnTo>
                    <a:pt x="161734" y="68262"/>
                  </a:lnTo>
                  <a:close/>
                </a:path>
                <a:path w="2185034" h="1087754">
                  <a:moveTo>
                    <a:pt x="167805" y="46812"/>
                  </a:moveTo>
                  <a:lnTo>
                    <a:pt x="167678" y="45529"/>
                  </a:lnTo>
                  <a:lnTo>
                    <a:pt x="163245" y="42252"/>
                  </a:lnTo>
                  <a:lnTo>
                    <a:pt x="160553" y="42506"/>
                  </a:lnTo>
                  <a:lnTo>
                    <a:pt x="158559" y="42583"/>
                  </a:lnTo>
                  <a:lnTo>
                    <a:pt x="153619" y="42583"/>
                  </a:lnTo>
                  <a:lnTo>
                    <a:pt x="151765" y="42506"/>
                  </a:lnTo>
                  <a:lnTo>
                    <a:pt x="150710" y="43332"/>
                  </a:lnTo>
                  <a:lnTo>
                    <a:pt x="149821" y="46812"/>
                  </a:lnTo>
                  <a:lnTo>
                    <a:pt x="150926" y="47739"/>
                  </a:lnTo>
                  <a:lnTo>
                    <a:pt x="155397" y="50520"/>
                  </a:lnTo>
                  <a:lnTo>
                    <a:pt x="162623" y="50596"/>
                  </a:lnTo>
                  <a:lnTo>
                    <a:pt x="165912" y="48158"/>
                  </a:lnTo>
                  <a:lnTo>
                    <a:pt x="167805" y="46812"/>
                  </a:lnTo>
                  <a:close/>
                </a:path>
                <a:path w="2185034" h="1087754">
                  <a:moveTo>
                    <a:pt x="168452" y="314363"/>
                  </a:moveTo>
                  <a:lnTo>
                    <a:pt x="167093" y="314528"/>
                  </a:lnTo>
                  <a:lnTo>
                    <a:pt x="165493" y="313080"/>
                  </a:lnTo>
                  <a:lnTo>
                    <a:pt x="164858" y="315455"/>
                  </a:lnTo>
                  <a:lnTo>
                    <a:pt x="165709" y="315455"/>
                  </a:lnTo>
                  <a:lnTo>
                    <a:pt x="166116" y="315874"/>
                  </a:lnTo>
                  <a:lnTo>
                    <a:pt x="166090" y="316623"/>
                  </a:lnTo>
                  <a:lnTo>
                    <a:pt x="167436" y="316560"/>
                  </a:lnTo>
                  <a:lnTo>
                    <a:pt x="167855" y="315455"/>
                  </a:lnTo>
                  <a:lnTo>
                    <a:pt x="168452" y="314363"/>
                  </a:lnTo>
                  <a:close/>
                </a:path>
                <a:path w="2185034" h="1087754">
                  <a:moveTo>
                    <a:pt x="177025" y="38608"/>
                  </a:moveTo>
                  <a:lnTo>
                    <a:pt x="176923" y="37084"/>
                  </a:lnTo>
                  <a:lnTo>
                    <a:pt x="176504" y="36664"/>
                  </a:lnTo>
                  <a:lnTo>
                    <a:pt x="175488" y="35483"/>
                  </a:lnTo>
                  <a:lnTo>
                    <a:pt x="171729" y="31597"/>
                  </a:lnTo>
                  <a:lnTo>
                    <a:pt x="166839" y="31508"/>
                  </a:lnTo>
                  <a:lnTo>
                    <a:pt x="161975" y="31597"/>
                  </a:lnTo>
                  <a:lnTo>
                    <a:pt x="160921" y="31673"/>
                  </a:lnTo>
                  <a:lnTo>
                    <a:pt x="159321" y="30848"/>
                  </a:lnTo>
                  <a:lnTo>
                    <a:pt x="158216" y="35648"/>
                  </a:lnTo>
                  <a:lnTo>
                    <a:pt x="159791" y="36830"/>
                  </a:lnTo>
                  <a:lnTo>
                    <a:pt x="163156" y="39547"/>
                  </a:lnTo>
                  <a:lnTo>
                    <a:pt x="167081" y="40906"/>
                  </a:lnTo>
                  <a:lnTo>
                    <a:pt x="171323" y="41325"/>
                  </a:lnTo>
                  <a:lnTo>
                    <a:pt x="173329" y="41478"/>
                  </a:lnTo>
                  <a:lnTo>
                    <a:pt x="177025" y="38608"/>
                  </a:lnTo>
                  <a:close/>
                </a:path>
                <a:path w="2185034" h="1087754">
                  <a:moveTo>
                    <a:pt x="229793" y="53390"/>
                  </a:moveTo>
                  <a:lnTo>
                    <a:pt x="228828" y="50355"/>
                  </a:lnTo>
                  <a:lnTo>
                    <a:pt x="227253" y="49771"/>
                  </a:lnTo>
                  <a:lnTo>
                    <a:pt x="220459" y="49999"/>
                  </a:lnTo>
                  <a:lnTo>
                    <a:pt x="215569" y="50355"/>
                  </a:lnTo>
                  <a:lnTo>
                    <a:pt x="203403" y="51714"/>
                  </a:lnTo>
                  <a:lnTo>
                    <a:pt x="196062" y="51028"/>
                  </a:lnTo>
                  <a:lnTo>
                    <a:pt x="186728" y="51181"/>
                  </a:lnTo>
                  <a:lnTo>
                    <a:pt x="185635" y="50520"/>
                  </a:lnTo>
                  <a:lnTo>
                    <a:pt x="180822" y="44513"/>
                  </a:lnTo>
                  <a:lnTo>
                    <a:pt x="172758" y="44018"/>
                  </a:lnTo>
                  <a:lnTo>
                    <a:pt x="167805" y="51181"/>
                  </a:lnTo>
                  <a:lnTo>
                    <a:pt x="166674" y="53898"/>
                  </a:lnTo>
                  <a:lnTo>
                    <a:pt x="161442" y="55587"/>
                  </a:lnTo>
                  <a:lnTo>
                    <a:pt x="162445" y="58712"/>
                  </a:lnTo>
                  <a:lnTo>
                    <a:pt x="166585" y="60744"/>
                  </a:lnTo>
                  <a:lnTo>
                    <a:pt x="168821" y="60896"/>
                  </a:lnTo>
                  <a:lnTo>
                    <a:pt x="178371" y="60744"/>
                  </a:lnTo>
                  <a:lnTo>
                    <a:pt x="185674" y="60223"/>
                  </a:lnTo>
                  <a:lnTo>
                    <a:pt x="196938" y="63360"/>
                  </a:lnTo>
                  <a:lnTo>
                    <a:pt x="201383" y="63271"/>
                  </a:lnTo>
                  <a:lnTo>
                    <a:pt x="205600" y="64617"/>
                  </a:lnTo>
                  <a:lnTo>
                    <a:pt x="208724" y="65468"/>
                  </a:lnTo>
                  <a:lnTo>
                    <a:pt x="211340" y="63360"/>
                  </a:lnTo>
                  <a:lnTo>
                    <a:pt x="219329" y="62509"/>
                  </a:lnTo>
                  <a:lnTo>
                    <a:pt x="224180" y="60579"/>
                  </a:lnTo>
                  <a:lnTo>
                    <a:pt x="229755" y="55257"/>
                  </a:lnTo>
                  <a:lnTo>
                    <a:pt x="229793" y="53390"/>
                  </a:lnTo>
                  <a:close/>
                </a:path>
                <a:path w="2185034" h="1087754">
                  <a:moveTo>
                    <a:pt x="235000" y="27889"/>
                  </a:moveTo>
                  <a:lnTo>
                    <a:pt x="234950" y="25590"/>
                  </a:lnTo>
                  <a:lnTo>
                    <a:pt x="232714" y="24345"/>
                  </a:lnTo>
                  <a:lnTo>
                    <a:pt x="225488" y="20027"/>
                  </a:lnTo>
                  <a:lnTo>
                    <a:pt x="218097" y="16306"/>
                  </a:lnTo>
                  <a:lnTo>
                    <a:pt x="213842" y="14719"/>
                  </a:lnTo>
                  <a:lnTo>
                    <a:pt x="202514" y="18072"/>
                  </a:lnTo>
                  <a:lnTo>
                    <a:pt x="195300" y="21386"/>
                  </a:lnTo>
                  <a:lnTo>
                    <a:pt x="185293" y="25260"/>
                  </a:lnTo>
                  <a:lnTo>
                    <a:pt x="185039" y="27533"/>
                  </a:lnTo>
                  <a:lnTo>
                    <a:pt x="186893" y="32943"/>
                  </a:lnTo>
                  <a:lnTo>
                    <a:pt x="193027" y="36499"/>
                  </a:lnTo>
                  <a:lnTo>
                    <a:pt x="196862" y="36499"/>
                  </a:lnTo>
                  <a:lnTo>
                    <a:pt x="197916" y="36233"/>
                  </a:lnTo>
                  <a:lnTo>
                    <a:pt x="199059" y="36233"/>
                  </a:lnTo>
                  <a:lnTo>
                    <a:pt x="204292" y="35052"/>
                  </a:lnTo>
                  <a:lnTo>
                    <a:pt x="208305" y="33794"/>
                  </a:lnTo>
                  <a:lnTo>
                    <a:pt x="223723" y="30251"/>
                  </a:lnTo>
                  <a:lnTo>
                    <a:pt x="231063" y="30492"/>
                  </a:lnTo>
                  <a:lnTo>
                    <a:pt x="231749" y="29667"/>
                  </a:lnTo>
                  <a:lnTo>
                    <a:pt x="235000" y="27889"/>
                  </a:lnTo>
                  <a:close/>
                </a:path>
                <a:path w="2185034" h="1087754">
                  <a:moveTo>
                    <a:pt x="372224" y="8648"/>
                  </a:moveTo>
                  <a:lnTo>
                    <a:pt x="372198" y="7264"/>
                  </a:lnTo>
                  <a:lnTo>
                    <a:pt x="366191" y="7264"/>
                  </a:lnTo>
                  <a:lnTo>
                    <a:pt x="361899" y="4406"/>
                  </a:lnTo>
                  <a:lnTo>
                    <a:pt x="350151" y="5092"/>
                  </a:lnTo>
                  <a:lnTo>
                    <a:pt x="343382" y="5092"/>
                  </a:lnTo>
                  <a:lnTo>
                    <a:pt x="330301" y="6184"/>
                  </a:lnTo>
                  <a:lnTo>
                    <a:pt x="309727" y="6019"/>
                  </a:lnTo>
                  <a:lnTo>
                    <a:pt x="308381" y="5499"/>
                  </a:lnTo>
                  <a:lnTo>
                    <a:pt x="300494" y="4495"/>
                  </a:lnTo>
                  <a:lnTo>
                    <a:pt x="293738" y="4660"/>
                  </a:lnTo>
                  <a:lnTo>
                    <a:pt x="286689" y="3492"/>
                  </a:lnTo>
                  <a:lnTo>
                    <a:pt x="281863" y="6172"/>
                  </a:lnTo>
                  <a:lnTo>
                    <a:pt x="276580" y="4737"/>
                  </a:lnTo>
                  <a:lnTo>
                    <a:pt x="260299" y="8115"/>
                  </a:lnTo>
                  <a:lnTo>
                    <a:pt x="246646" y="9893"/>
                  </a:lnTo>
                  <a:lnTo>
                    <a:pt x="239014" y="12509"/>
                  </a:lnTo>
                  <a:lnTo>
                    <a:pt x="228879" y="11925"/>
                  </a:lnTo>
                  <a:lnTo>
                    <a:pt x="227025" y="12420"/>
                  </a:lnTo>
                  <a:lnTo>
                    <a:pt x="226174" y="13182"/>
                  </a:lnTo>
                  <a:lnTo>
                    <a:pt x="225501" y="15709"/>
                  </a:lnTo>
                  <a:lnTo>
                    <a:pt x="227101" y="15379"/>
                  </a:lnTo>
                  <a:lnTo>
                    <a:pt x="232219" y="20434"/>
                  </a:lnTo>
                  <a:lnTo>
                    <a:pt x="238290" y="19773"/>
                  </a:lnTo>
                  <a:lnTo>
                    <a:pt x="243827" y="20866"/>
                  </a:lnTo>
                  <a:lnTo>
                    <a:pt x="243154" y="22999"/>
                  </a:lnTo>
                  <a:lnTo>
                    <a:pt x="236728" y="22898"/>
                  </a:lnTo>
                  <a:lnTo>
                    <a:pt x="241795" y="27736"/>
                  </a:lnTo>
                  <a:lnTo>
                    <a:pt x="233057" y="33210"/>
                  </a:lnTo>
                  <a:lnTo>
                    <a:pt x="226174" y="35902"/>
                  </a:lnTo>
                  <a:lnTo>
                    <a:pt x="212394" y="34823"/>
                  </a:lnTo>
                  <a:lnTo>
                    <a:pt x="209194" y="39293"/>
                  </a:lnTo>
                  <a:lnTo>
                    <a:pt x="207162" y="40538"/>
                  </a:lnTo>
                  <a:lnTo>
                    <a:pt x="202018" y="39370"/>
                  </a:lnTo>
                  <a:lnTo>
                    <a:pt x="199440" y="41325"/>
                  </a:lnTo>
                  <a:lnTo>
                    <a:pt x="194259" y="41567"/>
                  </a:lnTo>
                  <a:lnTo>
                    <a:pt x="192087" y="43599"/>
                  </a:lnTo>
                  <a:lnTo>
                    <a:pt x="189014" y="45529"/>
                  </a:lnTo>
                  <a:lnTo>
                    <a:pt x="189611" y="49085"/>
                  </a:lnTo>
                  <a:lnTo>
                    <a:pt x="190665" y="48653"/>
                  </a:lnTo>
                  <a:lnTo>
                    <a:pt x="201764" y="48755"/>
                  </a:lnTo>
                  <a:lnTo>
                    <a:pt x="210248" y="48488"/>
                  </a:lnTo>
                  <a:lnTo>
                    <a:pt x="213791" y="49504"/>
                  </a:lnTo>
                  <a:lnTo>
                    <a:pt x="219367" y="47142"/>
                  </a:lnTo>
                  <a:lnTo>
                    <a:pt x="221996" y="46888"/>
                  </a:lnTo>
                  <a:lnTo>
                    <a:pt x="228879" y="49250"/>
                  </a:lnTo>
                  <a:lnTo>
                    <a:pt x="233857" y="48653"/>
                  </a:lnTo>
                  <a:lnTo>
                    <a:pt x="242989" y="48387"/>
                  </a:lnTo>
                  <a:lnTo>
                    <a:pt x="247713" y="48755"/>
                  </a:lnTo>
                  <a:lnTo>
                    <a:pt x="250952" y="41402"/>
                  </a:lnTo>
                  <a:lnTo>
                    <a:pt x="253657" y="40906"/>
                  </a:lnTo>
                  <a:lnTo>
                    <a:pt x="261772" y="37680"/>
                  </a:lnTo>
                  <a:lnTo>
                    <a:pt x="268147" y="37414"/>
                  </a:lnTo>
                  <a:lnTo>
                    <a:pt x="279336" y="33375"/>
                  </a:lnTo>
                  <a:lnTo>
                    <a:pt x="284327" y="30594"/>
                  </a:lnTo>
                  <a:lnTo>
                    <a:pt x="293141" y="29248"/>
                  </a:lnTo>
                  <a:lnTo>
                    <a:pt x="296316" y="30251"/>
                  </a:lnTo>
                  <a:lnTo>
                    <a:pt x="305600" y="26200"/>
                  </a:lnTo>
                  <a:lnTo>
                    <a:pt x="312864" y="25857"/>
                  </a:lnTo>
                  <a:lnTo>
                    <a:pt x="327469" y="20535"/>
                  </a:lnTo>
                  <a:lnTo>
                    <a:pt x="335800" y="18757"/>
                  </a:lnTo>
                  <a:lnTo>
                    <a:pt x="346265" y="16141"/>
                  </a:lnTo>
                  <a:lnTo>
                    <a:pt x="348805" y="16230"/>
                  </a:lnTo>
                  <a:lnTo>
                    <a:pt x="355638" y="13601"/>
                  </a:lnTo>
                  <a:lnTo>
                    <a:pt x="360210" y="12357"/>
                  </a:lnTo>
                  <a:lnTo>
                    <a:pt x="369747" y="11595"/>
                  </a:lnTo>
                  <a:lnTo>
                    <a:pt x="372224" y="8648"/>
                  </a:lnTo>
                  <a:close/>
                </a:path>
                <a:path w="2185034" h="1087754">
                  <a:moveTo>
                    <a:pt x="588352" y="134048"/>
                  </a:moveTo>
                  <a:lnTo>
                    <a:pt x="582345" y="128130"/>
                  </a:lnTo>
                  <a:lnTo>
                    <a:pt x="578599" y="122885"/>
                  </a:lnTo>
                  <a:lnTo>
                    <a:pt x="574802" y="123215"/>
                  </a:lnTo>
                  <a:lnTo>
                    <a:pt x="567270" y="126263"/>
                  </a:lnTo>
                  <a:lnTo>
                    <a:pt x="565670" y="127114"/>
                  </a:lnTo>
                  <a:lnTo>
                    <a:pt x="561492" y="124155"/>
                  </a:lnTo>
                  <a:lnTo>
                    <a:pt x="558457" y="126009"/>
                  </a:lnTo>
                  <a:lnTo>
                    <a:pt x="553008" y="127190"/>
                  </a:lnTo>
                  <a:lnTo>
                    <a:pt x="551053" y="128308"/>
                  </a:lnTo>
                  <a:lnTo>
                    <a:pt x="546747" y="125844"/>
                  </a:lnTo>
                  <a:lnTo>
                    <a:pt x="543623" y="125780"/>
                  </a:lnTo>
                  <a:lnTo>
                    <a:pt x="541769" y="130835"/>
                  </a:lnTo>
                  <a:lnTo>
                    <a:pt x="540207" y="131000"/>
                  </a:lnTo>
                  <a:lnTo>
                    <a:pt x="540156" y="126949"/>
                  </a:lnTo>
                  <a:lnTo>
                    <a:pt x="539178" y="126949"/>
                  </a:lnTo>
                  <a:lnTo>
                    <a:pt x="531685" y="122720"/>
                  </a:lnTo>
                  <a:lnTo>
                    <a:pt x="526237" y="123571"/>
                  </a:lnTo>
                  <a:lnTo>
                    <a:pt x="520103" y="130238"/>
                  </a:lnTo>
                  <a:lnTo>
                    <a:pt x="518922" y="131000"/>
                  </a:lnTo>
                  <a:lnTo>
                    <a:pt x="520065" y="135039"/>
                  </a:lnTo>
                  <a:lnTo>
                    <a:pt x="521754" y="133692"/>
                  </a:lnTo>
                  <a:lnTo>
                    <a:pt x="524205" y="133959"/>
                  </a:lnTo>
                  <a:lnTo>
                    <a:pt x="525780" y="134543"/>
                  </a:lnTo>
                  <a:lnTo>
                    <a:pt x="527164" y="132778"/>
                  </a:lnTo>
                  <a:lnTo>
                    <a:pt x="528256" y="132778"/>
                  </a:lnTo>
                  <a:lnTo>
                    <a:pt x="529437" y="132181"/>
                  </a:lnTo>
                  <a:lnTo>
                    <a:pt x="530872" y="134289"/>
                  </a:lnTo>
                  <a:lnTo>
                    <a:pt x="529856" y="134975"/>
                  </a:lnTo>
                  <a:lnTo>
                    <a:pt x="527189" y="137579"/>
                  </a:lnTo>
                  <a:lnTo>
                    <a:pt x="524967" y="139446"/>
                  </a:lnTo>
                  <a:lnTo>
                    <a:pt x="530618" y="141897"/>
                  </a:lnTo>
                  <a:lnTo>
                    <a:pt x="530415" y="143090"/>
                  </a:lnTo>
                  <a:lnTo>
                    <a:pt x="526656" y="144856"/>
                  </a:lnTo>
                  <a:lnTo>
                    <a:pt x="528218" y="146113"/>
                  </a:lnTo>
                  <a:lnTo>
                    <a:pt x="531342" y="147980"/>
                  </a:lnTo>
                  <a:lnTo>
                    <a:pt x="533273" y="148742"/>
                  </a:lnTo>
                  <a:lnTo>
                    <a:pt x="543877" y="148145"/>
                  </a:lnTo>
                  <a:lnTo>
                    <a:pt x="548741" y="151358"/>
                  </a:lnTo>
                  <a:lnTo>
                    <a:pt x="549884" y="150774"/>
                  </a:lnTo>
                  <a:lnTo>
                    <a:pt x="551815" y="151168"/>
                  </a:lnTo>
                  <a:lnTo>
                    <a:pt x="552958" y="151853"/>
                  </a:lnTo>
                  <a:lnTo>
                    <a:pt x="554355" y="150418"/>
                  </a:lnTo>
                  <a:lnTo>
                    <a:pt x="557644" y="149326"/>
                  </a:lnTo>
                  <a:lnTo>
                    <a:pt x="558736" y="147891"/>
                  </a:lnTo>
                  <a:lnTo>
                    <a:pt x="566432" y="144272"/>
                  </a:lnTo>
                  <a:lnTo>
                    <a:pt x="573049" y="143421"/>
                  </a:lnTo>
                  <a:lnTo>
                    <a:pt x="587133" y="138518"/>
                  </a:lnTo>
                  <a:lnTo>
                    <a:pt x="588352" y="134048"/>
                  </a:lnTo>
                  <a:close/>
                </a:path>
                <a:path w="2185034" h="1087754">
                  <a:moveTo>
                    <a:pt x="624243" y="14706"/>
                  </a:moveTo>
                  <a:lnTo>
                    <a:pt x="623747" y="11404"/>
                  </a:lnTo>
                  <a:lnTo>
                    <a:pt x="622173" y="10642"/>
                  </a:lnTo>
                  <a:lnTo>
                    <a:pt x="615721" y="11328"/>
                  </a:lnTo>
                  <a:lnTo>
                    <a:pt x="611327" y="8801"/>
                  </a:lnTo>
                  <a:lnTo>
                    <a:pt x="604481" y="11582"/>
                  </a:lnTo>
                  <a:lnTo>
                    <a:pt x="601446" y="11658"/>
                  </a:lnTo>
                  <a:lnTo>
                    <a:pt x="593915" y="8280"/>
                  </a:lnTo>
                  <a:lnTo>
                    <a:pt x="588302" y="10477"/>
                  </a:lnTo>
                  <a:lnTo>
                    <a:pt x="581710" y="9461"/>
                  </a:lnTo>
                  <a:lnTo>
                    <a:pt x="580453" y="11404"/>
                  </a:lnTo>
                  <a:lnTo>
                    <a:pt x="576605" y="10147"/>
                  </a:lnTo>
                  <a:lnTo>
                    <a:pt x="580529" y="8801"/>
                  </a:lnTo>
                  <a:lnTo>
                    <a:pt x="578129" y="7188"/>
                  </a:lnTo>
                  <a:lnTo>
                    <a:pt x="577329" y="5905"/>
                  </a:lnTo>
                  <a:lnTo>
                    <a:pt x="572554" y="6591"/>
                  </a:lnTo>
                  <a:lnTo>
                    <a:pt x="569645" y="2120"/>
                  </a:lnTo>
                  <a:lnTo>
                    <a:pt x="565467" y="3644"/>
                  </a:lnTo>
                  <a:lnTo>
                    <a:pt x="558317" y="1790"/>
                  </a:lnTo>
                  <a:lnTo>
                    <a:pt x="551091" y="685"/>
                  </a:lnTo>
                  <a:lnTo>
                    <a:pt x="543814" y="139"/>
                  </a:lnTo>
                  <a:lnTo>
                    <a:pt x="529031" y="0"/>
                  </a:lnTo>
                  <a:lnTo>
                    <a:pt x="517118" y="1612"/>
                  </a:lnTo>
                  <a:lnTo>
                    <a:pt x="509384" y="4140"/>
                  </a:lnTo>
                  <a:lnTo>
                    <a:pt x="500646" y="2717"/>
                  </a:lnTo>
                  <a:lnTo>
                    <a:pt x="493725" y="1892"/>
                  </a:lnTo>
                  <a:lnTo>
                    <a:pt x="486676" y="1816"/>
                  </a:lnTo>
                  <a:lnTo>
                    <a:pt x="479628" y="2463"/>
                  </a:lnTo>
                  <a:lnTo>
                    <a:pt x="460946" y="6337"/>
                  </a:lnTo>
                  <a:lnTo>
                    <a:pt x="447700" y="7620"/>
                  </a:lnTo>
                  <a:lnTo>
                    <a:pt x="425691" y="8699"/>
                  </a:lnTo>
                  <a:lnTo>
                    <a:pt x="418769" y="8382"/>
                  </a:lnTo>
                  <a:lnTo>
                    <a:pt x="411886" y="8445"/>
                  </a:lnTo>
                  <a:lnTo>
                    <a:pt x="409181" y="8204"/>
                  </a:lnTo>
                  <a:lnTo>
                    <a:pt x="403263" y="10147"/>
                  </a:lnTo>
                  <a:lnTo>
                    <a:pt x="398703" y="11074"/>
                  </a:lnTo>
                  <a:lnTo>
                    <a:pt x="380974" y="10223"/>
                  </a:lnTo>
                  <a:lnTo>
                    <a:pt x="374472" y="14770"/>
                  </a:lnTo>
                  <a:lnTo>
                    <a:pt x="373710" y="14516"/>
                  </a:lnTo>
                  <a:lnTo>
                    <a:pt x="367461" y="14516"/>
                  </a:lnTo>
                  <a:lnTo>
                    <a:pt x="350913" y="19773"/>
                  </a:lnTo>
                  <a:lnTo>
                    <a:pt x="344741" y="19177"/>
                  </a:lnTo>
                  <a:lnTo>
                    <a:pt x="342379" y="20523"/>
                  </a:lnTo>
                  <a:lnTo>
                    <a:pt x="337769" y="22301"/>
                  </a:lnTo>
                  <a:lnTo>
                    <a:pt x="337197" y="22898"/>
                  </a:lnTo>
                  <a:lnTo>
                    <a:pt x="339674" y="25755"/>
                  </a:lnTo>
                  <a:lnTo>
                    <a:pt x="338836" y="26936"/>
                  </a:lnTo>
                  <a:lnTo>
                    <a:pt x="335419" y="26111"/>
                  </a:lnTo>
                  <a:lnTo>
                    <a:pt x="333806" y="27952"/>
                  </a:lnTo>
                  <a:lnTo>
                    <a:pt x="324777" y="28117"/>
                  </a:lnTo>
                  <a:lnTo>
                    <a:pt x="318274" y="31597"/>
                  </a:lnTo>
                  <a:lnTo>
                    <a:pt x="311086" y="30251"/>
                  </a:lnTo>
                  <a:lnTo>
                    <a:pt x="306362" y="32448"/>
                  </a:lnTo>
                  <a:lnTo>
                    <a:pt x="301548" y="31673"/>
                  </a:lnTo>
                  <a:lnTo>
                    <a:pt x="294170" y="33375"/>
                  </a:lnTo>
                  <a:lnTo>
                    <a:pt x="292798" y="34886"/>
                  </a:lnTo>
                  <a:lnTo>
                    <a:pt x="295846" y="39446"/>
                  </a:lnTo>
                  <a:lnTo>
                    <a:pt x="298335" y="40970"/>
                  </a:lnTo>
                  <a:lnTo>
                    <a:pt x="296519" y="44246"/>
                  </a:lnTo>
                  <a:lnTo>
                    <a:pt x="297230" y="46710"/>
                  </a:lnTo>
                  <a:lnTo>
                    <a:pt x="306616" y="50939"/>
                  </a:lnTo>
                  <a:lnTo>
                    <a:pt x="315048" y="51536"/>
                  </a:lnTo>
                  <a:lnTo>
                    <a:pt x="318770" y="49923"/>
                  </a:lnTo>
                  <a:lnTo>
                    <a:pt x="329996" y="49568"/>
                  </a:lnTo>
                  <a:lnTo>
                    <a:pt x="337096" y="51104"/>
                  </a:lnTo>
                  <a:lnTo>
                    <a:pt x="348830" y="52959"/>
                  </a:lnTo>
                  <a:lnTo>
                    <a:pt x="355981" y="59385"/>
                  </a:lnTo>
                  <a:lnTo>
                    <a:pt x="356222" y="68580"/>
                  </a:lnTo>
                  <a:lnTo>
                    <a:pt x="356692" y="73215"/>
                  </a:lnTo>
                  <a:lnTo>
                    <a:pt x="350481" y="82854"/>
                  </a:lnTo>
                  <a:lnTo>
                    <a:pt x="352171" y="85305"/>
                  </a:lnTo>
                  <a:lnTo>
                    <a:pt x="362597" y="85039"/>
                  </a:lnTo>
                  <a:lnTo>
                    <a:pt x="366572" y="85471"/>
                  </a:lnTo>
                  <a:lnTo>
                    <a:pt x="369404" y="89535"/>
                  </a:lnTo>
                  <a:lnTo>
                    <a:pt x="367753" y="91643"/>
                  </a:lnTo>
                  <a:lnTo>
                    <a:pt x="366318" y="91376"/>
                  </a:lnTo>
                  <a:lnTo>
                    <a:pt x="361759" y="89535"/>
                  </a:lnTo>
                  <a:lnTo>
                    <a:pt x="358127" y="88684"/>
                  </a:lnTo>
                  <a:lnTo>
                    <a:pt x="355422" y="93916"/>
                  </a:lnTo>
                  <a:lnTo>
                    <a:pt x="357784" y="95783"/>
                  </a:lnTo>
                  <a:lnTo>
                    <a:pt x="363562" y="102552"/>
                  </a:lnTo>
                  <a:lnTo>
                    <a:pt x="363194" y="103632"/>
                  </a:lnTo>
                  <a:lnTo>
                    <a:pt x="356222" y="105905"/>
                  </a:lnTo>
                  <a:lnTo>
                    <a:pt x="349808" y="105905"/>
                  </a:lnTo>
                  <a:lnTo>
                    <a:pt x="346100" y="108864"/>
                  </a:lnTo>
                  <a:lnTo>
                    <a:pt x="338035" y="118910"/>
                  </a:lnTo>
                  <a:lnTo>
                    <a:pt x="337439" y="126771"/>
                  </a:lnTo>
                  <a:lnTo>
                    <a:pt x="341325" y="136321"/>
                  </a:lnTo>
                  <a:lnTo>
                    <a:pt x="341490" y="137236"/>
                  </a:lnTo>
                  <a:lnTo>
                    <a:pt x="339674" y="142722"/>
                  </a:lnTo>
                  <a:lnTo>
                    <a:pt x="339725" y="146964"/>
                  </a:lnTo>
                  <a:lnTo>
                    <a:pt x="342468" y="156324"/>
                  </a:lnTo>
                  <a:lnTo>
                    <a:pt x="345071" y="161569"/>
                  </a:lnTo>
                  <a:lnTo>
                    <a:pt x="350520" y="170942"/>
                  </a:lnTo>
                  <a:lnTo>
                    <a:pt x="352552" y="172288"/>
                  </a:lnTo>
                  <a:lnTo>
                    <a:pt x="359486" y="168744"/>
                  </a:lnTo>
                  <a:lnTo>
                    <a:pt x="361086" y="169760"/>
                  </a:lnTo>
                  <a:lnTo>
                    <a:pt x="366153" y="171043"/>
                  </a:lnTo>
                  <a:lnTo>
                    <a:pt x="367157" y="173304"/>
                  </a:lnTo>
                  <a:lnTo>
                    <a:pt x="370662" y="177711"/>
                  </a:lnTo>
                  <a:lnTo>
                    <a:pt x="373545" y="178130"/>
                  </a:lnTo>
                  <a:lnTo>
                    <a:pt x="378993" y="179819"/>
                  </a:lnTo>
                  <a:lnTo>
                    <a:pt x="380009" y="177177"/>
                  </a:lnTo>
                  <a:lnTo>
                    <a:pt x="385406" y="173469"/>
                  </a:lnTo>
                  <a:lnTo>
                    <a:pt x="387438" y="169418"/>
                  </a:lnTo>
                  <a:lnTo>
                    <a:pt x="393217" y="165887"/>
                  </a:lnTo>
                  <a:lnTo>
                    <a:pt x="394957" y="162928"/>
                  </a:lnTo>
                  <a:lnTo>
                    <a:pt x="395071" y="157340"/>
                  </a:lnTo>
                  <a:lnTo>
                    <a:pt x="403021" y="154216"/>
                  </a:lnTo>
                  <a:lnTo>
                    <a:pt x="406438" y="151358"/>
                  </a:lnTo>
                  <a:lnTo>
                    <a:pt x="410108" y="143675"/>
                  </a:lnTo>
                  <a:lnTo>
                    <a:pt x="412889" y="140119"/>
                  </a:lnTo>
                  <a:lnTo>
                    <a:pt x="417969" y="134543"/>
                  </a:lnTo>
                  <a:lnTo>
                    <a:pt x="419989" y="133692"/>
                  </a:lnTo>
                  <a:lnTo>
                    <a:pt x="426834" y="134112"/>
                  </a:lnTo>
                  <a:lnTo>
                    <a:pt x="430631" y="133464"/>
                  </a:lnTo>
                  <a:lnTo>
                    <a:pt x="434809" y="128727"/>
                  </a:lnTo>
                  <a:lnTo>
                    <a:pt x="436841" y="133197"/>
                  </a:lnTo>
                  <a:lnTo>
                    <a:pt x="439966" y="131673"/>
                  </a:lnTo>
                  <a:lnTo>
                    <a:pt x="450011" y="129641"/>
                  </a:lnTo>
                  <a:lnTo>
                    <a:pt x="457962" y="126860"/>
                  </a:lnTo>
                  <a:lnTo>
                    <a:pt x="467880" y="119672"/>
                  </a:lnTo>
                  <a:lnTo>
                    <a:pt x="471157" y="117652"/>
                  </a:lnTo>
                  <a:lnTo>
                    <a:pt x="476618" y="113423"/>
                  </a:lnTo>
                  <a:lnTo>
                    <a:pt x="478980" y="111150"/>
                  </a:lnTo>
                  <a:lnTo>
                    <a:pt x="484441" y="113753"/>
                  </a:lnTo>
                  <a:lnTo>
                    <a:pt x="486968" y="113588"/>
                  </a:lnTo>
                  <a:lnTo>
                    <a:pt x="491769" y="111391"/>
                  </a:lnTo>
                  <a:lnTo>
                    <a:pt x="505802" y="109715"/>
                  </a:lnTo>
                  <a:lnTo>
                    <a:pt x="513524" y="107772"/>
                  </a:lnTo>
                  <a:lnTo>
                    <a:pt x="524624" y="102285"/>
                  </a:lnTo>
                  <a:lnTo>
                    <a:pt x="528180" y="99822"/>
                  </a:lnTo>
                  <a:lnTo>
                    <a:pt x="536498" y="99593"/>
                  </a:lnTo>
                  <a:lnTo>
                    <a:pt x="536867" y="97980"/>
                  </a:lnTo>
                  <a:lnTo>
                    <a:pt x="535559" y="93751"/>
                  </a:lnTo>
                  <a:lnTo>
                    <a:pt x="537629" y="93751"/>
                  </a:lnTo>
                  <a:lnTo>
                    <a:pt x="539661" y="93421"/>
                  </a:lnTo>
                  <a:lnTo>
                    <a:pt x="544982" y="94335"/>
                  </a:lnTo>
                  <a:lnTo>
                    <a:pt x="547230" y="85305"/>
                  </a:lnTo>
                  <a:lnTo>
                    <a:pt x="545160" y="81851"/>
                  </a:lnTo>
                  <a:lnTo>
                    <a:pt x="537768" y="77711"/>
                  </a:lnTo>
                  <a:lnTo>
                    <a:pt x="534670" y="77190"/>
                  </a:lnTo>
                  <a:lnTo>
                    <a:pt x="532650" y="74409"/>
                  </a:lnTo>
                  <a:lnTo>
                    <a:pt x="535774" y="72821"/>
                  </a:lnTo>
                  <a:lnTo>
                    <a:pt x="538861" y="71704"/>
                  </a:lnTo>
                  <a:lnTo>
                    <a:pt x="548538" y="72390"/>
                  </a:lnTo>
                  <a:lnTo>
                    <a:pt x="554189" y="70459"/>
                  </a:lnTo>
                  <a:lnTo>
                    <a:pt x="563867" y="64884"/>
                  </a:lnTo>
                  <a:lnTo>
                    <a:pt x="565721" y="61480"/>
                  </a:lnTo>
                  <a:lnTo>
                    <a:pt x="572008" y="54991"/>
                  </a:lnTo>
                  <a:lnTo>
                    <a:pt x="572008" y="53213"/>
                  </a:lnTo>
                  <a:lnTo>
                    <a:pt x="568540" y="48221"/>
                  </a:lnTo>
                  <a:lnTo>
                    <a:pt x="567829" y="47726"/>
                  </a:lnTo>
                  <a:lnTo>
                    <a:pt x="568426" y="46456"/>
                  </a:lnTo>
                  <a:lnTo>
                    <a:pt x="569696" y="45859"/>
                  </a:lnTo>
                  <a:lnTo>
                    <a:pt x="571334" y="46456"/>
                  </a:lnTo>
                  <a:lnTo>
                    <a:pt x="576605" y="45529"/>
                  </a:lnTo>
                  <a:lnTo>
                    <a:pt x="578167" y="43332"/>
                  </a:lnTo>
                  <a:lnTo>
                    <a:pt x="577672" y="36652"/>
                  </a:lnTo>
                  <a:lnTo>
                    <a:pt x="574535" y="37515"/>
                  </a:lnTo>
                  <a:lnTo>
                    <a:pt x="573062" y="35648"/>
                  </a:lnTo>
                  <a:lnTo>
                    <a:pt x="575475" y="33959"/>
                  </a:lnTo>
                  <a:lnTo>
                    <a:pt x="578307" y="32613"/>
                  </a:lnTo>
                  <a:lnTo>
                    <a:pt x="581761" y="27025"/>
                  </a:lnTo>
                  <a:lnTo>
                    <a:pt x="585139" y="28206"/>
                  </a:lnTo>
                  <a:lnTo>
                    <a:pt x="597166" y="21615"/>
                  </a:lnTo>
                  <a:lnTo>
                    <a:pt x="614946" y="18427"/>
                  </a:lnTo>
                  <a:lnTo>
                    <a:pt x="622566" y="15113"/>
                  </a:lnTo>
                  <a:lnTo>
                    <a:pt x="624243" y="14706"/>
                  </a:lnTo>
                  <a:close/>
                </a:path>
                <a:path w="2185034" h="1087754">
                  <a:moveTo>
                    <a:pt x="628853" y="229387"/>
                  </a:moveTo>
                  <a:lnTo>
                    <a:pt x="628383" y="224904"/>
                  </a:lnTo>
                  <a:lnTo>
                    <a:pt x="621677" y="220510"/>
                  </a:lnTo>
                  <a:lnTo>
                    <a:pt x="618972" y="220268"/>
                  </a:lnTo>
                  <a:lnTo>
                    <a:pt x="616394" y="220446"/>
                  </a:lnTo>
                  <a:lnTo>
                    <a:pt x="614591" y="220446"/>
                  </a:lnTo>
                  <a:lnTo>
                    <a:pt x="613143" y="220192"/>
                  </a:lnTo>
                  <a:lnTo>
                    <a:pt x="609384" y="220929"/>
                  </a:lnTo>
                  <a:lnTo>
                    <a:pt x="606475" y="221272"/>
                  </a:lnTo>
                  <a:lnTo>
                    <a:pt x="605155" y="228371"/>
                  </a:lnTo>
                  <a:lnTo>
                    <a:pt x="602208" y="228714"/>
                  </a:lnTo>
                  <a:lnTo>
                    <a:pt x="594220" y="229209"/>
                  </a:lnTo>
                  <a:lnTo>
                    <a:pt x="592201" y="231749"/>
                  </a:lnTo>
                  <a:lnTo>
                    <a:pt x="594017" y="237401"/>
                  </a:lnTo>
                  <a:lnTo>
                    <a:pt x="598106" y="240944"/>
                  </a:lnTo>
                  <a:lnTo>
                    <a:pt x="597357" y="242125"/>
                  </a:lnTo>
                  <a:lnTo>
                    <a:pt x="594728" y="243827"/>
                  </a:lnTo>
                  <a:lnTo>
                    <a:pt x="593458" y="244246"/>
                  </a:lnTo>
                  <a:lnTo>
                    <a:pt x="589699" y="245935"/>
                  </a:lnTo>
                  <a:lnTo>
                    <a:pt x="589457" y="248132"/>
                  </a:lnTo>
                  <a:lnTo>
                    <a:pt x="592836" y="256832"/>
                  </a:lnTo>
                  <a:lnTo>
                    <a:pt x="597103" y="258089"/>
                  </a:lnTo>
                  <a:lnTo>
                    <a:pt x="603097" y="254215"/>
                  </a:lnTo>
                  <a:lnTo>
                    <a:pt x="603758" y="253720"/>
                  </a:lnTo>
                  <a:lnTo>
                    <a:pt x="604189" y="252869"/>
                  </a:lnTo>
                  <a:lnTo>
                    <a:pt x="607999" y="251091"/>
                  </a:lnTo>
                  <a:lnTo>
                    <a:pt x="610857" y="248894"/>
                  </a:lnTo>
                  <a:lnTo>
                    <a:pt x="617486" y="250240"/>
                  </a:lnTo>
                  <a:lnTo>
                    <a:pt x="619048" y="248729"/>
                  </a:lnTo>
                  <a:lnTo>
                    <a:pt x="620395" y="243738"/>
                  </a:lnTo>
                  <a:lnTo>
                    <a:pt x="622173" y="241630"/>
                  </a:lnTo>
                  <a:lnTo>
                    <a:pt x="621042" y="235889"/>
                  </a:lnTo>
                  <a:lnTo>
                    <a:pt x="622935" y="234200"/>
                  </a:lnTo>
                  <a:lnTo>
                    <a:pt x="624967" y="232600"/>
                  </a:lnTo>
                  <a:lnTo>
                    <a:pt x="628853" y="229387"/>
                  </a:lnTo>
                  <a:close/>
                </a:path>
                <a:path w="2185034" h="1087754">
                  <a:moveTo>
                    <a:pt x="718197" y="237236"/>
                  </a:moveTo>
                  <a:lnTo>
                    <a:pt x="718146" y="235623"/>
                  </a:lnTo>
                  <a:lnTo>
                    <a:pt x="716762" y="233781"/>
                  </a:lnTo>
                  <a:lnTo>
                    <a:pt x="714057" y="232435"/>
                  </a:lnTo>
                  <a:lnTo>
                    <a:pt x="714857" y="236639"/>
                  </a:lnTo>
                  <a:lnTo>
                    <a:pt x="707466" y="235292"/>
                  </a:lnTo>
                  <a:lnTo>
                    <a:pt x="703630" y="240030"/>
                  </a:lnTo>
                  <a:lnTo>
                    <a:pt x="697166" y="239953"/>
                  </a:lnTo>
                  <a:lnTo>
                    <a:pt x="696239" y="241122"/>
                  </a:lnTo>
                  <a:lnTo>
                    <a:pt x="695515" y="245440"/>
                  </a:lnTo>
                  <a:lnTo>
                    <a:pt x="694550" y="248399"/>
                  </a:lnTo>
                  <a:lnTo>
                    <a:pt x="687793" y="253288"/>
                  </a:lnTo>
                  <a:lnTo>
                    <a:pt x="682510" y="255993"/>
                  </a:lnTo>
                  <a:lnTo>
                    <a:pt x="676592" y="259626"/>
                  </a:lnTo>
                  <a:lnTo>
                    <a:pt x="675538" y="259372"/>
                  </a:lnTo>
                  <a:lnTo>
                    <a:pt x="675246" y="255485"/>
                  </a:lnTo>
                  <a:lnTo>
                    <a:pt x="671664" y="256159"/>
                  </a:lnTo>
                  <a:lnTo>
                    <a:pt x="670191" y="253542"/>
                  </a:lnTo>
                  <a:lnTo>
                    <a:pt x="671880" y="252018"/>
                  </a:lnTo>
                  <a:lnTo>
                    <a:pt x="673849" y="250596"/>
                  </a:lnTo>
                  <a:lnTo>
                    <a:pt x="677583" y="246456"/>
                  </a:lnTo>
                  <a:lnTo>
                    <a:pt x="677100" y="243827"/>
                  </a:lnTo>
                  <a:lnTo>
                    <a:pt x="670699" y="240347"/>
                  </a:lnTo>
                  <a:lnTo>
                    <a:pt x="667054" y="239699"/>
                  </a:lnTo>
                  <a:lnTo>
                    <a:pt x="667105" y="239102"/>
                  </a:lnTo>
                  <a:lnTo>
                    <a:pt x="665746" y="234530"/>
                  </a:lnTo>
                  <a:lnTo>
                    <a:pt x="665187" y="230238"/>
                  </a:lnTo>
                  <a:lnTo>
                    <a:pt x="659079" y="225933"/>
                  </a:lnTo>
                  <a:lnTo>
                    <a:pt x="657466" y="222288"/>
                  </a:lnTo>
                  <a:lnTo>
                    <a:pt x="655243" y="216636"/>
                  </a:lnTo>
                  <a:lnTo>
                    <a:pt x="649401" y="211404"/>
                  </a:lnTo>
                  <a:lnTo>
                    <a:pt x="652995" y="208089"/>
                  </a:lnTo>
                  <a:lnTo>
                    <a:pt x="653592" y="207175"/>
                  </a:lnTo>
                  <a:lnTo>
                    <a:pt x="656539" y="206844"/>
                  </a:lnTo>
                  <a:lnTo>
                    <a:pt x="654608" y="199059"/>
                  </a:lnTo>
                  <a:lnTo>
                    <a:pt x="653796" y="198475"/>
                  </a:lnTo>
                  <a:lnTo>
                    <a:pt x="642696" y="198475"/>
                  </a:lnTo>
                  <a:lnTo>
                    <a:pt x="642899" y="196278"/>
                  </a:lnTo>
                  <a:lnTo>
                    <a:pt x="644931" y="196367"/>
                  </a:lnTo>
                  <a:lnTo>
                    <a:pt x="648169" y="193573"/>
                  </a:lnTo>
                  <a:lnTo>
                    <a:pt x="647420" y="192659"/>
                  </a:lnTo>
                  <a:lnTo>
                    <a:pt x="642569" y="189280"/>
                  </a:lnTo>
                  <a:lnTo>
                    <a:pt x="640753" y="191643"/>
                  </a:lnTo>
                  <a:lnTo>
                    <a:pt x="633818" y="189865"/>
                  </a:lnTo>
                  <a:lnTo>
                    <a:pt x="631329" y="193408"/>
                  </a:lnTo>
                  <a:lnTo>
                    <a:pt x="626732" y="197713"/>
                  </a:lnTo>
                  <a:lnTo>
                    <a:pt x="627151" y="201358"/>
                  </a:lnTo>
                  <a:lnTo>
                    <a:pt x="622503" y="201269"/>
                  </a:lnTo>
                  <a:lnTo>
                    <a:pt x="622719" y="203301"/>
                  </a:lnTo>
                  <a:lnTo>
                    <a:pt x="623824" y="205905"/>
                  </a:lnTo>
                  <a:lnTo>
                    <a:pt x="623519" y="208356"/>
                  </a:lnTo>
                  <a:lnTo>
                    <a:pt x="626643" y="210985"/>
                  </a:lnTo>
                  <a:lnTo>
                    <a:pt x="625970" y="211810"/>
                  </a:lnTo>
                  <a:lnTo>
                    <a:pt x="622884" y="217652"/>
                  </a:lnTo>
                  <a:lnTo>
                    <a:pt x="627316" y="218998"/>
                  </a:lnTo>
                  <a:lnTo>
                    <a:pt x="627913" y="219760"/>
                  </a:lnTo>
                  <a:lnTo>
                    <a:pt x="627659" y="223469"/>
                  </a:lnTo>
                  <a:lnTo>
                    <a:pt x="629678" y="223393"/>
                  </a:lnTo>
                  <a:lnTo>
                    <a:pt x="633742" y="225247"/>
                  </a:lnTo>
                  <a:lnTo>
                    <a:pt x="639914" y="225171"/>
                  </a:lnTo>
                  <a:lnTo>
                    <a:pt x="640080" y="229120"/>
                  </a:lnTo>
                  <a:lnTo>
                    <a:pt x="641464" y="230898"/>
                  </a:lnTo>
                  <a:lnTo>
                    <a:pt x="644423" y="234200"/>
                  </a:lnTo>
                  <a:lnTo>
                    <a:pt x="644042" y="235889"/>
                  </a:lnTo>
                  <a:lnTo>
                    <a:pt x="640918" y="237490"/>
                  </a:lnTo>
                  <a:lnTo>
                    <a:pt x="639648" y="239001"/>
                  </a:lnTo>
                  <a:lnTo>
                    <a:pt x="634453" y="238252"/>
                  </a:lnTo>
                  <a:lnTo>
                    <a:pt x="632599" y="239953"/>
                  </a:lnTo>
                  <a:lnTo>
                    <a:pt x="631253" y="242557"/>
                  </a:lnTo>
                  <a:lnTo>
                    <a:pt x="635215" y="246862"/>
                  </a:lnTo>
                  <a:lnTo>
                    <a:pt x="632129" y="247637"/>
                  </a:lnTo>
                  <a:lnTo>
                    <a:pt x="629653" y="249059"/>
                  </a:lnTo>
                  <a:lnTo>
                    <a:pt x="627964" y="251510"/>
                  </a:lnTo>
                  <a:lnTo>
                    <a:pt x="630491" y="255917"/>
                  </a:lnTo>
                  <a:lnTo>
                    <a:pt x="634923" y="254139"/>
                  </a:lnTo>
                  <a:lnTo>
                    <a:pt x="639191" y="254635"/>
                  </a:lnTo>
                  <a:lnTo>
                    <a:pt x="635304" y="257098"/>
                  </a:lnTo>
                  <a:lnTo>
                    <a:pt x="630275" y="259537"/>
                  </a:lnTo>
                  <a:lnTo>
                    <a:pt x="627316" y="261404"/>
                  </a:lnTo>
                  <a:lnTo>
                    <a:pt x="623138" y="266293"/>
                  </a:lnTo>
                  <a:lnTo>
                    <a:pt x="624192" y="268897"/>
                  </a:lnTo>
                  <a:lnTo>
                    <a:pt x="628789" y="269252"/>
                  </a:lnTo>
                  <a:lnTo>
                    <a:pt x="630364" y="268897"/>
                  </a:lnTo>
                  <a:lnTo>
                    <a:pt x="637755" y="265353"/>
                  </a:lnTo>
                  <a:lnTo>
                    <a:pt x="643623" y="264007"/>
                  </a:lnTo>
                  <a:lnTo>
                    <a:pt x="656831" y="264172"/>
                  </a:lnTo>
                  <a:lnTo>
                    <a:pt x="663638" y="262750"/>
                  </a:lnTo>
                  <a:lnTo>
                    <a:pt x="671614" y="261810"/>
                  </a:lnTo>
                  <a:lnTo>
                    <a:pt x="672553" y="259372"/>
                  </a:lnTo>
                  <a:lnTo>
                    <a:pt x="675170" y="262826"/>
                  </a:lnTo>
                  <a:lnTo>
                    <a:pt x="673303" y="264096"/>
                  </a:lnTo>
                  <a:lnTo>
                    <a:pt x="672465" y="266890"/>
                  </a:lnTo>
                  <a:lnTo>
                    <a:pt x="671614" y="267982"/>
                  </a:lnTo>
                  <a:lnTo>
                    <a:pt x="667524" y="267982"/>
                  </a:lnTo>
                  <a:lnTo>
                    <a:pt x="665543" y="269582"/>
                  </a:lnTo>
                  <a:lnTo>
                    <a:pt x="659282" y="273304"/>
                  </a:lnTo>
                  <a:lnTo>
                    <a:pt x="659244" y="273723"/>
                  </a:lnTo>
                  <a:lnTo>
                    <a:pt x="653554" y="269163"/>
                  </a:lnTo>
                  <a:lnTo>
                    <a:pt x="651687" y="269913"/>
                  </a:lnTo>
                  <a:lnTo>
                    <a:pt x="647204" y="271030"/>
                  </a:lnTo>
                  <a:lnTo>
                    <a:pt x="648855" y="273037"/>
                  </a:lnTo>
                  <a:lnTo>
                    <a:pt x="648309" y="275666"/>
                  </a:lnTo>
                  <a:lnTo>
                    <a:pt x="648525" y="277101"/>
                  </a:lnTo>
                  <a:lnTo>
                    <a:pt x="648525" y="279044"/>
                  </a:lnTo>
                  <a:lnTo>
                    <a:pt x="645731" y="278460"/>
                  </a:lnTo>
                  <a:lnTo>
                    <a:pt x="643407" y="279374"/>
                  </a:lnTo>
                  <a:lnTo>
                    <a:pt x="640753" y="278117"/>
                  </a:lnTo>
                  <a:lnTo>
                    <a:pt x="635889" y="276186"/>
                  </a:lnTo>
                  <a:lnTo>
                    <a:pt x="633907" y="278879"/>
                  </a:lnTo>
                  <a:lnTo>
                    <a:pt x="635342" y="279209"/>
                  </a:lnTo>
                  <a:lnTo>
                    <a:pt x="637451" y="277698"/>
                  </a:lnTo>
                  <a:lnTo>
                    <a:pt x="637832" y="283451"/>
                  </a:lnTo>
                  <a:lnTo>
                    <a:pt x="641972" y="285127"/>
                  </a:lnTo>
                  <a:lnTo>
                    <a:pt x="647725" y="284861"/>
                  </a:lnTo>
                  <a:lnTo>
                    <a:pt x="648042" y="283184"/>
                  </a:lnTo>
                  <a:lnTo>
                    <a:pt x="647674" y="280568"/>
                  </a:lnTo>
                  <a:lnTo>
                    <a:pt x="647763" y="279895"/>
                  </a:lnTo>
                  <a:lnTo>
                    <a:pt x="651560" y="281076"/>
                  </a:lnTo>
                  <a:lnTo>
                    <a:pt x="652995" y="278549"/>
                  </a:lnTo>
                  <a:lnTo>
                    <a:pt x="655358" y="276352"/>
                  </a:lnTo>
                  <a:lnTo>
                    <a:pt x="656082" y="276186"/>
                  </a:lnTo>
                  <a:lnTo>
                    <a:pt x="659168" y="279374"/>
                  </a:lnTo>
                  <a:lnTo>
                    <a:pt x="661530" y="277012"/>
                  </a:lnTo>
                  <a:lnTo>
                    <a:pt x="671995" y="275590"/>
                  </a:lnTo>
                  <a:lnTo>
                    <a:pt x="676554" y="271526"/>
                  </a:lnTo>
                  <a:lnTo>
                    <a:pt x="680491" y="262153"/>
                  </a:lnTo>
                  <a:lnTo>
                    <a:pt x="683387" y="266369"/>
                  </a:lnTo>
                  <a:lnTo>
                    <a:pt x="685850" y="265112"/>
                  </a:lnTo>
                  <a:lnTo>
                    <a:pt x="691007" y="266128"/>
                  </a:lnTo>
                  <a:lnTo>
                    <a:pt x="691794" y="263931"/>
                  </a:lnTo>
                  <a:lnTo>
                    <a:pt x="694004" y="260388"/>
                  </a:lnTo>
                  <a:lnTo>
                    <a:pt x="695896" y="259791"/>
                  </a:lnTo>
                  <a:lnTo>
                    <a:pt x="699058" y="256895"/>
                  </a:lnTo>
                  <a:lnTo>
                    <a:pt x="700290" y="257263"/>
                  </a:lnTo>
                  <a:lnTo>
                    <a:pt x="701802" y="262229"/>
                  </a:lnTo>
                  <a:lnTo>
                    <a:pt x="703922" y="260134"/>
                  </a:lnTo>
                  <a:lnTo>
                    <a:pt x="707644" y="261150"/>
                  </a:lnTo>
                  <a:lnTo>
                    <a:pt x="707339" y="258521"/>
                  </a:lnTo>
                  <a:lnTo>
                    <a:pt x="708952" y="255993"/>
                  </a:lnTo>
                  <a:lnTo>
                    <a:pt x="706831" y="255231"/>
                  </a:lnTo>
                  <a:lnTo>
                    <a:pt x="704557" y="252437"/>
                  </a:lnTo>
                  <a:lnTo>
                    <a:pt x="702487" y="253199"/>
                  </a:lnTo>
                  <a:lnTo>
                    <a:pt x="698144" y="253796"/>
                  </a:lnTo>
                  <a:lnTo>
                    <a:pt x="697496" y="250761"/>
                  </a:lnTo>
                  <a:lnTo>
                    <a:pt x="698309" y="246786"/>
                  </a:lnTo>
                  <a:lnTo>
                    <a:pt x="701763" y="244843"/>
                  </a:lnTo>
                  <a:lnTo>
                    <a:pt x="704392" y="240347"/>
                  </a:lnTo>
                  <a:lnTo>
                    <a:pt x="705739" y="241122"/>
                  </a:lnTo>
                  <a:lnTo>
                    <a:pt x="710184" y="241211"/>
                  </a:lnTo>
                  <a:lnTo>
                    <a:pt x="713333" y="240703"/>
                  </a:lnTo>
                  <a:lnTo>
                    <a:pt x="718197" y="237236"/>
                  </a:lnTo>
                  <a:close/>
                </a:path>
                <a:path w="2185034" h="1087754">
                  <a:moveTo>
                    <a:pt x="1016965" y="853770"/>
                  </a:moveTo>
                  <a:lnTo>
                    <a:pt x="1016203" y="852322"/>
                  </a:lnTo>
                  <a:lnTo>
                    <a:pt x="1016457" y="851065"/>
                  </a:lnTo>
                  <a:lnTo>
                    <a:pt x="1016584" y="850214"/>
                  </a:lnTo>
                  <a:lnTo>
                    <a:pt x="1016533" y="849452"/>
                  </a:lnTo>
                  <a:lnTo>
                    <a:pt x="1015695" y="849096"/>
                  </a:lnTo>
                  <a:lnTo>
                    <a:pt x="1014463" y="848715"/>
                  </a:lnTo>
                  <a:lnTo>
                    <a:pt x="1013333" y="850379"/>
                  </a:lnTo>
                  <a:lnTo>
                    <a:pt x="1011809" y="852843"/>
                  </a:lnTo>
                  <a:lnTo>
                    <a:pt x="1013294" y="854189"/>
                  </a:lnTo>
                  <a:lnTo>
                    <a:pt x="1015619" y="855446"/>
                  </a:lnTo>
                  <a:lnTo>
                    <a:pt x="1016965" y="853770"/>
                  </a:lnTo>
                  <a:close/>
                </a:path>
                <a:path w="2185034" h="1087754">
                  <a:moveTo>
                    <a:pt x="1031074" y="862114"/>
                  </a:moveTo>
                  <a:lnTo>
                    <a:pt x="1028839" y="861364"/>
                  </a:lnTo>
                  <a:lnTo>
                    <a:pt x="1028547" y="861288"/>
                  </a:lnTo>
                  <a:lnTo>
                    <a:pt x="1027950" y="861453"/>
                  </a:lnTo>
                  <a:lnTo>
                    <a:pt x="1027823" y="861720"/>
                  </a:lnTo>
                  <a:lnTo>
                    <a:pt x="1026718" y="863561"/>
                  </a:lnTo>
                  <a:lnTo>
                    <a:pt x="1028573" y="863981"/>
                  </a:lnTo>
                  <a:lnTo>
                    <a:pt x="1029754" y="864831"/>
                  </a:lnTo>
                  <a:lnTo>
                    <a:pt x="1029081" y="863650"/>
                  </a:lnTo>
                  <a:lnTo>
                    <a:pt x="1031074" y="862114"/>
                  </a:lnTo>
                  <a:close/>
                </a:path>
                <a:path w="2185034" h="1087754">
                  <a:moveTo>
                    <a:pt x="1072794" y="882637"/>
                  </a:moveTo>
                  <a:lnTo>
                    <a:pt x="1070038" y="874953"/>
                  </a:lnTo>
                  <a:lnTo>
                    <a:pt x="1070178" y="867270"/>
                  </a:lnTo>
                  <a:lnTo>
                    <a:pt x="1065263" y="858570"/>
                  </a:lnTo>
                  <a:lnTo>
                    <a:pt x="1065403" y="855281"/>
                  </a:lnTo>
                  <a:lnTo>
                    <a:pt x="1058887" y="855103"/>
                  </a:lnTo>
                  <a:lnTo>
                    <a:pt x="1059649" y="858913"/>
                  </a:lnTo>
                  <a:lnTo>
                    <a:pt x="1057071" y="861872"/>
                  </a:lnTo>
                  <a:lnTo>
                    <a:pt x="1058646" y="864400"/>
                  </a:lnTo>
                  <a:lnTo>
                    <a:pt x="1051877" y="868019"/>
                  </a:lnTo>
                  <a:lnTo>
                    <a:pt x="1050620" y="872947"/>
                  </a:lnTo>
                  <a:lnTo>
                    <a:pt x="1044460" y="883158"/>
                  </a:lnTo>
                  <a:lnTo>
                    <a:pt x="1039939" y="889139"/>
                  </a:lnTo>
                  <a:lnTo>
                    <a:pt x="1024813" y="891603"/>
                  </a:lnTo>
                  <a:lnTo>
                    <a:pt x="1019619" y="894981"/>
                  </a:lnTo>
                  <a:lnTo>
                    <a:pt x="1017041" y="903008"/>
                  </a:lnTo>
                  <a:lnTo>
                    <a:pt x="1014730" y="906449"/>
                  </a:lnTo>
                  <a:lnTo>
                    <a:pt x="1014590" y="909408"/>
                  </a:lnTo>
                  <a:lnTo>
                    <a:pt x="1017422" y="916762"/>
                  </a:lnTo>
                  <a:lnTo>
                    <a:pt x="1015276" y="922083"/>
                  </a:lnTo>
                  <a:lnTo>
                    <a:pt x="1017638" y="926820"/>
                  </a:lnTo>
                  <a:lnTo>
                    <a:pt x="1017905" y="928166"/>
                  </a:lnTo>
                  <a:lnTo>
                    <a:pt x="1014679" y="933069"/>
                  </a:lnTo>
                  <a:lnTo>
                    <a:pt x="1014006" y="938542"/>
                  </a:lnTo>
                  <a:lnTo>
                    <a:pt x="1006576" y="946658"/>
                  </a:lnTo>
                  <a:lnTo>
                    <a:pt x="1004976" y="951814"/>
                  </a:lnTo>
                  <a:lnTo>
                    <a:pt x="1009777" y="959573"/>
                  </a:lnTo>
                  <a:lnTo>
                    <a:pt x="1009142" y="961936"/>
                  </a:lnTo>
                  <a:lnTo>
                    <a:pt x="1008354" y="967422"/>
                  </a:lnTo>
                  <a:lnTo>
                    <a:pt x="1009738" y="973924"/>
                  </a:lnTo>
                  <a:lnTo>
                    <a:pt x="1014056" y="979843"/>
                  </a:lnTo>
                  <a:lnTo>
                    <a:pt x="1018235" y="981811"/>
                  </a:lnTo>
                  <a:lnTo>
                    <a:pt x="1023251" y="984770"/>
                  </a:lnTo>
                  <a:lnTo>
                    <a:pt x="1025906" y="984834"/>
                  </a:lnTo>
                  <a:lnTo>
                    <a:pt x="1028915" y="981379"/>
                  </a:lnTo>
                  <a:lnTo>
                    <a:pt x="1032281" y="981710"/>
                  </a:lnTo>
                  <a:lnTo>
                    <a:pt x="1036853" y="980262"/>
                  </a:lnTo>
                  <a:lnTo>
                    <a:pt x="1038237" y="979347"/>
                  </a:lnTo>
                  <a:lnTo>
                    <a:pt x="1040828" y="973924"/>
                  </a:lnTo>
                  <a:lnTo>
                    <a:pt x="1043647" y="970140"/>
                  </a:lnTo>
                  <a:lnTo>
                    <a:pt x="1045502" y="960513"/>
                  </a:lnTo>
                  <a:lnTo>
                    <a:pt x="1061770" y="917689"/>
                  </a:lnTo>
                  <a:lnTo>
                    <a:pt x="1064717" y="912101"/>
                  </a:lnTo>
                  <a:lnTo>
                    <a:pt x="1063663" y="904252"/>
                  </a:lnTo>
                  <a:lnTo>
                    <a:pt x="1064755" y="903427"/>
                  </a:lnTo>
                  <a:lnTo>
                    <a:pt x="1067041" y="899629"/>
                  </a:lnTo>
                  <a:lnTo>
                    <a:pt x="1068019" y="896569"/>
                  </a:lnTo>
                  <a:lnTo>
                    <a:pt x="1067549" y="892098"/>
                  </a:lnTo>
                  <a:lnTo>
                    <a:pt x="1067003" y="890739"/>
                  </a:lnTo>
                  <a:lnTo>
                    <a:pt x="1072413" y="889825"/>
                  </a:lnTo>
                  <a:lnTo>
                    <a:pt x="1072540" y="884339"/>
                  </a:lnTo>
                  <a:lnTo>
                    <a:pt x="1072794" y="882637"/>
                  </a:lnTo>
                  <a:close/>
                </a:path>
                <a:path w="2185034" h="1087754">
                  <a:moveTo>
                    <a:pt x="1079804" y="99009"/>
                  </a:moveTo>
                  <a:lnTo>
                    <a:pt x="1079423" y="98577"/>
                  </a:lnTo>
                  <a:lnTo>
                    <a:pt x="1078560" y="98577"/>
                  </a:lnTo>
                  <a:lnTo>
                    <a:pt x="1078560" y="99402"/>
                  </a:lnTo>
                  <a:lnTo>
                    <a:pt x="1078941" y="99834"/>
                  </a:lnTo>
                  <a:lnTo>
                    <a:pt x="1079804" y="99834"/>
                  </a:lnTo>
                  <a:lnTo>
                    <a:pt x="1079804" y="99009"/>
                  </a:lnTo>
                  <a:close/>
                </a:path>
                <a:path w="2185034" h="1087754">
                  <a:moveTo>
                    <a:pt x="1093012" y="107022"/>
                  </a:moveTo>
                  <a:lnTo>
                    <a:pt x="1089012" y="104076"/>
                  </a:lnTo>
                  <a:lnTo>
                    <a:pt x="1084910" y="101371"/>
                  </a:lnTo>
                  <a:lnTo>
                    <a:pt x="1079804" y="101015"/>
                  </a:lnTo>
                  <a:lnTo>
                    <a:pt x="1078560" y="101015"/>
                  </a:lnTo>
                  <a:lnTo>
                    <a:pt x="1082967" y="104140"/>
                  </a:lnTo>
                  <a:lnTo>
                    <a:pt x="1087958" y="105676"/>
                  </a:lnTo>
                  <a:lnTo>
                    <a:pt x="1093012" y="107022"/>
                  </a:lnTo>
                  <a:close/>
                </a:path>
                <a:path w="2185034" h="1087754">
                  <a:moveTo>
                    <a:pt x="1112723" y="942962"/>
                  </a:moveTo>
                  <a:lnTo>
                    <a:pt x="1112596" y="941603"/>
                  </a:lnTo>
                  <a:lnTo>
                    <a:pt x="1112481" y="939901"/>
                  </a:lnTo>
                  <a:lnTo>
                    <a:pt x="1110284" y="940587"/>
                  </a:lnTo>
                  <a:lnTo>
                    <a:pt x="1109611" y="939317"/>
                  </a:lnTo>
                  <a:lnTo>
                    <a:pt x="1108976" y="940066"/>
                  </a:lnTo>
                  <a:lnTo>
                    <a:pt x="1108303" y="940739"/>
                  </a:lnTo>
                  <a:lnTo>
                    <a:pt x="1107757" y="941336"/>
                  </a:lnTo>
                  <a:lnTo>
                    <a:pt x="1108049" y="943444"/>
                  </a:lnTo>
                  <a:lnTo>
                    <a:pt x="1109484" y="942695"/>
                  </a:lnTo>
                  <a:lnTo>
                    <a:pt x="1111631" y="943013"/>
                  </a:lnTo>
                  <a:lnTo>
                    <a:pt x="1112723" y="942962"/>
                  </a:lnTo>
                  <a:close/>
                </a:path>
                <a:path w="2185034" h="1087754">
                  <a:moveTo>
                    <a:pt x="1118044" y="93586"/>
                  </a:moveTo>
                  <a:lnTo>
                    <a:pt x="1117371" y="92075"/>
                  </a:lnTo>
                  <a:lnTo>
                    <a:pt x="1115136" y="91313"/>
                  </a:lnTo>
                  <a:lnTo>
                    <a:pt x="1114488" y="89712"/>
                  </a:lnTo>
                  <a:lnTo>
                    <a:pt x="1113231" y="88696"/>
                  </a:lnTo>
                  <a:lnTo>
                    <a:pt x="1111707" y="87579"/>
                  </a:lnTo>
                  <a:lnTo>
                    <a:pt x="1111211" y="89865"/>
                  </a:lnTo>
                  <a:lnTo>
                    <a:pt x="1112393" y="90716"/>
                  </a:lnTo>
                  <a:lnTo>
                    <a:pt x="1113904" y="91313"/>
                  </a:lnTo>
                  <a:lnTo>
                    <a:pt x="1114488" y="93167"/>
                  </a:lnTo>
                  <a:lnTo>
                    <a:pt x="1116660" y="93916"/>
                  </a:lnTo>
                  <a:lnTo>
                    <a:pt x="1117028" y="96786"/>
                  </a:lnTo>
                  <a:lnTo>
                    <a:pt x="1118044" y="93586"/>
                  </a:lnTo>
                  <a:close/>
                </a:path>
                <a:path w="2185034" h="1087754">
                  <a:moveTo>
                    <a:pt x="1124839" y="104648"/>
                  </a:moveTo>
                  <a:lnTo>
                    <a:pt x="1122934" y="103378"/>
                  </a:lnTo>
                  <a:lnTo>
                    <a:pt x="1121346" y="101688"/>
                  </a:lnTo>
                  <a:lnTo>
                    <a:pt x="1119987" y="99822"/>
                  </a:lnTo>
                  <a:lnTo>
                    <a:pt x="1119200" y="99822"/>
                  </a:lnTo>
                  <a:lnTo>
                    <a:pt x="1118768" y="100177"/>
                  </a:lnTo>
                  <a:lnTo>
                    <a:pt x="1118768" y="101003"/>
                  </a:lnTo>
                  <a:lnTo>
                    <a:pt x="1120965" y="104889"/>
                  </a:lnTo>
                  <a:lnTo>
                    <a:pt x="1123657" y="104648"/>
                  </a:lnTo>
                  <a:lnTo>
                    <a:pt x="1124839" y="104648"/>
                  </a:lnTo>
                  <a:close/>
                </a:path>
                <a:path w="2185034" h="1087754">
                  <a:moveTo>
                    <a:pt x="1128864" y="932040"/>
                  </a:moveTo>
                  <a:lnTo>
                    <a:pt x="1128699" y="932459"/>
                  </a:lnTo>
                  <a:lnTo>
                    <a:pt x="1128153" y="932129"/>
                  </a:lnTo>
                  <a:lnTo>
                    <a:pt x="1127607" y="931875"/>
                  </a:lnTo>
                  <a:lnTo>
                    <a:pt x="1127010" y="931621"/>
                  </a:lnTo>
                  <a:lnTo>
                    <a:pt x="1126286" y="932040"/>
                  </a:lnTo>
                  <a:lnTo>
                    <a:pt x="1126159" y="932561"/>
                  </a:lnTo>
                  <a:lnTo>
                    <a:pt x="1125956" y="933323"/>
                  </a:lnTo>
                  <a:lnTo>
                    <a:pt x="1126159" y="934161"/>
                  </a:lnTo>
                  <a:lnTo>
                    <a:pt x="1127264" y="934237"/>
                  </a:lnTo>
                  <a:lnTo>
                    <a:pt x="1127975" y="934339"/>
                  </a:lnTo>
                  <a:lnTo>
                    <a:pt x="1128268" y="933805"/>
                  </a:lnTo>
                  <a:lnTo>
                    <a:pt x="1128864" y="932040"/>
                  </a:lnTo>
                  <a:close/>
                </a:path>
                <a:path w="2185034" h="1087754">
                  <a:moveTo>
                    <a:pt x="1268145" y="690079"/>
                  </a:moveTo>
                  <a:lnTo>
                    <a:pt x="1267371" y="686892"/>
                  </a:lnTo>
                  <a:lnTo>
                    <a:pt x="1266901" y="684860"/>
                  </a:lnTo>
                  <a:lnTo>
                    <a:pt x="1264970" y="685609"/>
                  </a:lnTo>
                  <a:lnTo>
                    <a:pt x="1264031" y="685952"/>
                  </a:lnTo>
                  <a:lnTo>
                    <a:pt x="1261414" y="686701"/>
                  </a:lnTo>
                  <a:lnTo>
                    <a:pt x="1262722" y="688822"/>
                  </a:lnTo>
                  <a:lnTo>
                    <a:pt x="1262811" y="691527"/>
                  </a:lnTo>
                  <a:lnTo>
                    <a:pt x="1264970" y="689495"/>
                  </a:lnTo>
                  <a:lnTo>
                    <a:pt x="1268145" y="690079"/>
                  </a:lnTo>
                  <a:close/>
                </a:path>
                <a:path w="2185034" h="1087754">
                  <a:moveTo>
                    <a:pt x="1268895" y="734174"/>
                  </a:moveTo>
                  <a:lnTo>
                    <a:pt x="1268260" y="733259"/>
                  </a:lnTo>
                  <a:lnTo>
                    <a:pt x="1267625" y="733425"/>
                  </a:lnTo>
                  <a:lnTo>
                    <a:pt x="1265682" y="733742"/>
                  </a:lnTo>
                  <a:lnTo>
                    <a:pt x="1264627" y="735279"/>
                  </a:lnTo>
                  <a:lnTo>
                    <a:pt x="1263789" y="736803"/>
                  </a:lnTo>
                  <a:lnTo>
                    <a:pt x="1263446" y="737387"/>
                  </a:lnTo>
                  <a:lnTo>
                    <a:pt x="1264081" y="738314"/>
                  </a:lnTo>
                  <a:lnTo>
                    <a:pt x="1265135" y="738238"/>
                  </a:lnTo>
                  <a:lnTo>
                    <a:pt x="1268145" y="738746"/>
                  </a:lnTo>
                  <a:lnTo>
                    <a:pt x="1267333" y="735622"/>
                  </a:lnTo>
                  <a:lnTo>
                    <a:pt x="1268895" y="734174"/>
                  </a:lnTo>
                  <a:close/>
                </a:path>
                <a:path w="2185034" h="1087754">
                  <a:moveTo>
                    <a:pt x="1338770" y="669556"/>
                  </a:moveTo>
                  <a:lnTo>
                    <a:pt x="1333588" y="662051"/>
                  </a:lnTo>
                  <a:lnTo>
                    <a:pt x="1331087" y="655878"/>
                  </a:lnTo>
                  <a:lnTo>
                    <a:pt x="1324533" y="649719"/>
                  </a:lnTo>
                  <a:lnTo>
                    <a:pt x="1322971" y="648779"/>
                  </a:lnTo>
                  <a:lnTo>
                    <a:pt x="1317993" y="650062"/>
                  </a:lnTo>
                  <a:lnTo>
                    <a:pt x="1321079" y="651586"/>
                  </a:lnTo>
                  <a:lnTo>
                    <a:pt x="1318234" y="659333"/>
                  </a:lnTo>
                  <a:lnTo>
                    <a:pt x="1324673" y="687552"/>
                  </a:lnTo>
                  <a:lnTo>
                    <a:pt x="1326603" y="686968"/>
                  </a:lnTo>
                  <a:lnTo>
                    <a:pt x="1330413" y="685952"/>
                  </a:lnTo>
                  <a:lnTo>
                    <a:pt x="1333449" y="683679"/>
                  </a:lnTo>
                  <a:lnTo>
                    <a:pt x="1338694" y="678776"/>
                  </a:lnTo>
                  <a:lnTo>
                    <a:pt x="1337843" y="676249"/>
                  </a:lnTo>
                  <a:lnTo>
                    <a:pt x="1338097" y="673531"/>
                  </a:lnTo>
                  <a:lnTo>
                    <a:pt x="1337513" y="671690"/>
                  </a:lnTo>
                  <a:lnTo>
                    <a:pt x="1338770" y="669556"/>
                  </a:lnTo>
                  <a:close/>
                </a:path>
                <a:path w="2185034" h="1087754">
                  <a:moveTo>
                    <a:pt x="1581492" y="983576"/>
                  </a:moveTo>
                  <a:lnTo>
                    <a:pt x="1579308" y="983068"/>
                  </a:lnTo>
                  <a:lnTo>
                    <a:pt x="1578076" y="983068"/>
                  </a:lnTo>
                  <a:lnTo>
                    <a:pt x="1578724" y="984250"/>
                  </a:lnTo>
                  <a:lnTo>
                    <a:pt x="1579333" y="985431"/>
                  </a:lnTo>
                  <a:lnTo>
                    <a:pt x="1580286" y="987196"/>
                  </a:lnTo>
                  <a:lnTo>
                    <a:pt x="1580362" y="985177"/>
                  </a:lnTo>
                  <a:lnTo>
                    <a:pt x="1581492" y="983576"/>
                  </a:lnTo>
                  <a:close/>
                </a:path>
                <a:path w="2185034" h="1087754">
                  <a:moveTo>
                    <a:pt x="1620545" y="818629"/>
                  </a:moveTo>
                  <a:lnTo>
                    <a:pt x="1618284" y="817372"/>
                  </a:lnTo>
                  <a:lnTo>
                    <a:pt x="1618284" y="820978"/>
                  </a:lnTo>
                  <a:lnTo>
                    <a:pt x="1617433" y="820978"/>
                  </a:lnTo>
                  <a:lnTo>
                    <a:pt x="1617052" y="821410"/>
                  </a:lnTo>
                  <a:lnTo>
                    <a:pt x="1617052" y="822261"/>
                  </a:lnTo>
                  <a:lnTo>
                    <a:pt x="1617891" y="822261"/>
                  </a:lnTo>
                  <a:lnTo>
                    <a:pt x="1618284" y="821829"/>
                  </a:lnTo>
                  <a:lnTo>
                    <a:pt x="1618284" y="820991"/>
                  </a:lnTo>
                  <a:lnTo>
                    <a:pt x="1620545" y="819810"/>
                  </a:lnTo>
                  <a:lnTo>
                    <a:pt x="1620545" y="818629"/>
                  </a:lnTo>
                  <a:close/>
                </a:path>
                <a:path w="2185034" h="1087754">
                  <a:moveTo>
                    <a:pt x="1676793" y="785114"/>
                  </a:moveTo>
                  <a:lnTo>
                    <a:pt x="1676463" y="784847"/>
                  </a:lnTo>
                  <a:lnTo>
                    <a:pt x="1675955" y="784428"/>
                  </a:lnTo>
                  <a:lnTo>
                    <a:pt x="1675079" y="784593"/>
                  </a:lnTo>
                  <a:lnTo>
                    <a:pt x="1674304" y="784517"/>
                  </a:lnTo>
                  <a:lnTo>
                    <a:pt x="1674304" y="785698"/>
                  </a:lnTo>
                  <a:lnTo>
                    <a:pt x="1676120" y="785698"/>
                  </a:lnTo>
                  <a:lnTo>
                    <a:pt x="1676793" y="785114"/>
                  </a:lnTo>
                  <a:close/>
                </a:path>
                <a:path w="2185034" h="1087754">
                  <a:moveTo>
                    <a:pt x="1677987" y="822261"/>
                  </a:moveTo>
                  <a:lnTo>
                    <a:pt x="1675536" y="822261"/>
                  </a:lnTo>
                  <a:lnTo>
                    <a:pt x="1675536" y="822921"/>
                  </a:lnTo>
                  <a:lnTo>
                    <a:pt x="1675841" y="823442"/>
                  </a:lnTo>
                  <a:lnTo>
                    <a:pt x="1676476" y="823518"/>
                  </a:lnTo>
                  <a:lnTo>
                    <a:pt x="1677352" y="823696"/>
                  </a:lnTo>
                  <a:lnTo>
                    <a:pt x="1677911" y="823188"/>
                  </a:lnTo>
                  <a:lnTo>
                    <a:pt x="1677987" y="822261"/>
                  </a:lnTo>
                  <a:close/>
                </a:path>
                <a:path w="2185034" h="1087754">
                  <a:moveTo>
                    <a:pt x="1677987" y="820229"/>
                  </a:moveTo>
                  <a:lnTo>
                    <a:pt x="1677568" y="819810"/>
                  </a:lnTo>
                  <a:lnTo>
                    <a:pt x="1676768" y="819810"/>
                  </a:lnTo>
                  <a:lnTo>
                    <a:pt x="1676717" y="820661"/>
                  </a:lnTo>
                  <a:lnTo>
                    <a:pt x="1677149" y="821093"/>
                  </a:lnTo>
                  <a:lnTo>
                    <a:pt x="1677987" y="820991"/>
                  </a:lnTo>
                  <a:lnTo>
                    <a:pt x="1677987" y="820229"/>
                  </a:lnTo>
                  <a:close/>
                </a:path>
                <a:path w="2185034" h="1087754">
                  <a:moveTo>
                    <a:pt x="1747570" y="742454"/>
                  </a:moveTo>
                  <a:lnTo>
                    <a:pt x="1747024" y="742022"/>
                  </a:lnTo>
                  <a:lnTo>
                    <a:pt x="1746478" y="741857"/>
                  </a:lnTo>
                  <a:lnTo>
                    <a:pt x="1745881" y="741616"/>
                  </a:lnTo>
                  <a:lnTo>
                    <a:pt x="1745157" y="742022"/>
                  </a:lnTo>
                  <a:lnTo>
                    <a:pt x="1745043" y="742543"/>
                  </a:lnTo>
                  <a:lnTo>
                    <a:pt x="1744827" y="743292"/>
                  </a:lnTo>
                  <a:lnTo>
                    <a:pt x="1745043" y="744054"/>
                  </a:lnTo>
                  <a:lnTo>
                    <a:pt x="1746148" y="744220"/>
                  </a:lnTo>
                  <a:lnTo>
                    <a:pt x="1746859" y="744220"/>
                  </a:lnTo>
                  <a:lnTo>
                    <a:pt x="1747139" y="743800"/>
                  </a:lnTo>
                  <a:lnTo>
                    <a:pt x="1747570" y="742454"/>
                  </a:lnTo>
                  <a:close/>
                </a:path>
                <a:path w="2185034" h="1087754">
                  <a:moveTo>
                    <a:pt x="1765528" y="399402"/>
                  </a:moveTo>
                  <a:lnTo>
                    <a:pt x="1762226" y="393331"/>
                  </a:lnTo>
                  <a:lnTo>
                    <a:pt x="1761985" y="389686"/>
                  </a:lnTo>
                  <a:lnTo>
                    <a:pt x="1760245" y="383019"/>
                  </a:lnTo>
                  <a:lnTo>
                    <a:pt x="1756918" y="379641"/>
                  </a:lnTo>
                  <a:lnTo>
                    <a:pt x="1759610" y="375754"/>
                  </a:lnTo>
                  <a:lnTo>
                    <a:pt x="1757083" y="372033"/>
                  </a:lnTo>
                  <a:lnTo>
                    <a:pt x="1757578" y="367309"/>
                  </a:lnTo>
                  <a:lnTo>
                    <a:pt x="1753019" y="357924"/>
                  </a:lnTo>
                  <a:lnTo>
                    <a:pt x="1741004" y="346443"/>
                  </a:lnTo>
                  <a:lnTo>
                    <a:pt x="1739201" y="346748"/>
                  </a:lnTo>
                  <a:lnTo>
                    <a:pt x="1738541" y="344525"/>
                  </a:lnTo>
                  <a:lnTo>
                    <a:pt x="1735239" y="340029"/>
                  </a:lnTo>
                  <a:lnTo>
                    <a:pt x="1738376" y="339356"/>
                  </a:lnTo>
                  <a:lnTo>
                    <a:pt x="1740941" y="340029"/>
                  </a:lnTo>
                  <a:lnTo>
                    <a:pt x="1745424" y="342379"/>
                  </a:lnTo>
                  <a:lnTo>
                    <a:pt x="1748167" y="342480"/>
                  </a:lnTo>
                  <a:lnTo>
                    <a:pt x="1753273" y="346202"/>
                  </a:lnTo>
                  <a:lnTo>
                    <a:pt x="1754505" y="343077"/>
                  </a:lnTo>
                  <a:lnTo>
                    <a:pt x="1754339" y="336638"/>
                  </a:lnTo>
                  <a:lnTo>
                    <a:pt x="1756689" y="335648"/>
                  </a:lnTo>
                  <a:lnTo>
                    <a:pt x="1760702" y="336156"/>
                  </a:lnTo>
                  <a:lnTo>
                    <a:pt x="1762658" y="336486"/>
                  </a:lnTo>
                  <a:lnTo>
                    <a:pt x="1764004" y="335559"/>
                  </a:lnTo>
                  <a:lnTo>
                    <a:pt x="1765096" y="330390"/>
                  </a:lnTo>
                  <a:lnTo>
                    <a:pt x="1760359" y="328193"/>
                  </a:lnTo>
                  <a:lnTo>
                    <a:pt x="1759534" y="325412"/>
                  </a:lnTo>
                  <a:lnTo>
                    <a:pt x="1757451" y="320446"/>
                  </a:lnTo>
                  <a:lnTo>
                    <a:pt x="1756244" y="320675"/>
                  </a:lnTo>
                  <a:lnTo>
                    <a:pt x="1753400" y="321957"/>
                  </a:lnTo>
                  <a:lnTo>
                    <a:pt x="1752892" y="323316"/>
                  </a:lnTo>
                  <a:lnTo>
                    <a:pt x="1746097" y="319849"/>
                  </a:lnTo>
                  <a:lnTo>
                    <a:pt x="1740395" y="318503"/>
                  </a:lnTo>
                  <a:lnTo>
                    <a:pt x="1732330" y="313194"/>
                  </a:lnTo>
                  <a:lnTo>
                    <a:pt x="1724317" y="310299"/>
                  </a:lnTo>
                  <a:lnTo>
                    <a:pt x="1722577" y="309803"/>
                  </a:lnTo>
                  <a:lnTo>
                    <a:pt x="1721472" y="312331"/>
                  </a:lnTo>
                  <a:lnTo>
                    <a:pt x="1721650" y="313512"/>
                  </a:lnTo>
                  <a:lnTo>
                    <a:pt x="1726298" y="317919"/>
                  </a:lnTo>
                  <a:lnTo>
                    <a:pt x="1727555" y="322541"/>
                  </a:lnTo>
                  <a:lnTo>
                    <a:pt x="1729676" y="328041"/>
                  </a:lnTo>
                  <a:lnTo>
                    <a:pt x="1731200" y="328714"/>
                  </a:lnTo>
                  <a:lnTo>
                    <a:pt x="1729727" y="329907"/>
                  </a:lnTo>
                  <a:lnTo>
                    <a:pt x="1728190" y="330568"/>
                  </a:lnTo>
                  <a:lnTo>
                    <a:pt x="1727682" y="328561"/>
                  </a:lnTo>
                  <a:lnTo>
                    <a:pt x="1725752" y="328955"/>
                  </a:lnTo>
                  <a:lnTo>
                    <a:pt x="1724812" y="328561"/>
                  </a:lnTo>
                  <a:lnTo>
                    <a:pt x="1723669" y="330923"/>
                  </a:lnTo>
                  <a:lnTo>
                    <a:pt x="1724482" y="339356"/>
                  </a:lnTo>
                  <a:lnTo>
                    <a:pt x="1729625" y="344589"/>
                  </a:lnTo>
                  <a:lnTo>
                    <a:pt x="1730641" y="348310"/>
                  </a:lnTo>
                  <a:lnTo>
                    <a:pt x="1731314" y="349326"/>
                  </a:lnTo>
                  <a:lnTo>
                    <a:pt x="1737588" y="347548"/>
                  </a:lnTo>
                  <a:lnTo>
                    <a:pt x="1734743" y="352856"/>
                  </a:lnTo>
                  <a:lnTo>
                    <a:pt x="1734781" y="354888"/>
                  </a:lnTo>
                  <a:lnTo>
                    <a:pt x="1737995" y="361137"/>
                  </a:lnTo>
                  <a:lnTo>
                    <a:pt x="1739734" y="365696"/>
                  </a:lnTo>
                  <a:lnTo>
                    <a:pt x="1742097" y="375818"/>
                  </a:lnTo>
                  <a:lnTo>
                    <a:pt x="1741830" y="380911"/>
                  </a:lnTo>
                  <a:lnTo>
                    <a:pt x="1736420" y="386892"/>
                  </a:lnTo>
                  <a:lnTo>
                    <a:pt x="1733981" y="390436"/>
                  </a:lnTo>
                  <a:lnTo>
                    <a:pt x="1729841" y="386829"/>
                  </a:lnTo>
                  <a:lnTo>
                    <a:pt x="1728711" y="386461"/>
                  </a:lnTo>
                  <a:lnTo>
                    <a:pt x="1726641" y="391553"/>
                  </a:lnTo>
                  <a:lnTo>
                    <a:pt x="1724520" y="395097"/>
                  </a:lnTo>
                  <a:lnTo>
                    <a:pt x="1725790" y="401764"/>
                  </a:lnTo>
                  <a:lnTo>
                    <a:pt x="1724139" y="400659"/>
                  </a:lnTo>
                  <a:lnTo>
                    <a:pt x="1721827" y="400659"/>
                  </a:lnTo>
                  <a:lnTo>
                    <a:pt x="1721827" y="399237"/>
                  </a:lnTo>
                  <a:lnTo>
                    <a:pt x="1716201" y="402793"/>
                  </a:lnTo>
                  <a:lnTo>
                    <a:pt x="1711134" y="401942"/>
                  </a:lnTo>
                  <a:lnTo>
                    <a:pt x="1704632" y="401828"/>
                  </a:lnTo>
                  <a:lnTo>
                    <a:pt x="1703412" y="402259"/>
                  </a:lnTo>
                  <a:lnTo>
                    <a:pt x="1700237" y="407416"/>
                  </a:lnTo>
                  <a:lnTo>
                    <a:pt x="1696770" y="410464"/>
                  </a:lnTo>
                  <a:lnTo>
                    <a:pt x="1693608" y="413766"/>
                  </a:lnTo>
                  <a:lnTo>
                    <a:pt x="1692262" y="414845"/>
                  </a:lnTo>
                  <a:lnTo>
                    <a:pt x="1693659" y="419747"/>
                  </a:lnTo>
                  <a:lnTo>
                    <a:pt x="1690560" y="421513"/>
                  </a:lnTo>
                  <a:lnTo>
                    <a:pt x="1685632" y="426770"/>
                  </a:lnTo>
                  <a:lnTo>
                    <a:pt x="1685556" y="428282"/>
                  </a:lnTo>
                  <a:lnTo>
                    <a:pt x="1690560" y="431406"/>
                  </a:lnTo>
                  <a:lnTo>
                    <a:pt x="1691881" y="433171"/>
                  </a:lnTo>
                  <a:lnTo>
                    <a:pt x="1695640" y="433933"/>
                  </a:lnTo>
                  <a:lnTo>
                    <a:pt x="1694624" y="436130"/>
                  </a:lnTo>
                  <a:lnTo>
                    <a:pt x="1696110" y="436549"/>
                  </a:lnTo>
                  <a:lnTo>
                    <a:pt x="1693875" y="440867"/>
                  </a:lnTo>
                  <a:lnTo>
                    <a:pt x="1697583" y="442633"/>
                  </a:lnTo>
                  <a:lnTo>
                    <a:pt x="1702219" y="447624"/>
                  </a:lnTo>
                  <a:lnTo>
                    <a:pt x="1703882" y="447459"/>
                  </a:lnTo>
                  <a:lnTo>
                    <a:pt x="1706803" y="443064"/>
                  </a:lnTo>
                  <a:lnTo>
                    <a:pt x="1708772" y="442302"/>
                  </a:lnTo>
                  <a:lnTo>
                    <a:pt x="1707756" y="436232"/>
                  </a:lnTo>
                  <a:lnTo>
                    <a:pt x="1709458" y="431825"/>
                  </a:lnTo>
                  <a:lnTo>
                    <a:pt x="1708442" y="427520"/>
                  </a:lnTo>
                  <a:lnTo>
                    <a:pt x="1707426" y="426339"/>
                  </a:lnTo>
                  <a:lnTo>
                    <a:pt x="1707108" y="426440"/>
                  </a:lnTo>
                  <a:lnTo>
                    <a:pt x="1707553" y="426250"/>
                  </a:lnTo>
                  <a:lnTo>
                    <a:pt x="1708442" y="427520"/>
                  </a:lnTo>
                  <a:lnTo>
                    <a:pt x="1709394" y="427520"/>
                  </a:lnTo>
                  <a:lnTo>
                    <a:pt x="1710423" y="427367"/>
                  </a:lnTo>
                  <a:lnTo>
                    <a:pt x="1713242" y="431495"/>
                  </a:lnTo>
                  <a:lnTo>
                    <a:pt x="1715985" y="429298"/>
                  </a:lnTo>
                  <a:lnTo>
                    <a:pt x="1716709" y="427863"/>
                  </a:lnTo>
                  <a:lnTo>
                    <a:pt x="1717890" y="425754"/>
                  </a:lnTo>
                  <a:lnTo>
                    <a:pt x="1719072" y="425069"/>
                  </a:lnTo>
                  <a:lnTo>
                    <a:pt x="1724393" y="425069"/>
                  </a:lnTo>
                  <a:lnTo>
                    <a:pt x="1724571" y="422046"/>
                  </a:lnTo>
                  <a:lnTo>
                    <a:pt x="1725358" y="420179"/>
                  </a:lnTo>
                  <a:lnTo>
                    <a:pt x="1726120" y="418236"/>
                  </a:lnTo>
                  <a:lnTo>
                    <a:pt x="1724647" y="416953"/>
                  </a:lnTo>
                  <a:lnTo>
                    <a:pt x="1721904" y="416293"/>
                  </a:lnTo>
                  <a:lnTo>
                    <a:pt x="1721256" y="415709"/>
                  </a:lnTo>
                  <a:lnTo>
                    <a:pt x="1720583" y="415378"/>
                  </a:lnTo>
                  <a:lnTo>
                    <a:pt x="1718703" y="415607"/>
                  </a:lnTo>
                  <a:lnTo>
                    <a:pt x="1717852" y="414858"/>
                  </a:lnTo>
                  <a:lnTo>
                    <a:pt x="1718195" y="412915"/>
                  </a:lnTo>
                  <a:lnTo>
                    <a:pt x="1716963" y="413410"/>
                  </a:lnTo>
                  <a:lnTo>
                    <a:pt x="1716697" y="413181"/>
                  </a:lnTo>
                  <a:lnTo>
                    <a:pt x="1716697" y="414921"/>
                  </a:lnTo>
                  <a:lnTo>
                    <a:pt x="1716036" y="415709"/>
                  </a:lnTo>
                  <a:lnTo>
                    <a:pt x="1714512" y="417220"/>
                  </a:lnTo>
                  <a:lnTo>
                    <a:pt x="1712582" y="416293"/>
                  </a:lnTo>
                  <a:lnTo>
                    <a:pt x="1710880" y="416547"/>
                  </a:lnTo>
                  <a:lnTo>
                    <a:pt x="1710537" y="417906"/>
                  </a:lnTo>
                  <a:lnTo>
                    <a:pt x="1709750" y="418655"/>
                  </a:lnTo>
                  <a:lnTo>
                    <a:pt x="1708442" y="418985"/>
                  </a:lnTo>
                  <a:lnTo>
                    <a:pt x="1708467" y="420179"/>
                  </a:lnTo>
                  <a:lnTo>
                    <a:pt x="1708556" y="421449"/>
                  </a:lnTo>
                  <a:lnTo>
                    <a:pt x="1706994" y="421779"/>
                  </a:lnTo>
                  <a:lnTo>
                    <a:pt x="1707413" y="423646"/>
                  </a:lnTo>
                  <a:lnTo>
                    <a:pt x="1707718" y="425500"/>
                  </a:lnTo>
                  <a:lnTo>
                    <a:pt x="1704759" y="425069"/>
                  </a:lnTo>
                  <a:lnTo>
                    <a:pt x="1705063" y="427050"/>
                  </a:lnTo>
                  <a:lnTo>
                    <a:pt x="1704886" y="427101"/>
                  </a:lnTo>
                  <a:lnTo>
                    <a:pt x="1704733" y="424726"/>
                  </a:lnTo>
                  <a:lnTo>
                    <a:pt x="1702689" y="422694"/>
                  </a:lnTo>
                  <a:lnTo>
                    <a:pt x="1699602" y="422033"/>
                  </a:lnTo>
                  <a:lnTo>
                    <a:pt x="1697126" y="419747"/>
                  </a:lnTo>
                  <a:lnTo>
                    <a:pt x="1700542" y="418312"/>
                  </a:lnTo>
                  <a:lnTo>
                    <a:pt x="1702904" y="420852"/>
                  </a:lnTo>
                  <a:lnTo>
                    <a:pt x="1705571" y="420420"/>
                  </a:lnTo>
                  <a:lnTo>
                    <a:pt x="1706499" y="420585"/>
                  </a:lnTo>
                  <a:lnTo>
                    <a:pt x="1706829" y="419671"/>
                  </a:lnTo>
                  <a:lnTo>
                    <a:pt x="1708061" y="419239"/>
                  </a:lnTo>
                  <a:lnTo>
                    <a:pt x="1708353" y="418820"/>
                  </a:lnTo>
                  <a:lnTo>
                    <a:pt x="1708442" y="417131"/>
                  </a:lnTo>
                  <a:lnTo>
                    <a:pt x="1708861" y="416458"/>
                  </a:lnTo>
                  <a:lnTo>
                    <a:pt x="1710169" y="416712"/>
                  </a:lnTo>
                  <a:lnTo>
                    <a:pt x="1710664" y="416547"/>
                  </a:lnTo>
                  <a:lnTo>
                    <a:pt x="1711134" y="415696"/>
                  </a:lnTo>
                  <a:lnTo>
                    <a:pt x="1712531" y="415264"/>
                  </a:lnTo>
                  <a:lnTo>
                    <a:pt x="1714550" y="413893"/>
                  </a:lnTo>
                  <a:lnTo>
                    <a:pt x="1714512" y="414096"/>
                  </a:lnTo>
                  <a:lnTo>
                    <a:pt x="1716697" y="414921"/>
                  </a:lnTo>
                  <a:lnTo>
                    <a:pt x="1716697" y="413181"/>
                  </a:lnTo>
                  <a:lnTo>
                    <a:pt x="1715427" y="412064"/>
                  </a:lnTo>
                  <a:lnTo>
                    <a:pt x="1715490" y="411886"/>
                  </a:lnTo>
                  <a:lnTo>
                    <a:pt x="1716925" y="413334"/>
                  </a:lnTo>
                  <a:lnTo>
                    <a:pt x="1717903" y="412915"/>
                  </a:lnTo>
                  <a:lnTo>
                    <a:pt x="1718195" y="412915"/>
                  </a:lnTo>
                  <a:lnTo>
                    <a:pt x="1719414" y="412915"/>
                  </a:lnTo>
                  <a:lnTo>
                    <a:pt x="1722869" y="412483"/>
                  </a:lnTo>
                  <a:lnTo>
                    <a:pt x="1725485" y="414096"/>
                  </a:lnTo>
                  <a:lnTo>
                    <a:pt x="1727263" y="419404"/>
                  </a:lnTo>
                  <a:lnTo>
                    <a:pt x="1728876" y="420420"/>
                  </a:lnTo>
                  <a:lnTo>
                    <a:pt x="1733308" y="424992"/>
                  </a:lnTo>
                  <a:lnTo>
                    <a:pt x="1733638" y="424903"/>
                  </a:lnTo>
                  <a:lnTo>
                    <a:pt x="1738998" y="419506"/>
                  </a:lnTo>
                  <a:lnTo>
                    <a:pt x="1740611" y="417131"/>
                  </a:lnTo>
                  <a:lnTo>
                    <a:pt x="1741449" y="413397"/>
                  </a:lnTo>
                  <a:lnTo>
                    <a:pt x="1741360" y="412915"/>
                  </a:lnTo>
                  <a:lnTo>
                    <a:pt x="1745729" y="414947"/>
                  </a:lnTo>
                  <a:lnTo>
                    <a:pt x="1748891" y="415772"/>
                  </a:lnTo>
                  <a:lnTo>
                    <a:pt x="1750961" y="411060"/>
                  </a:lnTo>
                  <a:lnTo>
                    <a:pt x="1751850" y="410464"/>
                  </a:lnTo>
                  <a:lnTo>
                    <a:pt x="1757083" y="412483"/>
                  </a:lnTo>
                  <a:lnTo>
                    <a:pt x="1756524" y="408178"/>
                  </a:lnTo>
                  <a:lnTo>
                    <a:pt x="1757718" y="405739"/>
                  </a:lnTo>
                  <a:lnTo>
                    <a:pt x="1758975" y="406234"/>
                  </a:lnTo>
                  <a:lnTo>
                    <a:pt x="1758188" y="407847"/>
                  </a:lnTo>
                  <a:lnTo>
                    <a:pt x="1761515" y="409790"/>
                  </a:lnTo>
                  <a:lnTo>
                    <a:pt x="1764347" y="409194"/>
                  </a:lnTo>
                  <a:lnTo>
                    <a:pt x="1764804" y="403453"/>
                  </a:lnTo>
                  <a:lnTo>
                    <a:pt x="1765528" y="399402"/>
                  </a:lnTo>
                  <a:close/>
                </a:path>
                <a:path w="2185034" h="1087754">
                  <a:moveTo>
                    <a:pt x="1765858" y="322211"/>
                  </a:moveTo>
                  <a:lnTo>
                    <a:pt x="1765439" y="320509"/>
                  </a:lnTo>
                  <a:lnTo>
                    <a:pt x="1764792" y="319252"/>
                  </a:lnTo>
                  <a:lnTo>
                    <a:pt x="1763623" y="319519"/>
                  </a:lnTo>
                  <a:lnTo>
                    <a:pt x="1762899" y="319582"/>
                  </a:lnTo>
                  <a:lnTo>
                    <a:pt x="1762061" y="320509"/>
                  </a:lnTo>
                  <a:lnTo>
                    <a:pt x="1762010" y="321614"/>
                  </a:lnTo>
                  <a:lnTo>
                    <a:pt x="1762226" y="323037"/>
                  </a:lnTo>
                  <a:lnTo>
                    <a:pt x="1763318" y="322707"/>
                  </a:lnTo>
                  <a:lnTo>
                    <a:pt x="1764258" y="322795"/>
                  </a:lnTo>
                  <a:lnTo>
                    <a:pt x="1765261" y="322872"/>
                  </a:lnTo>
                  <a:lnTo>
                    <a:pt x="1765858" y="322211"/>
                  </a:lnTo>
                  <a:close/>
                </a:path>
                <a:path w="2185034" h="1087754">
                  <a:moveTo>
                    <a:pt x="1772500" y="312407"/>
                  </a:moveTo>
                  <a:lnTo>
                    <a:pt x="1770291" y="311734"/>
                  </a:lnTo>
                  <a:lnTo>
                    <a:pt x="1769630" y="312813"/>
                  </a:lnTo>
                  <a:lnTo>
                    <a:pt x="1768652" y="313931"/>
                  </a:lnTo>
                  <a:lnTo>
                    <a:pt x="1768144" y="315188"/>
                  </a:lnTo>
                  <a:lnTo>
                    <a:pt x="1767738" y="316293"/>
                  </a:lnTo>
                  <a:lnTo>
                    <a:pt x="1769033" y="317385"/>
                  </a:lnTo>
                  <a:lnTo>
                    <a:pt x="1769668" y="317385"/>
                  </a:lnTo>
                  <a:lnTo>
                    <a:pt x="1771065" y="317474"/>
                  </a:lnTo>
                  <a:lnTo>
                    <a:pt x="1771954" y="316369"/>
                  </a:lnTo>
                  <a:lnTo>
                    <a:pt x="1771777" y="314858"/>
                  </a:lnTo>
                  <a:lnTo>
                    <a:pt x="1771611" y="313842"/>
                  </a:lnTo>
                  <a:lnTo>
                    <a:pt x="1772500" y="312407"/>
                  </a:lnTo>
                  <a:close/>
                </a:path>
                <a:path w="2185034" h="1087754">
                  <a:moveTo>
                    <a:pt x="1778177" y="668896"/>
                  </a:moveTo>
                  <a:lnTo>
                    <a:pt x="1778012" y="669315"/>
                  </a:lnTo>
                  <a:lnTo>
                    <a:pt x="1777466" y="668959"/>
                  </a:lnTo>
                  <a:lnTo>
                    <a:pt x="1776323" y="668464"/>
                  </a:lnTo>
                  <a:lnTo>
                    <a:pt x="1775650" y="668896"/>
                  </a:lnTo>
                  <a:lnTo>
                    <a:pt x="1775485" y="669391"/>
                  </a:lnTo>
                  <a:lnTo>
                    <a:pt x="1775282" y="670229"/>
                  </a:lnTo>
                  <a:lnTo>
                    <a:pt x="1775523" y="671004"/>
                  </a:lnTo>
                  <a:lnTo>
                    <a:pt x="1777301" y="671156"/>
                  </a:lnTo>
                  <a:lnTo>
                    <a:pt x="1777580" y="670661"/>
                  </a:lnTo>
                  <a:lnTo>
                    <a:pt x="1778177" y="668896"/>
                  </a:lnTo>
                  <a:close/>
                </a:path>
                <a:path w="2185034" h="1087754">
                  <a:moveTo>
                    <a:pt x="1782914" y="306743"/>
                  </a:moveTo>
                  <a:lnTo>
                    <a:pt x="1782787" y="305396"/>
                  </a:lnTo>
                  <a:lnTo>
                    <a:pt x="1782203" y="304215"/>
                  </a:lnTo>
                  <a:lnTo>
                    <a:pt x="1781530" y="304469"/>
                  </a:lnTo>
                  <a:lnTo>
                    <a:pt x="1780527" y="304800"/>
                  </a:lnTo>
                  <a:lnTo>
                    <a:pt x="1779371" y="305320"/>
                  </a:lnTo>
                  <a:lnTo>
                    <a:pt x="1779422" y="306501"/>
                  </a:lnTo>
                  <a:lnTo>
                    <a:pt x="1779460" y="307009"/>
                  </a:lnTo>
                  <a:lnTo>
                    <a:pt x="1780425" y="307594"/>
                  </a:lnTo>
                  <a:lnTo>
                    <a:pt x="1781022" y="308089"/>
                  </a:lnTo>
                  <a:lnTo>
                    <a:pt x="1781606" y="307162"/>
                  </a:lnTo>
                  <a:lnTo>
                    <a:pt x="1782914" y="306743"/>
                  </a:lnTo>
                  <a:close/>
                </a:path>
                <a:path w="2185034" h="1087754">
                  <a:moveTo>
                    <a:pt x="1791284" y="298564"/>
                  </a:moveTo>
                  <a:lnTo>
                    <a:pt x="1791258" y="297116"/>
                  </a:lnTo>
                  <a:lnTo>
                    <a:pt x="1791258" y="296100"/>
                  </a:lnTo>
                  <a:lnTo>
                    <a:pt x="1790560" y="295935"/>
                  </a:lnTo>
                  <a:lnTo>
                    <a:pt x="1788756" y="295935"/>
                  </a:lnTo>
                  <a:lnTo>
                    <a:pt x="1787652" y="295770"/>
                  </a:lnTo>
                  <a:lnTo>
                    <a:pt x="1787652" y="297218"/>
                  </a:lnTo>
                  <a:lnTo>
                    <a:pt x="1787702" y="298234"/>
                  </a:lnTo>
                  <a:lnTo>
                    <a:pt x="1788414" y="298475"/>
                  </a:lnTo>
                  <a:lnTo>
                    <a:pt x="1789341" y="298399"/>
                  </a:lnTo>
                  <a:lnTo>
                    <a:pt x="1790179" y="298399"/>
                  </a:lnTo>
                  <a:lnTo>
                    <a:pt x="1791284" y="298564"/>
                  </a:lnTo>
                  <a:close/>
                </a:path>
                <a:path w="2185034" h="1087754">
                  <a:moveTo>
                    <a:pt x="1792465" y="288023"/>
                  </a:moveTo>
                  <a:lnTo>
                    <a:pt x="1792008" y="287667"/>
                  </a:lnTo>
                  <a:lnTo>
                    <a:pt x="1791411" y="287502"/>
                  </a:lnTo>
                  <a:lnTo>
                    <a:pt x="1790687" y="287337"/>
                  </a:lnTo>
                  <a:lnTo>
                    <a:pt x="1790268" y="287832"/>
                  </a:lnTo>
                  <a:lnTo>
                    <a:pt x="1790065" y="288353"/>
                  </a:lnTo>
                  <a:lnTo>
                    <a:pt x="1789798" y="289013"/>
                  </a:lnTo>
                  <a:lnTo>
                    <a:pt x="1790179" y="289699"/>
                  </a:lnTo>
                  <a:lnTo>
                    <a:pt x="1790738" y="289763"/>
                  </a:lnTo>
                  <a:lnTo>
                    <a:pt x="1791538" y="290029"/>
                  </a:lnTo>
                  <a:lnTo>
                    <a:pt x="1792300" y="289763"/>
                  </a:lnTo>
                  <a:lnTo>
                    <a:pt x="1792389" y="288671"/>
                  </a:lnTo>
                  <a:lnTo>
                    <a:pt x="1792465" y="288023"/>
                  </a:lnTo>
                  <a:close/>
                </a:path>
                <a:path w="2185034" h="1087754">
                  <a:moveTo>
                    <a:pt x="1794002" y="271792"/>
                  </a:moveTo>
                  <a:lnTo>
                    <a:pt x="1792554" y="271614"/>
                  </a:lnTo>
                  <a:lnTo>
                    <a:pt x="1791538" y="271526"/>
                  </a:lnTo>
                  <a:lnTo>
                    <a:pt x="1791258" y="272211"/>
                  </a:lnTo>
                  <a:lnTo>
                    <a:pt x="1791258" y="273050"/>
                  </a:lnTo>
                  <a:lnTo>
                    <a:pt x="1791284" y="273989"/>
                  </a:lnTo>
                  <a:lnTo>
                    <a:pt x="1790992" y="275082"/>
                  </a:lnTo>
                  <a:lnTo>
                    <a:pt x="1792681" y="275336"/>
                  </a:lnTo>
                  <a:lnTo>
                    <a:pt x="1793278" y="275170"/>
                  </a:lnTo>
                  <a:lnTo>
                    <a:pt x="1793786" y="274739"/>
                  </a:lnTo>
                  <a:lnTo>
                    <a:pt x="1793735" y="273824"/>
                  </a:lnTo>
                  <a:lnTo>
                    <a:pt x="1793659" y="272872"/>
                  </a:lnTo>
                  <a:lnTo>
                    <a:pt x="1794002" y="271792"/>
                  </a:lnTo>
                  <a:close/>
                </a:path>
                <a:path w="2185034" h="1087754">
                  <a:moveTo>
                    <a:pt x="1794954" y="264604"/>
                  </a:moveTo>
                  <a:lnTo>
                    <a:pt x="1794827" y="263080"/>
                  </a:lnTo>
                  <a:lnTo>
                    <a:pt x="1793735" y="261899"/>
                  </a:lnTo>
                  <a:lnTo>
                    <a:pt x="1792795" y="261899"/>
                  </a:lnTo>
                  <a:lnTo>
                    <a:pt x="1789671" y="261747"/>
                  </a:lnTo>
                  <a:lnTo>
                    <a:pt x="1792503" y="265620"/>
                  </a:lnTo>
                  <a:lnTo>
                    <a:pt x="1790052" y="266471"/>
                  </a:lnTo>
                  <a:lnTo>
                    <a:pt x="1789671" y="266547"/>
                  </a:lnTo>
                  <a:lnTo>
                    <a:pt x="1790560" y="267919"/>
                  </a:lnTo>
                  <a:lnTo>
                    <a:pt x="1794535" y="268160"/>
                  </a:lnTo>
                  <a:lnTo>
                    <a:pt x="1793278" y="265036"/>
                  </a:lnTo>
                  <a:lnTo>
                    <a:pt x="1794954" y="264604"/>
                  </a:lnTo>
                  <a:close/>
                </a:path>
                <a:path w="2185034" h="1087754">
                  <a:moveTo>
                    <a:pt x="1855800" y="613244"/>
                  </a:moveTo>
                  <a:lnTo>
                    <a:pt x="1855330" y="612990"/>
                  </a:lnTo>
                  <a:lnTo>
                    <a:pt x="1853984" y="612559"/>
                  </a:lnTo>
                  <a:lnTo>
                    <a:pt x="1853603" y="613067"/>
                  </a:lnTo>
                  <a:lnTo>
                    <a:pt x="1853399" y="613651"/>
                  </a:lnTo>
                  <a:lnTo>
                    <a:pt x="1853145" y="614248"/>
                  </a:lnTo>
                  <a:lnTo>
                    <a:pt x="1853526" y="614921"/>
                  </a:lnTo>
                  <a:lnTo>
                    <a:pt x="1854073" y="615099"/>
                  </a:lnTo>
                  <a:lnTo>
                    <a:pt x="1854873" y="615264"/>
                  </a:lnTo>
                  <a:lnTo>
                    <a:pt x="1855635" y="615022"/>
                  </a:lnTo>
                  <a:lnTo>
                    <a:pt x="1855762" y="614006"/>
                  </a:lnTo>
                  <a:lnTo>
                    <a:pt x="1855800" y="613244"/>
                  </a:lnTo>
                  <a:close/>
                </a:path>
                <a:path w="2185034" h="1087754">
                  <a:moveTo>
                    <a:pt x="1864499" y="597281"/>
                  </a:moveTo>
                  <a:lnTo>
                    <a:pt x="1864385" y="596595"/>
                  </a:lnTo>
                  <a:lnTo>
                    <a:pt x="1864131" y="595998"/>
                  </a:lnTo>
                  <a:lnTo>
                    <a:pt x="1863839" y="595515"/>
                  </a:lnTo>
                  <a:lnTo>
                    <a:pt x="1863128" y="595680"/>
                  </a:lnTo>
                  <a:lnTo>
                    <a:pt x="1862429" y="595744"/>
                  </a:lnTo>
                  <a:lnTo>
                    <a:pt x="1862023" y="596099"/>
                  </a:lnTo>
                  <a:lnTo>
                    <a:pt x="1862023" y="597877"/>
                  </a:lnTo>
                  <a:lnTo>
                    <a:pt x="1862785" y="598119"/>
                  </a:lnTo>
                  <a:lnTo>
                    <a:pt x="1863623" y="597941"/>
                  </a:lnTo>
                  <a:lnTo>
                    <a:pt x="1864131" y="597877"/>
                  </a:lnTo>
                  <a:lnTo>
                    <a:pt x="1864499" y="597281"/>
                  </a:lnTo>
                  <a:close/>
                </a:path>
                <a:path w="2185034" h="1087754">
                  <a:moveTo>
                    <a:pt x="1976412" y="675411"/>
                  </a:moveTo>
                  <a:lnTo>
                    <a:pt x="1975942" y="675068"/>
                  </a:lnTo>
                  <a:lnTo>
                    <a:pt x="1974596" y="674636"/>
                  </a:lnTo>
                  <a:lnTo>
                    <a:pt x="1974215" y="675233"/>
                  </a:lnTo>
                  <a:lnTo>
                    <a:pt x="1973999" y="675741"/>
                  </a:lnTo>
                  <a:lnTo>
                    <a:pt x="1973745" y="676414"/>
                  </a:lnTo>
                  <a:lnTo>
                    <a:pt x="1974164" y="677087"/>
                  </a:lnTo>
                  <a:lnTo>
                    <a:pt x="1974672" y="677164"/>
                  </a:lnTo>
                  <a:lnTo>
                    <a:pt x="1975485" y="677430"/>
                  </a:lnTo>
                  <a:lnTo>
                    <a:pt x="1976285" y="677164"/>
                  </a:lnTo>
                  <a:lnTo>
                    <a:pt x="1976361" y="676160"/>
                  </a:lnTo>
                  <a:lnTo>
                    <a:pt x="1976412" y="675411"/>
                  </a:lnTo>
                  <a:close/>
                </a:path>
                <a:path w="2185034" h="1087754">
                  <a:moveTo>
                    <a:pt x="2031263" y="1085405"/>
                  </a:moveTo>
                  <a:lnTo>
                    <a:pt x="2030463" y="1085405"/>
                  </a:lnTo>
                  <a:lnTo>
                    <a:pt x="2029866" y="1085837"/>
                  </a:lnTo>
                  <a:lnTo>
                    <a:pt x="2030031" y="1086764"/>
                  </a:lnTo>
                  <a:lnTo>
                    <a:pt x="2030082" y="1087107"/>
                  </a:lnTo>
                  <a:lnTo>
                    <a:pt x="2030285" y="1087704"/>
                  </a:lnTo>
                  <a:lnTo>
                    <a:pt x="2030958" y="1087615"/>
                  </a:lnTo>
                  <a:lnTo>
                    <a:pt x="2031263" y="1087196"/>
                  </a:lnTo>
                  <a:lnTo>
                    <a:pt x="2031263" y="1086599"/>
                  </a:lnTo>
                  <a:lnTo>
                    <a:pt x="2031263" y="1085405"/>
                  </a:lnTo>
                  <a:close/>
                </a:path>
                <a:path w="2185034" h="1087754">
                  <a:moveTo>
                    <a:pt x="2048370" y="919289"/>
                  </a:moveTo>
                  <a:lnTo>
                    <a:pt x="2048192" y="918286"/>
                  </a:lnTo>
                  <a:lnTo>
                    <a:pt x="2048154" y="917689"/>
                  </a:lnTo>
                  <a:lnTo>
                    <a:pt x="2047722" y="917194"/>
                  </a:lnTo>
                  <a:lnTo>
                    <a:pt x="2046998" y="917270"/>
                  </a:lnTo>
                  <a:lnTo>
                    <a:pt x="2046338" y="917270"/>
                  </a:lnTo>
                  <a:lnTo>
                    <a:pt x="2046008" y="917689"/>
                  </a:lnTo>
                  <a:lnTo>
                    <a:pt x="2045868" y="918375"/>
                  </a:lnTo>
                  <a:lnTo>
                    <a:pt x="2045703" y="919137"/>
                  </a:lnTo>
                  <a:lnTo>
                    <a:pt x="2046211" y="919467"/>
                  </a:lnTo>
                  <a:lnTo>
                    <a:pt x="2046808" y="919632"/>
                  </a:lnTo>
                  <a:lnTo>
                    <a:pt x="2047697" y="919797"/>
                  </a:lnTo>
                  <a:lnTo>
                    <a:pt x="2048370" y="919289"/>
                  </a:lnTo>
                  <a:close/>
                </a:path>
                <a:path w="2185034" h="1087754">
                  <a:moveTo>
                    <a:pt x="2050719" y="931227"/>
                  </a:moveTo>
                  <a:lnTo>
                    <a:pt x="2050249" y="930973"/>
                  </a:lnTo>
                  <a:lnTo>
                    <a:pt x="2048471" y="930376"/>
                  </a:lnTo>
                  <a:lnTo>
                    <a:pt x="2048903" y="930541"/>
                  </a:lnTo>
                  <a:lnTo>
                    <a:pt x="2048522" y="931037"/>
                  </a:lnTo>
                  <a:lnTo>
                    <a:pt x="2048319" y="931633"/>
                  </a:lnTo>
                  <a:lnTo>
                    <a:pt x="2048065" y="932218"/>
                  </a:lnTo>
                  <a:lnTo>
                    <a:pt x="2048471" y="932903"/>
                  </a:lnTo>
                  <a:lnTo>
                    <a:pt x="2048992" y="933069"/>
                  </a:lnTo>
                  <a:lnTo>
                    <a:pt x="2049792" y="933234"/>
                  </a:lnTo>
                  <a:lnTo>
                    <a:pt x="2050542" y="933069"/>
                  </a:lnTo>
                  <a:lnTo>
                    <a:pt x="2050669" y="931989"/>
                  </a:lnTo>
                  <a:lnTo>
                    <a:pt x="2050719" y="931227"/>
                  </a:lnTo>
                  <a:close/>
                </a:path>
                <a:path w="2185034" h="1087754">
                  <a:moveTo>
                    <a:pt x="2052116" y="747433"/>
                  </a:moveTo>
                  <a:lnTo>
                    <a:pt x="2051951" y="746671"/>
                  </a:lnTo>
                  <a:lnTo>
                    <a:pt x="2051824" y="745998"/>
                  </a:lnTo>
                  <a:lnTo>
                    <a:pt x="2051494" y="745566"/>
                  </a:lnTo>
                  <a:lnTo>
                    <a:pt x="2049716" y="745566"/>
                  </a:lnTo>
                  <a:lnTo>
                    <a:pt x="2049462" y="746340"/>
                  </a:lnTo>
                  <a:lnTo>
                    <a:pt x="2049792" y="747699"/>
                  </a:lnTo>
                  <a:lnTo>
                    <a:pt x="2050338" y="748118"/>
                  </a:lnTo>
                  <a:lnTo>
                    <a:pt x="2051062" y="747928"/>
                  </a:lnTo>
                  <a:lnTo>
                    <a:pt x="2051583" y="747699"/>
                  </a:lnTo>
                  <a:lnTo>
                    <a:pt x="2052116" y="747433"/>
                  </a:lnTo>
                  <a:close/>
                </a:path>
                <a:path w="2185034" h="1087754">
                  <a:moveTo>
                    <a:pt x="2069147" y="672769"/>
                  </a:moveTo>
                  <a:lnTo>
                    <a:pt x="2068969" y="671588"/>
                  </a:lnTo>
                  <a:lnTo>
                    <a:pt x="2069020" y="671322"/>
                  </a:lnTo>
                  <a:lnTo>
                    <a:pt x="2069096" y="670496"/>
                  </a:lnTo>
                  <a:lnTo>
                    <a:pt x="2068639" y="669912"/>
                  </a:lnTo>
                  <a:lnTo>
                    <a:pt x="2067699" y="669975"/>
                  </a:lnTo>
                  <a:lnTo>
                    <a:pt x="2067369" y="669975"/>
                  </a:lnTo>
                  <a:lnTo>
                    <a:pt x="2067026" y="670229"/>
                  </a:lnTo>
                  <a:lnTo>
                    <a:pt x="2066061" y="670661"/>
                  </a:lnTo>
                  <a:lnTo>
                    <a:pt x="2066899" y="671258"/>
                  </a:lnTo>
                  <a:lnTo>
                    <a:pt x="2067547" y="671588"/>
                  </a:lnTo>
                  <a:lnTo>
                    <a:pt x="2069147" y="672769"/>
                  </a:lnTo>
                  <a:close/>
                </a:path>
                <a:path w="2185034" h="1087754">
                  <a:moveTo>
                    <a:pt x="2084247" y="666203"/>
                  </a:moveTo>
                  <a:lnTo>
                    <a:pt x="2082901" y="665022"/>
                  </a:lnTo>
                  <a:lnTo>
                    <a:pt x="2082266" y="663994"/>
                  </a:lnTo>
                  <a:lnTo>
                    <a:pt x="2081745" y="664070"/>
                  </a:lnTo>
                  <a:lnTo>
                    <a:pt x="2081123" y="664171"/>
                  </a:lnTo>
                  <a:lnTo>
                    <a:pt x="2080615" y="665086"/>
                  </a:lnTo>
                  <a:lnTo>
                    <a:pt x="2080018" y="665683"/>
                  </a:lnTo>
                  <a:lnTo>
                    <a:pt x="2080742" y="666203"/>
                  </a:lnTo>
                  <a:lnTo>
                    <a:pt x="2080945" y="667448"/>
                  </a:lnTo>
                  <a:lnTo>
                    <a:pt x="2082101" y="667194"/>
                  </a:lnTo>
                  <a:lnTo>
                    <a:pt x="2082812" y="667029"/>
                  </a:lnTo>
                  <a:lnTo>
                    <a:pt x="2083447" y="666534"/>
                  </a:lnTo>
                  <a:lnTo>
                    <a:pt x="2084247" y="666203"/>
                  </a:lnTo>
                  <a:close/>
                </a:path>
                <a:path w="2185034" h="1087754">
                  <a:moveTo>
                    <a:pt x="2095855" y="681570"/>
                  </a:moveTo>
                  <a:lnTo>
                    <a:pt x="2095817" y="680796"/>
                  </a:lnTo>
                  <a:lnTo>
                    <a:pt x="2095779" y="680123"/>
                  </a:lnTo>
                  <a:lnTo>
                    <a:pt x="2095398" y="679805"/>
                  </a:lnTo>
                  <a:lnTo>
                    <a:pt x="2094763" y="679704"/>
                  </a:lnTo>
                  <a:lnTo>
                    <a:pt x="2094001" y="679538"/>
                  </a:lnTo>
                  <a:lnTo>
                    <a:pt x="2093582" y="680034"/>
                  </a:lnTo>
                  <a:lnTo>
                    <a:pt x="2093493" y="680618"/>
                  </a:lnTo>
                  <a:lnTo>
                    <a:pt x="2093328" y="681570"/>
                  </a:lnTo>
                  <a:lnTo>
                    <a:pt x="2093798" y="682167"/>
                  </a:lnTo>
                  <a:lnTo>
                    <a:pt x="2094814" y="682066"/>
                  </a:lnTo>
                  <a:lnTo>
                    <a:pt x="2095398" y="681977"/>
                  </a:lnTo>
                  <a:lnTo>
                    <a:pt x="2095855" y="681570"/>
                  </a:lnTo>
                  <a:close/>
                </a:path>
                <a:path w="2185034" h="1087754">
                  <a:moveTo>
                    <a:pt x="2120239" y="752602"/>
                  </a:moveTo>
                  <a:lnTo>
                    <a:pt x="2120188" y="751484"/>
                  </a:lnTo>
                  <a:lnTo>
                    <a:pt x="2120061" y="751154"/>
                  </a:lnTo>
                  <a:lnTo>
                    <a:pt x="2119884" y="750811"/>
                  </a:lnTo>
                  <a:lnTo>
                    <a:pt x="2119757" y="750392"/>
                  </a:lnTo>
                  <a:lnTo>
                    <a:pt x="2119160" y="750989"/>
                  </a:lnTo>
                  <a:lnTo>
                    <a:pt x="2118576" y="751484"/>
                  </a:lnTo>
                  <a:lnTo>
                    <a:pt x="2118029" y="752081"/>
                  </a:lnTo>
                  <a:lnTo>
                    <a:pt x="2118410" y="752767"/>
                  </a:lnTo>
                  <a:lnTo>
                    <a:pt x="2118626" y="752767"/>
                  </a:lnTo>
                  <a:lnTo>
                    <a:pt x="2119465" y="752843"/>
                  </a:lnTo>
                  <a:lnTo>
                    <a:pt x="2120239" y="752602"/>
                  </a:lnTo>
                  <a:close/>
                </a:path>
                <a:path w="2185034" h="1087754">
                  <a:moveTo>
                    <a:pt x="2128837" y="763231"/>
                  </a:moveTo>
                  <a:lnTo>
                    <a:pt x="2128710" y="762482"/>
                  </a:lnTo>
                  <a:lnTo>
                    <a:pt x="2128596" y="761898"/>
                  </a:lnTo>
                  <a:lnTo>
                    <a:pt x="2128253" y="761466"/>
                  </a:lnTo>
                  <a:lnTo>
                    <a:pt x="2126475" y="761466"/>
                  </a:lnTo>
                  <a:lnTo>
                    <a:pt x="2126234" y="762228"/>
                  </a:lnTo>
                  <a:lnTo>
                    <a:pt x="2126526" y="763574"/>
                  </a:lnTo>
                  <a:lnTo>
                    <a:pt x="2127123" y="763905"/>
                  </a:lnTo>
                  <a:lnTo>
                    <a:pt x="2127796" y="763828"/>
                  </a:lnTo>
                  <a:lnTo>
                    <a:pt x="2128329" y="763574"/>
                  </a:lnTo>
                  <a:lnTo>
                    <a:pt x="2128837" y="763231"/>
                  </a:lnTo>
                  <a:close/>
                </a:path>
                <a:path w="2185034" h="1087754">
                  <a:moveTo>
                    <a:pt x="2128939" y="914654"/>
                  </a:moveTo>
                  <a:lnTo>
                    <a:pt x="2128418" y="909345"/>
                  </a:lnTo>
                  <a:lnTo>
                    <a:pt x="2128088" y="906551"/>
                  </a:lnTo>
                  <a:lnTo>
                    <a:pt x="2126907" y="904341"/>
                  </a:lnTo>
                  <a:lnTo>
                    <a:pt x="2126488" y="903503"/>
                  </a:lnTo>
                  <a:lnTo>
                    <a:pt x="2123617" y="903846"/>
                  </a:lnTo>
                  <a:lnTo>
                    <a:pt x="2121839" y="903757"/>
                  </a:lnTo>
                  <a:lnTo>
                    <a:pt x="2116226" y="903846"/>
                  </a:lnTo>
                  <a:lnTo>
                    <a:pt x="2115337" y="904608"/>
                  </a:lnTo>
                  <a:lnTo>
                    <a:pt x="2115337" y="909345"/>
                  </a:lnTo>
                  <a:lnTo>
                    <a:pt x="2115299" y="913053"/>
                  </a:lnTo>
                  <a:lnTo>
                    <a:pt x="2118842" y="916076"/>
                  </a:lnTo>
                  <a:lnTo>
                    <a:pt x="2123236" y="916076"/>
                  </a:lnTo>
                  <a:lnTo>
                    <a:pt x="2126869" y="916012"/>
                  </a:lnTo>
                  <a:lnTo>
                    <a:pt x="2128939" y="914654"/>
                  </a:lnTo>
                  <a:close/>
                </a:path>
                <a:path w="2185034" h="1087754">
                  <a:moveTo>
                    <a:pt x="2136013" y="766953"/>
                  </a:moveTo>
                  <a:lnTo>
                    <a:pt x="2135809" y="766191"/>
                  </a:lnTo>
                  <a:lnTo>
                    <a:pt x="2134705" y="766191"/>
                  </a:lnTo>
                  <a:lnTo>
                    <a:pt x="2134374" y="766356"/>
                  </a:lnTo>
                  <a:lnTo>
                    <a:pt x="2133993" y="766521"/>
                  </a:lnTo>
                  <a:lnTo>
                    <a:pt x="2133650" y="766699"/>
                  </a:lnTo>
                  <a:lnTo>
                    <a:pt x="2134209" y="767207"/>
                  </a:lnTo>
                  <a:lnTo>
                    <a:pt x="2134743" y="767803"/>
                  </a:lnTo>
                  <a:lnTo>
                    <a:pt x="2135340" y="768388"/>
                  </a:lnTo>
                  <a:lnTo>
                    <a:pt x="2136013" y="768032"/>
                  </a:lnTo>
                  <a:lnTo>
                    <a:pt x="2136013" y="766953"/>
                  </a:lnTo>
                  <a:close/>
                </a:path>
                <a:path w="2185034" h="1087754">
                  <a:moveTo>
                    <a:pt x="2141423" y="897763"/>
                  </a:moveTo>
                  <a:lnTo>
                    <a:pt x="2141131" y="896162"/>
                  </a:lnTo>
                  <a:lnTo>
                    <a:pt x="2140623" y="894727"/>
                  </a:lnTo>
                  <a:lnTo>
                    <a:pt x="2140381" y="893876"/>
                  </a:lnTo>
                  <a:lnTo>
                    <a:pt x="2139315" y="892530"/>
                  </a:lnTo>
                  <a:lnTo>
                    <a:pt x="2135809" y="894575"/>
                  </a:lnTo>
                  <a:lnTo>
                    <a:pt x="2132444" y="893876"/>
                  </a:lnTo>
                  <a:lnTo>
                    <a:pt x="2128342" y="897255"/>
                  </a:lnTo>
                  <a:lnTo>
                    <a:pt x="2128342" y="899033"/>
                  </a:lnTo>
                  <a:lnTo>
                    <a:pt x="2128850" y="900315"/>
                  </a:lnTo>
                  <a:lnTo>
                    <a:pt x="2129345" y="901496"/>
                  </a:lnTo>
                  <a:lnTo>
                    <a:pt x="2131123" y="902093"/>
                  </a:lnTo>
                  <a:lnTo>
                    <a:pt x="2132266" y="902843"/>
                  </a:lnTo>
                  <a:lnTo>
                    <a:pt x="2134755" y="900912"/>
                  </a:lnTo>
                  <a:lnTo>
                    <a:pt x="2138095" y="901395"/>
                  </a:lnTo>
                  <a:lnTo>
                    <a:pt x="2141423" y="897763"/>
                  </a:lnTo>
                  <a:close/>
                </a:path>
                <a:path w="2185034" h="1087754">
                  <a:moveTo>
                    <a:pt x="2143633" y="816698"/>
                  </a:moveTo>
                  <a:lnTo>
                    <a:pt x="2142998" y="816419"/>
                  </a:lnTo>
                  <a:lnTo>
                    <a:pt x="2142452" y="816267"/>
                  </a:lnTo>
                  <a:lnTo>
                    <a:pt x="2141804" y="816025"/>
                  </a:lnTo>
                  <a:lnTo>
                    <a:pt x="2141182" y="816419"/>
                  </a:lnTo>
                  <a:lnTo>
                    <a:pt x="2141042" y="817016"/>
                  </a:lnTo>
                  <a:lnTo>
                    <a:pt x="2140839" y="817803"/>
                  </a:lnTo>
                  <a:lnTo>
                    <a:pt x="2141131" y="818553"/>
                  </a:lnTo>
                  <a:lnTo>
                    <a:pt x="2142909" y="818553"/>
                  </a:lnTo>
                  <a:lnTo>
                    <a:pt x="2143252" y="818197"/>
                  </a:lnTo>
                  <a:lnTo>
                    <a:pt x="2143417" y="817283"/>
                  </a:lnTo>
                  <a:lnTo>
                    <a:pt x="2143633" y="816698"/>
                  </a:lnTo>
                  <a:close/>
                </a:path>
                <a:path w="2185034" h="1087754">
                  <a:moveTo>
                    <a:pt x="2170201" y="942428"/>
                  </a:moveTo>
                  <a:lnTo>
                    <a:pt x="2170023" y="941438"/>
                  </a:lnTo>
                  <a:lnTo>
                    <a:pt x="2169972" y="940854"/>
                  </a:lnTo>
                  <a:lnTo>
                    <a:pt x="2169604" y="940320"/>
                  </a:lnTo>
                  <a:lnTo>
                    <a:pt x="2168842" y="940422"/>
                  </a:lnTo>
                  <a:lnTo>
                    <a:pt x="2168169" y="940498"/>
                  </a:lnTo>
                  <a:lnTo>
                    <a:pt x="2167826" y="940854"/>
                  </a:lnTo>
                  <a:lnTo>
                    <a:pt x="2167699" y="941514"/>
                  </a:lnTo>
                  <a:lnTo>
                    <a:pt x="2167521" y="942263"/>
                  </a:lnTo>
                  <a:lnTo>
                    <a:pt x="2168029" y="942695"/>
                  </a:lnTo>
                  <a:lnTo>
                    <a:pt x="2168626" y="942784"/>
                  </a:lnTo>
                  <a:lnTo>
                    <a:pt x="2169566" y="942949"/>
                  </a:lnTo>
                  <a:lnTo>
                    <a:pt x="2170201" y="942428"/>
                  </a:lnTo>
                  <a:close/>
                </a:path>
                <a:path w="2185034" h="1087754">
                  <a:moveTo>
                    <a:pt x="2182609" y="865428"/>
                  </a:moveTo>
                  <a:lnTo>
                    <a:pt x="2181961" y="865174"/>
                  </a:lnTo>
                  <a:lnTo>
                    <a:pt x="2181415" y="865009"/>
                  </a:lnTo>
                  <a:lnTo>
                    <a:pt x="2180780" y="864743"/>
                  </a:lnTo>
                  <a:lnTo>
                    <a:pt x="2180145" y="865174"/>
                  </a:lnTo>
                  <a:lnTo>
                    <a:pt x="2180018" y="865670"/>
                  </a:lnTo>
                  <a:lnTo>
                    <a:pt x="2179866" y="866521"/>
                  </a:lnTo>
                  <a:lnTo>
                    <a:pt x="2180107" y="867270"/>
                  </a:lnTo>
                  <a:lnTo>
                    <a:pt x="2181885" y="867270"/>
                  </a:lnTo>
                  <a:lnTo>
                    <a:pt x="2182253" y="866952"/>
                  </a:lnTo>
                  <a:lnTo>
                    <a:pt x="2182393" y="866025"/>
                  </a:lnTo>
                  <a:lnTo>
                    <a:pt x="2182609" y="865428"/>
                  </a:lnTo>
                  <a:close/>
                </a:path>
                <a:path w="2185034" h="1087754">
                  <a:moveTo>
                    <a:pt x="2184844" y="910602"/>
                  </a:moveTo>
                  <a:lnTo>
                    <a:pt x="2184374" y="910170"/>
                  </a:lnTo>
                  <a:lnTo>
                    <a:pt x="2183866" y="909942"/>
                  </a:lnTo>
                  <a:lnTo>
                    <a:pt x="2183244" y="909739"/>
                  </a:lnTo>
                  <a:lnTo>
                    <a:pt x="2182545" y="910094"/>
                  </a:lnTo>
                  <a:lnTo>
                    <a:pt x="2182393" y="910602"/>
                  </a:lnTo>
                  <a:lnTo>
                    <a:pt x="2182177" y="911440"/>
                  </a:lnTo>
                  <a:lnTo>
                    <a:pt x="2182444" y="912202"/>
                  </a:lnTo>
                  <a:lnTo>
                    <a:pt x="2184209" y="912355"/>
                  </a:lnTo>
                  <a:lnTo>
                    <a:pt x="2184514" y="911872"/>
                  </a:lnTo>
                  <a:lnTo>
                    <a:pt x="2184717" y="911275"/>
                  </a:lnTo>
                  <a:lnTo>
                    <a:pt x="2184844" y="910602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74459" y="2624708"/>
              <a:ext cx="1913255" cy="1036319"/>
            </a:xfrm>
            <a:custGeom>
              <a:avLst/>
              <a:gdLst/>
              <a:ahLst/>
              <a:cxnLst/>
              <a:rect l="l" t="t" r="r" b="b"/>
              <a:pathLst>
                <a:path w="1913254" h="1036320">
                  <a:moveTo>
                    <a:pt x="49314" y="71437"/>
                  </a:moveTo>
                  <a:lnTo>
                    <a:pt x="32461" y="71437"/>
                  </a:lnTo>
                  <a:lnTo>
                    <a:pt x="32461" y="72961"/>
                  </a:lnTo>
                  <a:lnTo>
                    <a:pt x="30060" y="72326"/>
                  </a:lnTo>
                  <a:lnTo>
                    <a:pt x="30314" y="72097"/>
                  </a:lnTo>
                  <a:lnTo>
                    <a:pt x="32461" y="72961"/>
                  </a:lnTo>
                  <a:lnTo>
                    <a:pt x="32461" y="71437"/>
                  </a:lnTo>
                  <a:lnTo>
                    <a:pt x="27647" y="71437"/>
                  </a:lnTo>
                  <a:lnTo>
                    <a:pt x="28257" y="73469"/>
                  </a:lnTo>
                  <a:lnTo>
                    <a:pt x="27647" y="71437"/>
                  </a:lnTo>
                  <a:lnTo>
                    <a:pt x="24879" y="68973"/>
                  </a:lnTo>
                  <a:lnTo>
                    <a:pt x="21323" y="68554"/>
                  </a:lnTo>
                  <a:lnTo>
                    <a:pt x="17945" y="67716"/>
                  </a:lnTo>
                  <a:lnTo>
                    <a:pt x="17576" y="66611"/>
                  </a:lnTo>
                  <a:lnTo>
                    <a:pt x="17145" y="65354"/>
                  </a:lnTo>
                  <a:lnTo>
                    <a:pt x="15722" y="66802"/>
                  </a:lnTo>
                  <a:lnTo>
                    <a:pt x="16217" y="66611"/>
                  </a:lnTo>
                  <a:lnTo>
                    <a:pt x="16421" y="69075"/>
                  </a:lnTo>
                  <a:lnTo>
                    <a:pt x="17945" y="68973"/>
                  </a:lnTo>
                  <a:lnTo>
                    <a:pt x="17945" y="70332"/>
                  </a:lnTo>
                  <a:lnTo>
                    <a:pt x="20396" y="71170"/>
                  </a:lnTo>
                  <a:lnTo>
                    <a:pt x="18326" y="73050"/>
                  </a:lnTo>
                  <a:lnTo>
                    <a:pt x="17145" y="74231"/>
                  </a:lnTo>
                  <a:lnTo>
                    <a:pt x="18237" y="75234"/>
                  </a:lnTo>
                  <a:lnTo>
                    <a:pt x="24828" y="74815"/>
                  </a:lnTo>
                  <a:lnTo>
                    <a:pt x="30022" y="75831"/>
                  </a:lnTo>
                  <a:lnTo>
                    <a:pt x="34963" y="73875"/>
                  </a:lnTo>
                  <a:lnTo>
                    <a:pt x="34302" y="71729"/>
                  </a:lnTo>
                  <a:lnTo>
                    <a:pt x="34582" y="71501"/>
                  </a:lnTo>
                  <a:lnTo>
                    <a:pt x="34963" y="73875"/>
                  </a:lnTo>
                  <a:lnTo>
                    <a:pt x="38265" y="73050"/>
                  </a:lnTo>
                  <a:lnTo>
                    <a:pt x="41389" y="71767"/>
                  </a:lnTo>
                  <a:lnTo>
                    <a:pt x="44932" y="73710"/>
                  </a:lnTo>
                  <a:lnTo>
                    <a:pt x="46329" y="74561"/>
                  </a:lnTo>
                  <a:lnTo>
                    <a:pt x="48945" y="74295"/>
                  </a:lnTo>
                  <a:lnTo>
                    <a:pt x="49314" y="71437"/>
                  </a:lnTo>
                  <a:close/>
                </a:path>
                <a:path w="1913254" h="1036320">
                  <a:moveTo>
                    <a:pt x="66001" y="467855"/>
                  </a:moveTo>
                  <a:lnTo>
                    <a:pt x="61061" y="465086"/>
                  </a:lnTo>
                  <a:lnTo>
                    <a:pt x="57683" y="468604"/>
                  </a:lnTo>
                  <a:lnTo>
                    <a:pt x="57505" y="473532"/>
                  </a:lnTo>
                  <a:lnTo>
                    <a:pt x="60769" y="476719"/>
                  </a:lnTo>
                  <a:lnTo>
                    <a:pt x="61607" y="477583"/>
                  </a:lnTo>
                  <a:lnTo>
                    <a:pt x="64401" y="477075"/>
                  </a:lnTo>
                  <a:lnTo>
                    <a:pt x="63715" y="472351"/>
                  </a:lnTo>
                  <a:lnTo>
                    <a:pt x="66001" y="467855"/>
                  </a:lnTo>
                  <a:close/>
                </a:path>
                <a:path w="1913254" h="1036320">
                  <a:moveTo>
                    <a:pt x="69126" y="466763"/>
                  </a:moveTo>
                  <a:lnTo>
                    <a:pt x="69088" y="466013"/>
                  </a:lnTo>
                  <a:lnTo>
                    <a:pt x="69049" y="465328"/>
                  </a:lnTo>
                  <a:lnTo>
                    <a:pt x="68668" y="464997"/>
                  </a:lnTo>
                  <a:lnTo>
                    <a:pt x="68021" y="464908"/>
                  </a:lnTo>
                  <a:lnTo>
                    <a:pt x="67271" y="464743"/>
                  </a:lnTo>
                  <a:lnTo>
                    <a:pt x="66840" y="465251"/>
                  </a:lnTo>
                  <a:lnTo>
                    <a:pt x="66763" y="465848"/>
                  </a:lnTo>
                  <a:lnTo>
                    <a:pt x="66598" y="466763"/>
                  </a:lnTo>
                  <a:lnTo>
                    <a:pt x="67056" y="467360"/>
                  </a:lnTo>
                  <a:lnTo>
                    <a:pt x="68072" y="467271"/>
                  </a:lnTo>
                  <a:lnTo>
                    <a:pt x="68668" y="467194"/>
                  </a:lnTo>
                  <a:lnTo>
                    <a:pt x="69126" y="466763"/>
                  </a:lnTo>
                  <a:close/>
                </a:path>
                <a:path w="1913254" h="1036320">
                  <a:moveTo>
                    <a:pt x="72009" y="67144"/>
                  </a:moveTo>
                  <a:lnTo>
                    <a:pt x="69862" y="66382"/>
                  </a:lnTo>
                  <a:lnTo>
                    <a:pt x="68300" y="66116"/>
                  </a:lnTo>
                  <a:lnTo>
                    <a:pt x="65849" y="67462"/>
                  </a:lnTo>
                  <a:lnTo>
                    <a:pt x="68211" y="67729"/>
                  </a:lnTo>
                  <a:lnTo>
                    <a:pt x="69646" y="68160"/>
                  </a:lnTo>
                  <a:lnTo>
                    <a:pt x="72009" y="67144"/>
                  </a:lnTo>
                  <a:close/>
                </a:path>
                <a:path w="1913254" h="1036320">
                  <a:moveTo>
                    <a:pt x="76352" y="465848"/>
                  </a:moveTo>
                  <a:lnTo>
                    <a:pt x="75209" y="464070"/>
                  </a:lnTo>
                  <a:lnTo>
                    <a:pt x="74701" y="462038"/>
                  </a:lnTo>
                  <a:lnTo>
                    <a:pt x="73025" y="460946"/>
                  </a:lnTo>
                  <a:lnTo>
                    <a:pt x="72682" y="460692"/>
                  </a:lnTo>
                  <a:lnTo>
                    <a:pt x="72517" y="459587"/>
                  </a:lnTo>
                  <a:lnTo>
                    <a:pt x="71793" y="460425"/>
                  </a:lnTo>
                  <a:lnTo>
                    <a:pt x="71285" y="460946"/>
                  </a:lnTo>
                  <a:lnTo>
                    <a:pt x="70472" y="462038"/>
                  </a:lnTo>
                  <a:lnTo>
                    <a:pt x="70599" y="462140"/>
                  </a:lnTo>
                  <a:lnTo>
                    <a:pt x="72009" y="463905"/>
                  </a:lnTo>
                  <a:lnTo>
                    <a:pt x="72428" y="467258"/>
                  </a:lnTo>
                  <a:lnTo>
                    <a:pt x="76352" y="465848"/>
                  </a:lnTo>
                  <a:close/>
                </a:path>
                <a:path w="1913254" h="1036320">
                  <a:moveTo>
                    <a:pt x="88938" y="512038"/>
                  </a:moveTo>
                  <a:lnTo>
                    <a:pt x="86575" y="510946"/>
                  </a:lnTo>
                  <a:lnTo>
                    <a:pt x="81965" y="506971"/>
                  </a:lnTo>
                  <a:lnTo>
                    <a:pt x="72923" y="503580"/>
                  </a:lnTo>
                  <a:lnTo>
                    <a:pt x="66395" y="499872"/>
                  </a:lnTo>
                  <a:lnTo>
                    <a:pt x="58483" y="491337"/>
                  </a:lnTo>
                  <a:lnTo>
                    <a:pt x="55664" y="488810"/>
                  </a:lnTo>
                  <a:lnTo>
                    <a:pt x="50215" y="489496"/>
                  </a:lnTo>
                  <a:lnTo>
                    <a:pt x="49758" y="488480"/>
                  </a:lnTo>
                  <a:lnTo>
                    <a:pt x="36017" y="481126"/>
                  </a:lnTo>
                  <a:lnTo>
                    <a:pt x="27838" y="482041"/>
                  </a:lnTo>
                  <a:lnTo>
                    <a:pt x="23698" y="481380"/>
                  </a:lnTo>
                  <a:lnTo>
                    <a:pt x="19558" y="483743"/>
                  </a:lnTo>
                  <a:lnTo>
                    <a:pt x="8623" y="484771"/>
                  </a:lnTo>
                  <a:lnTo>
                    <a:pt x="5372" y="489305"/>
                  </a:lnTo>
                  <a:lnTo>
                    <a:pt x="0" y="494550"/>
                  </a:lnTo>
                  <a:lnTo>
                    <a:pt x="482" y="496912"/>
                  </a:lnTo>
                  <a:lnTo>
                    <a:pt x="1739" y="499618"/>
                  </a:lnTo>
                  <a:lnTo>
                    <a:pt x="3898" y="499198"/>
                  </a:lnTo>
                  <a:lnTo>
                    <a:pt x="8750" y="497420"/>
                  </a:lnTo>
                  <a:lnTo>
                    <a:pt x="12331" y="496582"/>
                  </a:lnTo>
                  <a:lnTo>
                    <a:pt x="19342" y="492264"/>
                  </a:lnTo>
                  <a:lnTo>
                    <a:pt x="22758" y="492023"/>
                  </a:lnTo>
                  <a:lnTo>
                    <a:pt x="28092" y="495808"/>
                  </a:lnTo>
                  <a:lnTo>
                    <a:pt x="30378" y="496824"/>
                  </a:lnTo>
                  <a:lnTo>
                    <a:pt x="38900" y="494880"/>
                  </a:lnTo>
                  <a:lnTo>
                    <a:pt x="43205" y="501053"/>
                  </a:lnTo>
                  <a:lnTo>
                    <a:pt x="49618" y="501878"/>
                  </a:lnTo>
                  <a:lnTo>
                    <a:pt x="50050" y="502310"/>
                  </a:lnTo>
                  <a:lnTo>
                    <a:pt x="51181" y="506387"/>
                  </a:lnTo>
                  <a:lnTo>
                    <a:pt x="54394" y="507403"/>
                  </a:lnTo>
                  <a:lnTo>
                    <a:pt x="58915" y="509079"/>
                  </a:lnTo>
                  <a:lnTo>
                    <a:pt x="59639" y="509168"/>
                  </a:lnTo>
                  <a:lnTo>
                    <a:pt x="57099" y="516178"/>
                  </a:lnTo>
                  <a:lnTo>
                    <a:pt x="58115" y="517347"/>
                  </a:lnTo>
                  <a:lnTo>
                    <a:pt x="64401" y="517258"/>
                  </a:lnTo>
                  <a:lnTo>
                    <a:pt x="65506" y="517613"/>
                  </a:lnTo>
                  <a:lnTo>
                    <a:pt x="68707" y="515315"/>
                  </a:lnTo>
                  <a:lnTo>
                    <a:pt x="70662" y="515747"/>
                  </a:lnTo>
                  <a:lnTo>
                    <a:pt x="75095" y="520204"/>
                  </a:lnTo>
                  <a:lnTo>
                    <a:pt x="78638" y="519887"/>
                  </a:lnTo>
                  <a:lnTo>
                    <a:pt x="84505" y="519620"/>
                  </a:lnTo>
                  <a:lnTo>
                    <a:pt x="88392" y="516597"/>
                  </a:lnTo>
                  <a:lnTo>
                    <a:pt x="88938" y="512038"/>
                  </a:lnTo>
                  <a:close/>
                </a:path>
                <a:path w="1913254" h="1036320">
                  <a:moveTo>
                    <a:pt x="106883" y="592836"/>
                  </a:moveTo>
                  <a:lnTo>
                    <a:pt x="105054" y="592683"/>
                  </a:lnTo>
                  <a:lnTo>
                    <a:pt x="105778" y="591337"/>
                  </a:lnTo>
                  <a:lnTo>
                    <a:pt x="105651" y="590410"/>
                  </a:lnTo>
                  <a:lnTo>
                    <a:pt x="104419" y="592010"/>
                  </a:lnTo>
                  <a:lnTo>
                    <a:pt x="103212" y="593623"/>
                  </a:lnTo>
                  <a:lnTo>
                    <a:pt x="101981" y="595299"/>
                  </a:lnTo>
                  <a:lnTo>
                    <a:pt x="104051" y="595401"/>
                  </a:lnTo>
                  <a:lnTo>
                    <a:pt x="105613" y="594372"/>
                  </a:lnTo>
                  <a:lnTo>
                    <a:pt x="106883" y="592836"/>
                  </a:lnTo>
                  <a:close/>
                </a:path>
                <a:path w="1913254" h="1036320">
                  <a:moveTo>
                    <a:pt x="133146" y="526910"/>
                  </a:moveTo>
                  <a:lnTo>
                    <a:pt x="132765" y="524713"/>
                  </a:lnTo>
                  <a:lnTo>
                    <a:pt x="128714" y="522351"/>
                  </a:lnTo>
                  <a:lnTo>
                    <a:pt x="126377" y="522173"/>
                  </a:lnTo>
                  <a:lnTo>
                    <a:pt x="122212" y="518706"/>
                  </a:lnTo>
                  <a:lnTo>
                    <a:pt x="118287" y="519620"/>
                  </a:lnTo>
                  <a:lnTo>
                    <a:pt x="113258" y="514223"/>
                  </a:lnTo>
                  <a:lnTo>
                    <a:pt x="110172" y="514134"/>
                  </a:lnTo>
                  <a:lnTo>
                    <a:pt x="106883" y="515581"/>
                  </a:lnTo>
                  <a:lnTo>
                    <a:pt x="104419" y="516509"/>
                  </a:lnTo>
                  <a:lnTo>
                    <a:pt x="101777" y="514070"/>
                  </a:lnTo>
                  <a:lnTo>
                    <a:pt x="99745" y="515251"/>
                  </a:lnTo>
                  <a:lnTo>
                    <a:pt x="97751" y="514819"/>
                  </a:lnTo>
                  <a:lnTo>
                    <a:pt x="96062" y="515480"/>
                  </a:lnTo>
                  <a:lnTo>
                    <a:pt x="93611" y="513473"/>
                  </a:lnTo>
                  <a:lnTo>
                    <a:pt x="91211" y="518198"/>
                  </a:lnTo>
                  <a:lnTo>
                    <a:pt x="93878" y="519226"/>
                  </a:lnTo>
                  <a:lnTo>
                    <a:pt x="95008" y="520738"/>
                  </a:lnTo>
                  <a:lnTo>
                    <a:pt x="95605" y="521322"/>
                  </a:lnTo>
                  <a:lnTo>
                    <a:pt x="96786" y="523862"/>
                  </a:lnTo>
                  <a:lnTo>
                    <a:pt x="95516" y="525729"/>
                  </a:lnTo>
                  <a:lnTo>
                    <a:pt x="90335" y="525957"/>
                  </a:lnTo>
                  <a:lnTo>
                    <a:pt x="87541" y="525297"/>
                  </a:lnTo>
                  <a:lnTo>
                    <a:pt x="83820" y="527659"/>
                  </a:lnTo>
                  <a:lnTo>
                    <a:pt x="82219" y="528256"/>
                  </a:lnTo>
                  <a:lnTo>
                    <a:pt x="82892" y="530860"/>
                  </a:lnTo>
                  <a:lnTo>
                    <a:pt x="83985" y="531609"/>
                  </a:lnTo>
                  <a:lnTo>
                    <a:pt x="89687" y="533577"/>
                  </a:lnTo>
                  <a:lnTo>
                    <a:pt x="94424" y="533057"/>
                  </a:lnTo>
                  <a:lnTo>
                    <a:pt x="98983" y="534174"/>
                  </a:lnTo>
                  <a:lnTo>
                    <a:pt x="100672" y="534504"/>
                  </a:lnTo>
                  <a:lnTo>
                    <a:pt x="102235" y="536181"/>
                  </a:lnTo>
                  <a:lnTo>
                    <a:pt x="114185" y="531279"/>
                  </a:lnTo>
                  <a:lnTo>
                    <a:pt x="119926" y="531533"/>
                  </a:lnTo>
                  <a:lnTo>
                    <a:pt x="121945" y="528256"/>
                  </a:lnTo>
                  <a:lnTo>
                    <a:pt x="129603" y="531964"/>
                  </a:lnTo>
                  <a:lnTo>
                    <a:pt x="131114" y="530961"/>
                  </a:lnTo>
                  <a:lnTo>
                    <a:pt x="133146" y="526910"/>
                  </a:lnTo>
                  <a:close/>
                </a:path>
                <a:path w="1913254" h="1036320">
                  <a:moveTo>
                    <a:pt x="155028" y="530529"/>
                  </a:moveTo>
                  <a:lnTo>
                    <a:pt x="151307" y="527075"/>
                  </a:lnTo>
                  <a:lnTo>
                    <a:pt x="144259" y="526224"/>
                  </a:lnTo>
                  <a:lnTo>
                    <a:pt x="142189" y="527659"/>
                  </a:lnTo>
                  <a:lnTo>
                    <a:pt x="140500" y="528751"/>
                  </a:lnTo>
                  <a:lnTo>
                    <a:pt x="140843" y="530529"/>
                  </a:lnTo>
                  <a:lnTo>
                    <a:pt x="141008" y="531977"/>
                  </a:lnTo>
                  <a:lnTo>
                    <a:pt x="141224" y="533323"/>
                  </a:lnTo>
                  <a:lnTo>
                    <a:pt x="142278" y="534403"/>
                  </a:lnTo>
                  <a:lnTo>
                    <a:pt x="146875" y="534403"/>
                  </a:lnTo>
                  <a:lnTo>
                    <a:pt x="148780" y="534924"/>
                  </a:lnTo>
                  <a:lnTo>
                    <a:pt x="150901" y="533806"/>
                  </a:lnTo>
                  <a:lnTo>
                    <a:pt x="152869" y="532726"/>
                  </a:lnTo>
                  <a:lnTo>
                    <a:pt x="154444" y="531710"/>
                  </a:lnTo>
                  <a:lnTo>
                    <a:pt x="155028" y="530529"/>
                  </a:lnTo>
                  <a:close/>
                </a:path>
                <a:path w="1913254" h="1036320">
                  <a:moveTo>
                    <a:pt x="167779" y="526389"/>
                  </a:moveTo>
                  <a:lnTo>
                    <a:pt x="167271" y="526059"/>
                  </a:lnTo>
                  <a:lnTo>
                    <a:pt x="166725" y="525894"/>
                  </a:lnTo>
                  <a:lnTo>
                    <a:pt x="165963" y="525729"/>
                  </a:lnTo>
                  <a:lnTo>
                    <a:pt x="165544" y="526224"/>
                  </a:lnTo>
                  <a:lnTo>
                    <a:pt x="165379" y="526719"/>
                  </a:lnTo>
                  <a:lnTo>
                    <a:pt x="165112" y="527405"/>
                  </a:lnTo>
                  <a:lnTo>
                    <a:pt x="165493" y="528091"/>
                  </a:lnTo>
                  <a:lnTo>
                    <a:pt x="166052" y="528167"/>
                  </a:lnTo>
                  <a:lnTo>
                    <a:pt x="166801" y="528421"/>
                  </a:lnTo>
                  <a:lnTo>
                    <a:pt x="167614" y="528167"/>
                  </a:lnTo>
                  <a:lnTo>
                    <a:pt x="167703" y="527062"/>
                  </a:lnTo>
                  <a:lnTo>
                    <a:pt x="167779" y="526389"/>
                  </a:lnTo>
                  <a:close/>
                </a:path>
                <a:path w="1913254" h="1036320">
                  <a:moveTo>
                    <a:pt x="175209" y="555790"/>
                  </a:moveTo>
                  <a:lnTo>
                    <a:pt x="174028" y="556285"/>
                  </a:lnTo>
                  <a:lnTo>
                    <a:pt x="172847" y="556285"/>
                  </a:lnTo>
                  <a:lnTo>
                    <a:pt x="171780" y="555853"/>
                  </a:lnTo>
                  <a:lnTo>
                    <a:pt x="171704" y="556806"/>
                  </a:lnTo>
                  <a:lnTo>
                    <a:pt x="171665" y="557390"/>
                  </a:lnTo>
                  <a:lnTo>
                    <a:pt x="172593" y="557987"/>
                  </a:lnTo>
                  <a:lnTo>
                    <a:pt x="173228" y="558812"/>
                  </a:lnTo>
                  <a:lnTo>
                    <a:pt x="173774" y="558215"/>
                  </a:lnTo>
                  <a:lnTo>
                    <a:pt x="174409" y="557822"/>
                  </a:lnTo>
                  <a:lnTo>
                    <a:pt x="174663" y="557136"/>
                  </a:lnTo>
                  <a:lnTo>
                    <a:pt x="175209" y="555790"/>
                  </a:lnTo>
                  <a:close/>
                </a:path>
                <a:path w="1913254" h="1036320">
                  <a:moveTo>
                    <a:pt x="177660" y="533806"/>
                  </a:moveTo>
                  <a:lnTo>
                    <a:pt x="177533" y="533069"/>
                  </a:lnTo>
                  <a:lnTo>
                    <a:pt x="177406" y="532460"/>
                  </a:lnTo>
                  <a:lnTo>
                    <a:pt x="177076" y="532041"/>
                  </a:lnTo>
                  <a:lnTo>
                    <a:pt x="176403" y="531977"/>
                  </a:lnTo>
                  <a:lnTo>
                    <a:pt x="175247" y="531977"/>
                  </a:lnTo>
                  <a:lnTo>
                    <a:pt x="175006" y="532790"/>
                  </a:lnTo>
                  <a:lnTo>
                    <a:pt x="175209" y="533577"/>
                  </a:lnTo>
                  <a:lnTo>
                    <a:pt x="175336" y="534174"/>
                  </a:lnTo>
                  <a:lnTo>
                    <a:pt x="175920" y="534504"/>
                  </a:lnTo>
                  <a:lnTo>
                    <a:pt x="176593" y="534403"/>
                  </a:lnTo>
                  <a:lnTo>
                    <a:pt x="177152" y="534073"/>
                  </a:lnTo>
                  <a:lnTo>
                    <a:pt x="177660" y="533806"/>
                  </a:lnTo>
                  <a:close/>
                </a:path>
                <a:path w="1913254" h="1036320">
                  <a:moveTo>
                    <a:pt x="178841" y="540080"/>
                  </a:moveTo>
                  <a:lnTo>
                    <a:pt x="178638" y="539305"/>
                  </a:lnTo>
                  <a:lnTo>
                    <a:pt x="177673" y="539229"/>
                  </a:lnTo>
                  <a:lnTo>
                    <a:pt x="177152" y="539229"/>
                  </a:lnTo>
                  <a:lnTo>
                    <a:pt x="176403" y="539305"/>
                  </a:lnTo>
                  <a:lnTo>
                    <a:pt x="176593" y="539889"/>
                  </a:lnTo>
                  <a:lnTo>
                    <a:pt x="176860" y="540575"/>
                  </a:lnTo>
                  <a:lnTo>
                    <a:pt x="177584" y="541007"/>
                  </a:lnTo>
                  <a:lnTo>
                    <a:pt x="178130" y="541591"/>
                  </a:lnTo>
                  <a:lnTo>
                    <a:pt x="178371" y="541274"/>
                  </a:lnTo>
                  <a:lnTo>
                    <a:pt x="178765" y="541083"/>
                  </a:lnTo>
                  <a:lnTo>
                    <a:pt x="178803" y="540842"/>
                  </a:lnTo>
                  <a:lnTo>
                    <a:pt x="178841" y="540080"/>
                  </a:lnTo>
                  <a:close/>
                </a:path>
                <a:path w="1913254" h="1036320">
                  <a:moveTo>
                    <a:pt x="180111" y="606640"/>
                  </a:moveTo>
                  <a:lnTo>
                    <a:pt x="179984" y="605523"/>
                  </a:lnTo>
                  <a:lnTo>
                    <a:pt x="179895" y="604939"/>
                  </a:lnTo>
                  <a:lnTo>
                    <a:pt x="179984" y="604342"/>
                  </a:lnTo>
                  <a:lnTo>
                    <a:pt x="179984" y="603758"/>
                  </a:lnTo>
                  <a:lnTo>
                    <a:pt x="178765" y="603758"/>
                  </a:lnTo>
                  <a:lnTo>
                    <a:pt x="178625" y="604177"/>
                  </a:lnTo>
                  <a:lnTo>
                    <a:pt x="178625" y="604608"/>
                  </a:lnTo>
                  <a:lnTo>
                    <a:pt x="178371" y="604862"/>
                  </a:lnTo>
                  <a:lnTo>
                    <a:pt x="177406" y="605790"/>
                  </a:lnTo>
                  <a:lnTo>
                    <a:pt x="176987" y="606869"/>
                  </a:lnTo>
                  <a:lnTo>
                    <a:pt x="178587" y="607402"/>
                  </a:lnTo>
                  <a:lnTo>
                    <a:pt x="179679" y="607733"/>
                  </a:lnTo>
                  <a:lnTo>
                    <a:pt x="180111" y="606640"/>
                  </a:lnTo>
                  <a:close/>
                </a:path>
                <a:path w="1913254" h="1036320">
                  <a:moveTo>
                    <a:pt x="182384" y="603250"/>
                  </a:moveTo>
                  <a:lnTo>
                    <a:pt x="180695" y="601306"/>
                  </a:lnTo>
                  <a:lnTo>
                    <a:pt x="181203" y="600125"/>
                  </a:lnTo>
                  <a:lnTo>
                    <a:pt x="178752" y="600125"/>
                  </a:lnTo>
                  <a:lnTo>
                    <a:pt x="178752" y="603745"/>
                  </a:lnTo>
                  <a:lnTo>
                    <a:pt x="179971" y="603745"/>
                  </a:lnTo>
                  <a:lnTo>
                    <a:pt x="182384" y="603250"/>
                  </a:lnTo>
                  <a:close/>
                </a:path>
                <a:path w="1913254" h="1036320">
                  <a:moveTo>
                    <a:pt x="183654" y="539889"/>
                  </a:moveTo>
                  <a:lnTo>
                    <a:pt x="183222" y="539559"/>
                  </a:lnTo>
                  <a:lnTo>
                    <a:pt x="183007" y="539229"/>
                  </a:lnTo>
                  <a:lnTo>
                    <a:pt x="182765" y="539724"/>
                  </a:lnTo>
                  <a:lnTo>
                    <a:pt x="182511" y="540156"/>
                  </a:lnTo>
                  <a:lnTo>
                    <a:pt x="182257" y="540575"/>
                  </a:lnTo>
                  <a:lnTo>
                    <a:pt x="182587" y="541083"/>
                  </a:lnTo>
                  <a:lnTo>
                    <a:pt x="182791" y="541337"/>
                  </a:lnTo>
                  <a:lnTo>
                    <a:pt x="183007" y="541667"/>
                  </a:lnTo>
                  <a:lnTo>
                    <a:pt x="183222" y="541172"/>
                  </a:lnTo>
                  <a:lnTo>
                    <a:pt x="183565" y="540677"/>
                  </a:lnTo>
                  <a:lnTo>
                    <a:pt x="183603" y="540156"/>
                  </a:lnTo>
                  <a:lnTo>
                    <a:pt x="183654" y="539889"/>
                  </a:lnTo>
                  <a:close/>
                </a:path>
                <a:path w="1913254" h="1036320">
                  <a:moveTo>
                    <a:pt x="183705" y="588962"/>
                  </a:moveTo>
                  <a:lnTo>
                    <a:pt x="183654" y="587946"/>
                  </a:lnTo>
                  <a:lnTo>
                    <a:pt x="183616" y="587616"/>
                  </a:lnTo>
                  <a:lnTo>
                    <a:pt x="183311" y="586955"/>
                  </a:lnTo>
                  <a:lnTo>
                    <a:pt x="182321" y="587121"/>
                  </a:lnTo>
                  <a:lnTo>
                    <a:pt x="181800" y="587946"/>
                  </a:lnTo>
                  <a:lnTo>
                    <a:pt x="181292" y="588721"/>
                  </a:lnTo>
                  <a:lnTo>
                    <a:pt x="182181" y="589229"/>
                  </a:lnTo>
                  <a:lnTo>
                    <a:pt x="182981" y="589229"/>
                  </a:lnTo>
                  <a:lnTo>
                    <a:pt x="183705" y="588962"/>
                  </a:lnTo>
                  <a:close/>
                </a:path>
                <a:path w="1913254" h="1036320">
                  <a:moveTo>
                    <a:pt x="188468" y="549021"/>
                  </a:moveTo>
                  <a:lnTo>
                    <a:pt x="188341" y="548170"/>
                  </a:lnTo>
                  <a:lnTo>
                    <a:pt x="187960" y="547674"/>
                  </a:lnTo>
                  <a:lnTo>
                    <a:pt x="186029" y="547941"/>
                  </a:lnTo>
                  <a:lnTo>
                    <a:pt x="185343" y="548868"/>
                  </a:lnTo>
                  <a:lnTo>
                    <a:pt x="184873" y="549948"/>
                  </a:lnTo>
                  <a:lnTo>
                    <a:pt x="184632" y="550633"/>
                  </a:lnTo>
                  <a:lnTo>
                    <a:pt x="185166" y="551218"/>
                  </a:lnTo>
                  <a:lnTo>
                    <a:pt x="185724" y="551319"/>
                  </a:lnTo>
                  <a:lnTo>
                    <a:pt x="187325" y="551395"/>
                  </a:lnTo>
                  <a:lnTo>
                    <a:pt x="188087" y="550303"/>
                  </a:lnTo>
                  <a:lnTo>
                    <a:pt x="188468" y="549021"/>
                  </a:lnTo>
                  <a:close/>
                </a:path>
                <a:path w="1913254" h="1036320">
                  <a:moveTo>
                    <a:pt x="190080" y="578497"/>
                  </a:moveTo>
                  <a:lnTo>
                    <a:pt x="189395" y="578104"/>
                  </a:lnTo>
                  <a:lnTo>
                    <a:pt x="188798" y="577405"/>
                  </a:lnTo>
                  <a:lnTo>
                    <a:pt x="188125" y="577316"/>
                  </a:lnTo>
                  <a:lnTo>
                    <a:pt x="187071" y="577138"/>
                  </a:lnTo>
                  <a:lnTo>
                    <a:pt x="186728" y="578256"/>
                  </a:lnTo>
                  <a:lnTo>
                    <a:pt x="186131" y="578929"/>
                  </a:lnTo>
                  <a:lnTo>
                    <a:pt x="186690" y="579437"/>
                  </a:lnTo>
                  <a:lnTo>
                    <a:pt x="187236" y="580453"/>
                  </a:lnTo>
                  <a:lnTo>
                    <a:pt x="187871" y="580453"/>
                  </a:lnTo>
                  <a:lnTo>
                    <a:pt x="188391" y="580529"/>
                  </a:lnTo>
                  <a:lnTo>
                    <a:pt x="189014" y="579513"/>
                  </a:lnTo>
                  <a:lnTo>
                    <a:pt x="190080" y="578497"/>
                  </a:lnTo>
                  <a:close/>
                </a:path>
                <a:path w="1913254" h="1036320">
                  <a:moveTo>
                    <a:pt x="190969" y="554342"/>
                  </a:moveTo>
                  <a:lnTo>
                    <a:pt x="190792" y="553491"/>
                  </a:lnTo>
                  <a:lnTo>
                    <a:pt x="190677" y="552996"/>
                  </a:lnTo>
                  <a:lnTo>
                    <a:pt x="190119" y="552665"/>
                  </a:lnTo>
                  <a:lnTo>
                    <a:pt x="188607" y="552831"/>
                  </a:lnTo>
                  <a:lnTo>
                    <a:pt x="188391" y="552907"/>
                  </a:lnTo>
                  <a:lnTo>
                    <a:pt x="188556" y="553745"/>
                  </a:lnTo>
                  <a:lnTo>
                    <a:pt x="188455" y="555193"/>
                  </a:lnTo>
                  <a:lnTo>
                    <a:pt x="187159" y="554939"/>
                  </a:lnTo>
                  <a:lnTo>
                    <a:pt x="186436" y="556272"/>
                  </a:lnTo>
                  <a:lnTo>
                    <a:pt x="186055" y="557390"/>
                  </a:lnTo>
                  <a:lnTo>
                    <a:pt x="185813" y="558063"/>
                  </a:lnTo>
                  <a:lnTo>
                    <a:pt x="186436" y="558812"/>
                  </a:lnTo>
                  <a:lnTo>
                    <a:pt x="187452" y="558749"/>
                  </a:lnTo>
                  <a:lnTo>
                    <a:pt x="188391" y="558749"/>
                  </a:lnTo>
                  <a:lnTo>
                    <a:pt x="189484" y="559003"/>
                  </a:lnTo>
                  <a:lnTo>
                    <a:pt x="189776" y="557555"/>
                  </a:lnTo>
                  <a:lnTo>
                    <a:pt x="189357" y="556704"/>
                  </a:lnTo>
                  <a:lnTo>
                    <a:pt x="189014" y="555256"/>
                  </a:lnTo>
                  <a:lnTo>
                    <a:pt x="189280" y="554939"/>
                  </a:lnTo>
                  <a:lnTo>
                    <a:pt x="189661" y="555028"/>
                  </a:lnTo>
                  <a:lnTo>
                    <a:pt x="190677" y="555104"/>
                  </a:lnTo>
                  <a:lnTo>
                    <a:pt x="190969" y="554342"/>
                  </a:lnTo>
                  <a:close/>
                </a:path>
                <a:path w="1913254" h="1036320">
                  <a:moveTo>
                    <a:pt x="192227" y="565848"/>
                  </a:moveTo>
                  <a:lnTo>
                    <a:pt x="192189" y="563473"/>
                  </a:lnTo>
                  <a:lnTo>
                    <a:pt x="192049" y="563384"/>
                  </a:lnTo>
                  <a:lnTo>
                    <a:pt x="190919" y="562292"/>
                  </a:lnTo>
                  <a:lnTo>
                    <a:pt x="189445" y="562952"/>
                  </a:lnTo>
                  <a:lnTo>
                    <a:pt x="188087" y="563892"/>
                  </a:lnTo>
                  <a:lnTo>
                    <a:pt x="188556" y="565251"/>
                  </a:lnTo>
                  <a:lnTo>
                    <a:pt x="188760" y="566000"/>
                  </a:lnTo>
                  <a:lnTo>
                    <a:pt x="189560" y="567258"/>
                  </a:lnTo>
                  <a:lnTo>
                    <a:pt x="190500" y="566928"/>
                  </a:lnTo>
                  <a:lnTo>
                    <a:pt x="191262" y="566674"/>
                  </a:lnTo>
                  <a:lnTo>
                    <a:pt x="192227" y="565848"/>
                  </a:lnTo>
                  <a:close/>
                </a:path>
                <a:path w="1913254" h="1036320">
                  <a:moveTo>
                    <a:pt x="192341" y="570636"/>
                  </a:moveTo>
                  <a:lnTo>
                    <a:pt x="192151" y="569544"/>
                  </a:lnTo>
                  <a:lnTo>
                    <a:pt x="190868" y="569722"/>
                  </a:lnTo>
                  <a:lnTo>
                    <a:pt x="190080" y="569810"/>
                  </a:lnTo>
                  <a:lnTo>
                    <a:pt x="189395" y="570801"/>
                  </a:lnTo>
                  <a:lnTo>
                    <a:pt x="188633" y="571322"/>
                  </a:lnTo>
                  <a:lnTo>
                    <a:pt x="189280" y="571982"/>
                  </a:lnTo>
                  <a:lnTo>
                    <a:pt x="189776" y="572935"/>
                  </a:lnTo>
                  <a:lnTo>
                    <a:pt x="190538" y="573265"/>
                  </a:lnTo>
                  <a:lnTo>
                    <a:pt x="191668" y="573697"/>
                  </a:lnTo>
                  <a:lnTo>
                    <a:pt x="192227" y="572846"/>
                  </a:lnTo>
                  <a:lnTo>
                    <a:pt x="192189" y="571588"/>
                  </a:lnTo>
                  <a:lnTo>
                    <a:pt x="192341" y="570636"/>
                  </a:lnTo>
                  <a:close/>
                </a:path>
                <a:path w="1913254" h="1036320">
                  <a:moveTo>
                    <a:pt x="202145" y="578751"/>
                  </a:moveTo>
                  <a:lnTo>
                    <a:pt x="201510" y="578497"/>
                  </a:lnTo>
                  <a:lnTo>
                    <a:pt x="201002" y="578332"/>
                  </a:lnTo>
                  <a:lnTo>
                    <a:pt x="200329" y="578091"/>
                  </a:lnTo>
                  <a:lnTo>
                    <a:pt x="199732" y="578497"/>
                  </a:lnTo>
                  <a:lnTo>
                    <a:pt x="199618" y="579005"/>
                  </a:lnTo>
                  <a:lnTo>
                    <a:pt x="199402" y="579856"/>
                  </a:lnTo>
                  <a:lnTo>
                    <a:pt x="199656" y="580618"/>
                  </a:lnTo>
                  <a:lnTo>
                    <a:pt x="201434" y="580618"/>
                  </a:lnTo>
                  <a:lnTo>
                    <a:pt x="201815" y="580186"/>
                  </a:lnTo>
                  <a:lnTo>
                    <a:pt x="201980" y="579272"/>
                  </a:lnTo>
                  <a:lnTo>
                    <a:pt x="202145" y="578751"/>
                  </a:lnTo>
                  <a:close/>
                </a:path>
                <a:path w="1913254" h="1036320">
                  <a:moveTo>
                    <a:pt x="251853" y="1035062"/>
                  </a:moveTo>
                  <a:lnTo>
                    <a:pt x="251714" y="1033284"/>
                  </a:lnTo>
                  <a:lnTo>
                    <a:pt x="250367" y="1033957"/>
                  </a:lnTo>
                  <a:lnTo>
                    <a:pt x="249402" y="1033881"/>
                  </a:lnTo>
                  <a:lnTo>
                    <a:pt x="248094" y="1031341"/>
                  </a:lnTo>
                  <a:lnTo>
                    <a:pt x="246456" y="1032941"/>
                  </a:lnTo>
                  <a:lnTo>
                    <a:pt x="244843" y="1033881"/>
                  </a:lnTo>
                  <a:lnTo>
                    <a:pt x="248170" y="1033881"/>
                  </a:lnTo>
                  <a:lnTo>
                    <a:pt x="248475" y="1035151"/>
                  </a:lnTo>
                  <a:lnTo>
                    <a:pt x="249275" y="1036002"/>
                  </a:lnTo>
                  <a:lnTo>
                    <a:pt x="250621" y="1036243"/>
                  </a:lnTo>
                  <a:lnTo>
                    <a:pt x="250621" y="1035481"/>
                  </a:lnTo>
                  <a:lnTo>
                    <a:pt x="251015" y="1035062"/>
                  </a:lnTo>
                  <a:lnTo>
                    <a:pt x="251853" y="1035062"/>
                  </a:lnTo>
                  <a:close/>
                </a:path>
                <a:path w="1913254" h="1036320">
                  <a:moveTo>
                    <a:pt x="487349" y="539572"/>
                  </a:moveTo>
                  <a:lnTo>
                    <a:pt x="486041" y="539242"/>
                  </a:lnTo>
                  <a:lnTo>
                    <a:pt x="485203" y="539064"/>
                  </a:lnTo>
                  <a:lnTo>
                    <a:pt x="484517" y="539496"/>
                  </a:lnTo>
                  <a:lnTo>
                    <a:pt x="484517" y="540486"/>
                  </a:lnTo>
                  <a:lnTo>
                    <a:pt x="484568" y="541337"/>
                  </a:lnTo>
                  <a:lnTo>
                    <a:pt x="484136" y="542455"/>
                  </a:lnTo>
                  <a:lnTo>
                    <a:pt x="485495" y="542848"/>
                  </a:lnTo>
                  <a:lnTo>
                    <a:pt x="486295" y="542848"/>
                  </a:lnTo>
                  <a:lnTo>
                    <a:pt x="487006" y="542620"/>
                  </a:lnTo>
                  <a:lnTo>
                    <a:pt x="486968" y="541591"/>
                  </a:lnTo>
                  <a:lnTo>
                    <a:pt x="486968" y="540740"/>
                  </a:lnTo>
                  <a:lnTo>
                    <a:pt x="487349" y="539572"/>
                  </a:lnTo>
                  <a:close/>
                </a:path>
                <a:path w="1913254" h="1036320">
                  <a:moveTo>
                    <a:pt x="493649" y="566077"/>
                  </a:moveTo>
                  <a:lnTo>
                    <a:pt x="492975" y="564400"/>
                  </a:lnTo>
                  <a:lnTo>
                    <a:pt x="493052" y="563054"/>
                  </a:lnTo>
                  <a:lnTo>
                    <a:pt x="493382" y="562127"/>
                  </a:lnTo>
                  <a:lnTo>
                    <a:pt x="493052" y="561111"/>
                  </a:lnTo>
                  <a:lnTo>
                    <a:pt x="489458" y="564896"/>
                  </a:lnTo>
                  <a:lnTo>
                    <a:pt x="490639" y="565912"/>
                  </a:lnTo>
                  <a:lnTo>
                    <a:pt x="491744" y="565912"/>
                  </a:lnTo>
                  <a:lnTo>
                    <a:pt x="493649" y="566077"/>
                  </a:lnTo>
                  <a:close/>
                </a:path>
                <a:path w="1913254" h="1036320">
                  <a:moveTo>
                    <a:pt x="495503" y="545744"/>
                  </a:moveTo>
                  <a:lnTo>
                    <a:pt x="495414" y="545477"/>
                  </a:lnTo>
                  <a:lnTo>
                    <a:pt x="494855" y="545414"/>
                  </a:lnTo>
                  <a:lnTo>
                    <a:pt x="494017" y="545147"/>
                  </a:lnTo>
                  <a:lnTo>
                    <a:pt x="493306" y="545312"/>
                  </a:lnTo>
                  <a:lnTo>
                    <a:pt x="493141" y="546163"/>
                  </a:lnTo>
                  <a:lnTo>
                    <a:pt x="493001" y="546658"/>
                  </a:lnTo>
                  <a:lnTo>
                    <a:pt x="493382" y="547179"/>
                  </a:lnTo>
                  <a:lnTo>
                    <a:pt x="493560" y="547674"/>
                  </a:lnTo>
                  <a:lnTo>
                    <a:pt x="494157" y="547179"/>
                  </a:lnTo>
                  <a:lnTo>
                    <a:pt x="494703" y="546658"/>
                  </a:lnTo>
                  <a:lnTo>
                    <a:pt x="495503" y="545744"/>
                  </a:lnTo>
                  <a:close/>
                </a:path>
                <a:path w="1913254" h="1036320">
                  <a:moveTo>
                    <a:pt x="504278" y="562889"/>
                  </a:moveTo>
                  <a:lnTo>
                    <a:pt x="503986" y="562127"/>
                  </a:lnTo>
                  <a:lnTo>
                    <a:pt x="503351" y="560679"/>
                  </a:lnTo>
                  <a:lnTo>
                    <a:pt x="502297" y="559600"/>
                  </a:lnTo>
                  <a:lnTo>
                    <a:pt x="500557" y="559930"/>
                  </a:lnTo>
                  <a:lnTo>
                    <a:pt x="499427" y="559930"/>
                  </a:lnTo>
                  <a:lnTo>
                    <a:pt x="498881" y="560679"/>
                  </a:lnTo>
                  <a:lnTo>
                    <a:pt x="499173" y="561352"/>
                  </a:lnTo>
                  <a:lnTo>
                    <a:pt x="499770" y="562787"/>
                  </a:lnTo>
                  <a:lnTo>
                    <a:pt x="500849" y="563892"/>
                  </a:lnTo>
                  <a:lnTo>
                    <a:pt x="502704" y="563638"/>
                  </a:lnTo>
                  <a:lnTo>
                    <a:pt x="503732" y="563473"/>
                  </a:lnTo>
                  <a:lnTo>
                    <a:pt x="504278" y="562889"/>
                  </a:lnTo>
                  <a:close/>
                </a:path>
                <a:path w="1913254" h="1036320">
                  <a:moveTo>
                    <a:pt x="506476" y="551980"/>
                  </a:moveTo>
                  <a:lnTo>
                    <a:pt x="506310" y="551903"/>
                  </a:lnTo>
                  <a:lnTo>
                    <a:pt x="506145" y="551649"/>
                  </a:lnTo>
                  <a:lnTo>
                    <a:pt x="505764" y="551726"/>
                  </a:lnTo>
                  <a:lnTo>
                    <a:pt x="505498" y="551903"/>
                  </a:lnTo>
                  <a:lnTo>
                    <a:pt x="505256" y="551980"/>
                  </a:lnTo>
                  <a:lnTo>
                    <a:pt x="505383" y="552145"/>
                  </a:lnTo>
                  <a:lnTo>
                    <a:pt x="505498" y="552310"/>
                  </a:lnTo>
                  <a:lnTo>
                    <a:pt x="505663" y="552500"/>
                  </a:lnTo>
                  <a:lnTo>
                    <a:pt x="505929" y="552310"/>
                  </a:lnTo>
                  <a:lnTo>
                    <a:pt x="506171" y="552145"/>
                  </a:lnTo>
                  <a:lnTo>
                    <a:pt x="506476" y="551980"/>
                  </a:lnTo>
                  <a:close/>
                </a:path>
                <a:path w="1913254" h="1036320">
                  <a:moveTo>
                    <a:pt x="507657" y="545642"/>
                  </a:moveTo>
                  <a:lnTo>
                    <a:pt x="507034" y="545566"/>
                  </a:lnTo>
                  <a:lnTo>
                    <a:pt x="506514" y="545312"/>
                  </a:lnTo>
                  <a:lnTo>
                    <a:pt x="505802" y="545312"/>
                  </a:lnTo>
                  <a:lnTo>
                    <a:pt x="505587" y="545807"/>
                  </a:lnTo>
                  <a:lnTo>
                    <a:pt x="505383" y="546074"/>
                  </a:lnTo>
                  <a:lnTo>
                    <a:pt x="505879" y="546239"/>
                  </a:lnTo>
                  <a:lnTo>
                    <a:pt x="506387" y="546493"/>
                  </a:lnTo>
                  <a:lnTo>
                    <a:pt x="506945" y="546493"/>
                  </a:lnTo>
                  <a:lnTo>
                    <a:pt x="507111" y="546595"/>
                  </a:lnTo>
                  <a:lnTo>
                    <a:pt x="507326" y="546074"/>
                  </a:lnTo>
                  <a:lnTo>
                    <a:pt x="507657" y="545642"/>
                  </a:lnTo>
                  <a:close/>
                </a:path>
                <a:path w="1913254" h="1036320">
                  <a:moveTo>
                    <a:pt x="564921" y="393547"/>
                  </a:moveTo>
                  <a:lnTo>
                    <a:pt x="564451" y="393280"/>
                  </a:lnTo>
                  <a:lnTo>
                    <a:pt x="563079" y="392849"/>
                  </a:lnTo>
                  <a:lnTo>
                    <a:pt x="562724" y="393446"/>
                  </a:lnTo>
                  <a:lnTo>
                    <a:pt x="562521" y="393966"/>
                  </a:lnTo>
                  <a:lnTo>
                    <a:pt x="562267" y="394563"/>
                  </a:lnTo>
                  <a:lnTo>
                    <a:pt x="562648" y="395224"/>
                  </a:lnTo>
                  <a:lnTo>
                    <a:pt x="563194" y="395389"/>
                  </a:lnTo>
                  <a:lnTo>
                    <a:pt x="563956" y="395655"/>
                  </a:lnTo>
                  <a:lnTo>
                    <a:pt x="564756" y="395389"/>
                  </a:lnTo>
                  <a:lnTo>
                    <a:pt x="564845" y="394296"/>
                  </a:lnTo>
                  <a:lnTo>
                    <a:pt x="564921" y="393547"/>
                  </a:lnTo>
                  <a:close/>
                </a:path>
                <a:path w="1913254" h="1036320">
                  <a:moveTo>
                    <a:pt x="575868" y="778662"/>
                  </a:moveTo>
                  <a:lnTo>
                    <a:pt x="575525" y="778408"/>
                  </a:lnTo>
                  <a:lnTo>
                    <a:pt x="575310" y="777976"/>
                  </a:lnTo>
                  <a:lnTo>
                    <a:pt x="575068" y="777976"/>
                  </a:lnTo>
                  <a:lnTo>
                    <a:pt x="574294" y="777913"/>
                  </a:lnTo>
                  <a:lnTo>
                    <a:pt x="573595" y="778154"/>
                  </a:lnTo>
                  <a:lnTo>
                    <a:pt x="573506" y="779094"/>
                  </a:lnTo>
                  <a:lnTo>
                    <a:pt x="573468" y="779589"/>
                  </a:lnTo>
                  <a:lnTo>
                    <a:pt x="573544" y="780351"/>
                  </a:lnTo>
                  <a:lnTo>
                    <a:pt x="574128" y="780186"/>
                  </a:lnTo>
                  <a:lnTo>
                    <a:pt x="574802" y="779907"/>
                  </a:lnTo>
                  <a:lnTo>
                    <a:pt x="575271" y="779157"/>
                  </a:lnTo>
                  <a:lnTo>
                    <a:pt x="575868" y="778662"/>
                  </a:lnTo>
                  <a:close/>
                </a:path>
                <a:path w="1913254" h="1036320">
                  <a:moveTo>
                    <a:pt x="585584" y="434936"/>
                  </a:moveTo>
                  <a:lnTo>
                    <a:pt x="585203" y="434771"/>
                  </a:lnTo>
                  <a:lnTo>
                    <a:pt x="584860" y="434505"/>
                  </a:lnTo>
                  <a:lnTo>
                    <a:pt x="584479" y="434505"/>
                  </a:lnTo>
                  <a:lnTo>
                    <a:pt x="583374" y="434416"/>
                  </a:lnTo>
                  <a:lnTo>
                    <a:pt x="583209" y="435267"/>
                  </a:lnTo>
                  <a:lnTo>
                    <a:pt x="583209" y="436283"/>
                  </a:lnTo>
                  <a:lnTo>
                    <a:pt x="583628" y="436537"/>
                  </a:lnTo>
                  <a:lnTo>
                    <a:pt x="583971" y="436778"/>
                  </a:lnTo>
                  <a:lnTo>
                    <a:pt x="584530" y="436118"/>
                  </a:lnTo>
                  <a:lnTo>
                    <a:pt x="585025" y="435521"/>
                  </a:lnTo>
                  <a:lnTo>
                    <a:pt x="585584" y="434936"/>
                  </a:lnTo>
                  <a:close/>
                </a:path>
                <a:path w="1913254" h="1036320">
                  <a:moveTo>
                    <a:pt x="589153" y="430047"/>
                  </a:moveTo>
                  <a:lnTo>
                    <a:pt x="588556" y="429526"/>
                  </a:lnTo>
                  <a:lnTo>
                    <a:pt x="588098" y="428764"/>
                  </a:lnTo>
                  <a:lnTo>
                    <a:pt x="587425" y="428599"/>
                  </a:lnTo>
                  <a:lnTo>
                    <a:pt x="586968" y="428434"/>
                  </a:lnTo>
                  <a:lnTo>
                    <a:pt x="586701" y="429196"/>
                  </a:lnTo>
                  <a:lnTo>
                    <a:pt x="586841" y="429793"/>
                  </a:lnTo>
                  <a:lnTo>
                    <a:pt x="587044" y="430707"/>
                  </a:lnTo>
                  <a:lnTo>
                    <a:pt x="587717" y="430872"/>
                  </a:lnTo>
                  <a:lnTo>
                    <a:pt x="588530" y="430796"/>
                  </a:lnTo>
                  <a:lnTo>
                    <a:pt x="588733" y="430707"/>
                  </a:lnTo>
                  <a:lnTo>
                    <a:pt x="588899" y="430377"/>
                  </a:lnTo>
                  <a:lnTo>
                    <a:pt x="589153" y="430047"/>
                  </a:lnTo>
                  <a:close/>
                </a:path>
                <a:path w="1913254" h="1036320">
                  <a:moveTo>
                    <a:pt x="752576" y="702056"/>
                  </a:moveTo>
                  <a:lnTo>
                    <a:pt x="752462" y="701040"/>
                  </a:lnTo>
                  <a:lnTo>
                    <a:pt x="752373" y="700455"/>
                  </a:lnTo>
                  <a:lnTo>
                    <a:pt x="751992" y="699947"/>
                  </a:lnTo>
                  <a:lnTo>
                    <a:pt x="751230" y="700024"/>
                  </a:lnTo>
                  <a:lnTo>
                    <a:pt x="750557" y="700024"/>
                  </a:lnTo>
                  <a:lnTo>
                    <a:pt x="750214" y="700455"/>
                  </a:lnTo>
                  <a:lnTo>
                    <a:pt x="750087" y="701141"/>
                  </a:lnTo>
                  <a:lnTo>
                    <a:pt x="749960" y="701890"/>
                  </a:lnTo>
                  <a:lnTo>
                    <a:pt x="750468" y="702322"/>
                  </a:lnTo>
                  <a:lnTo>
                    <a:pt x="751014" y="702398"/>
                  </a:lnTo>
                  <a:lnTo>
                    <a:pt x="751954" y="702564"/>
                  </a:lnTo>
                  <a:lnTo>
                    <a:pt x="752576" y="702056"/>
                  </a:lnTo>
                  <a:close/>
                </a:path>
                <a:path w="1913254" h="1036320">
                  <a:moveTo>
                    <a:pt x="757567" y="688733"/>
                  </a:moveTo>
                  <a:lnTo>
                    <a:pt x="757135" y="688136"/>
                  </a:lnTo>
                  <a:lnTo>
                    <a:pt x="756602" y="687946"/>
                  </a:lnTo>
                  <a:lnTo>
                    <a:pt x="755789" y="687781"/>
                  </a:lnTo>
                  <a:lnTo>
                    <a:pt x="755027" y="688035"/>
                  </a:lnTo>
                  <a:lnTo>
                    <a:pt x="755027" y="689813"/>
                  </a:lnTo>
                  <a:lnTo>
                    <a:pt x="755421" y="690232"/>
                  </a:lnTo>
                  <a:lnTo>
                    <a:pt x="756335" y="690410"/>
                  </a:lnTo>
                  <a:lnTo>
                    <a:pt x="756894" y="690562"/>
                  </a:lnTo>
                  <a:lnTo>
                    <a:pt x="757135" y="689902"/>
                  </a:lnTo>
                  <a:lnTo>
                    <a:pt x="757351" y="689381"/>
                  </a:lnTo>
                  <a:lnTo>
                    <a:pt x="757567" y="688733"/>
                  </a:lnTo>
                  <a:close/>
                </a:path>
                <a:path w="1913254" h="1036320">
                  <a:moveTo>
                    <a:pt x="769759" y="671804"/>
                  </a:moveTo>
                  <a:lnTo>
                    <a:pt x="769632" y="669874"/>
                  </a:lnTo>
                  <a:lnTo>
                    <a:pt x="769543" y="668947"/>
                  </a:lnTo>
                  <a:lnTo>
                    <a:pt x="769124" y="668096"/>
                  </a:lnTo>
                  <a:lnTo>
                    <a:pt x="768286" y="668439"/>
                  </a:lnTo>
                  <a:lnTo>
                    <a:pt x="766838" y="669112"/>
                  </a:lnTo>
                  <a:lnTo>
                    <a:pt x="766813" y="670890"/>
                  </a:lnTo>
                  <a:lnTo>
                    <a:pt x="765924" y="671995"/>
                  </a:lnTo>
                  <a:lnTo>
                    <a:pt x="766000" y="672757"/>
                  </a:lnTo>
                  <a:lnTo>
                    <a:pt x="766432" y="673341"/>
                  </a:lnTo>
                  <a:lnTo>
                    <a:pt x="767016" y="673239"/>
                  </a:lnTo>
                  <a:lnTo>
                    <a:pt x="768705" y="672833"/>
                  </a:lnTo>
                  <a:lnTo>
                    <a:pt x="769759" y="671804"/>
                  </a:lnTo>
                  <a:close/>
                </a:path>
                <a:path w="1913254" h="1036320">
                  <a:moveTo>
                    <a:pt x="891679" y="146050"/>
                  </a:moveTo>
                  <a:lnTo>
                    <a:pt x="885888" y="144780"/>
                  </a:lnTo>
                  <a:lnTo>
                    <a:pt x="880491" y="144780"/>
                  </a:lnTo>
                  <a:lnTo>
                    <a:pt x="877785" y="146050"/>
                  </a:lnTo>
                  <a:lnTo>
                    <a:pt x="891679" y="146050"/>
                  </a:lnTo>
                  <a:close/>
                </a:path>
                <a:path w="1913254" h="1036320">
                  <a:moveTo>
                    <a:pt x="1078217" y="66040"/>
                  </a:moveTo>
                  <a:lnTo>
                    <a:pt x="1076591" y="64770"/>
                  </a:lnTo>
                  <a:lnTo>
                    <a:pt x="1072972" y="66040"/>
                  </a:lnTo>
                  <a:lnTo>
                    <a:pt x="1078217" y="66040"/>
                  </a:lnTo>
                  <a:close/>
                </a:path>
                <a:path w="1913254" h="1036320">
                  <a:moveTo>
                    <a:pt x="1122603" y="66040"/>
                  </a:moveTo>
                  <a:lnTo>
                    <a:pt x="1120457" y="64770"/>
                  </a:lnTo>
                  <a:lnTo>
                    <a:pt x="1114132" y="64770"/>
                  </a:lnTo>
                  <a:lnTo>
                    <a:pt x="1108646" y="60960"/>
                  </a:lnTo>
                  <a:lnTo>
                    <a:pt x="1102525" y="59690"/>
                  </a:lnTo>
                  <a:lnTo>
                    <a:pt x="1095933" y="58420"/>
                  </a:lnTo>
                  <a:lnTo>
                    <a:pt x="1089685" y="58420"/>
                  </a:lnTo>
                  <a:lnTo>
                    <a:pt x="1083386" y="59690"/>
                  </a:lnTo>
                  <a:lnTo>
                    <a:pt x="1081620" y="60960"/>
                  </a:lnTo>
                  <a:lnTo>
                    <a:pt x="1080731" y="62230"/>
                  </a:lnTo>
                  <a:lnTo>
                    <a:pt x="1081874" y="64770"/>
                  </a:lnTo>
                  <a:lnTo>
                    <a:pt x="1082370" y="64770"/>
                  </a:lnTo>
                  <a:lnTo>
                    <a:pt x="1083767" y="66040"/>
                  </a:lnTo>
                  <a:lnTo>
                    <a:pt x="1122603" y="66040"/>
                  </a:lnTo>
                  <a:close/>
                </a:path>
                <a:path w="1913254" h="1036320">
                  <a:moveTo>
                    <a:pt x="1166888" y="41910"/>
                  </a:moveTo>
                  <a:lnTo>
                    <a:pt x="1165263" y="38100"/>
                  </a:lnTo>
                  <a:lnTo>
                    <a:pt x="1162011" y="38100"/>
                  </a:lnTo>
                  <a:lnTo>
                    <a:pt x="1159789" y="36830"/>
                  </a:lnTo>
                  <a:lnTo>
                    <a:pt x="1158303" y="35560"/>
                  </a:lnTo>
                  <a:lnTo>
                    <a:pt x="1156576" y="36830"/>
                  </a:lnTo>
                  <a:lnTo>
                    <a:pt x="1155268" y="39370"/>
                  </a:lnTo>
                  <a:lnTo>
                    <a:pt x="1156855" y="41910"/>
                  </a:lnTo>
                  <a:lnTo>
                    <a:pt x="1166888" y="41910"/>
                  </a:lnTo>
                  <a:close/>
                </a:path>
                <a:path w="1913254" h="1036320">
                  <a:moveTo>
                    <a:pt x="1305979" y="664806"/>
                  </a:moveTo>
                  <a:lnTo>
                    <a:pt x="1305801" y="665314"/>
                  </a:lnTo>
                  <a:lnTo>
                    <a:pt x="1305267" y="664908"/>
                  </a:lnTo>
                  <a:lnTo>
                    <a:pt x="1304747" y="664718"/>
                  </a:lnTo>
                  <a:lnTo>
                    <a:pt x="1304124" y="664476"/>
                  </a:lnTo>
                  <a:lnTo>
                    <a:pt x="1303439" y="664806"/>
                  </a:lnTo>
                  <a:lnTo>
                    <a:pt x="1303261" y="665403"/>
                  </a:lnTo>
                  <a:lnTo>
                    <a:pt x="1303058" y="666165"/>
                  </a:lnTo>
                  <a:lnTo>
                    <a:pt x="1303312" y="666915"/>
                  </a:lnTo>
                  <a:lnTo>
                    <a:pt x="1304366" y="667080"/>
                  </a:lnTo>
                  <a:lnTo>
                    <a:pt x="1305128" y="667080"/>
                  </a:lnTo>
                  <a:lnTo>
                    <a:pt x="1305394" y="666673"/>
                  </a:lnTo>
                  <a:lnTo>
                    <a:pt x="1305979" y="664806"/>
                  </a:lnTo>
                  <a:close/>
                </a:path>
                <a:path w="1913254" h="1036320">
                  <a:moveTo>
                    <a:pt x="1308887" y="678738"/>
                  </a:moveTo>
                  <a:lnTo>
                    <a:pt x="1307033" y="678154"/>
                  </a:lnTo>
                  <a:lnTo>
                    <a:pt x="1306309" y="677913"/>
                  </a:lnTo>
                  <a:lnTo>
                    <a:pt x="1305598" y="678421"/>
                  </a:lnTo>
                  <a:lnTo>
                    <a:pt x="1305636" y="679437"/>
                  </a:lnTo>
                  <a:lnTo>
                    <a:pt x="1305687" y="680288"/>
                  </a:lnTo>
                  <a:lnTo>
                    <a:pt x="1305636" y="681037"/>
                  </a:lnTo>
                  <a:lnTo>
                    <a:pt x="1305636" y="681799"/>
                  </a:lnTo>
                  <a:lnTo>
                    <a:pt x="1305306" y="681863"/>
                  </a:lnTo>
                  <a:lnTo>
                    <a:pt x="1304709" y="681964"/>
                  </a:lnTo>
                  <a:lnTo>
                    <a:pt x="1304658" y="682117"/>
                  </a:lnTo>
                  <a:lnTo>
                    <a:pt x="1304505" y="682980"/>
                  </a:lnTo>
                  <a:lnTo>
                    <a:pt x="1305636" y="682980"/>
                  </a:lnTo>
                  <a:lnTo>
                    <a:pt x="1305763" y="683310"/>
                  </a:lnTo>
                  <a:lnTo>
                    <a:pt x="1305839" y="683907"/>
                  </a:lnTo>
                  <a:lnTo>
                    <a:pt x="1306055" y="683996"/>
                  </a:lnTo>
                  <a:lnTo>
                    <a:pt x="1306817" y="684161"/>
                  </a:lnTo>
                  <a:lnTo>
                    <a:pt x="1306817" y="683475"/>
                  </a:lnTo>
                  <a:lnTo>
                    <a:pt x="1306868" y="682980"/>
                  </a:lnTo>
                  <a:lnTo>
                    <a:pt x="1307198" y="682891"/>
                  </a:lnTo>
                  <a:lnTo>
                    <a:pt x="1307795" y="682815"/>
                  </a:lnTo>
                  <a:lnTo>
                    <a:pt x="1307833" y="682548"/>
                  </a:lnTo>
                  <a:lnTo>
                    <a:pt x="1308049" y="681799"/>
                  </a:lnTo>
                  <a:lnTo>
                    <a:pt x="1306868" y="681799"/>
                  </a:lnTo>
                  <a:lnTo>
                    <a:pt x="1306868" y="681215"/>
                  </a:lnTo>
                  <a:lnTo>
                    <a:pt x="1306893" y="680618"/>
                  </a:lnTo>
                  <a:lnTo>
                    <a:pt x="1306893" y="679437"/>
                  </a:lnTo>
                  <a:lnTo>
                    <a:pt x="1308887" y="678738"/>
                  </a:lnTo>
                  <a:close/>
                </a:path>
                <a:path w="1913254" h="1036320">
                  <a:moveTo>
                    <a:pt x="1310538" y="686257"/>
                  </a:moveTo>
                  <a:lnTo>
                    <a:pt x="1310411" y="685241"/>
                  </a:lnTo>
                  <a:lnTo>
                    <a:pt x="1310335" y="684580"/>
                  </a:lnTo>
                  <a:lnTo>
                    <a:pt x="1309941" y="684161"/>
                  </a:lnTo>
                  <a:lnTo>
                    <a:pt x="1309230" y="684225"/>
                  </a:lnTo>
                  <a:lnTo>
                    <a:pt x="1308569" y="684225"/>
                  </a:lnTo>
                  <a:lnTo>
                    <a:pt x="1308176" y="684644"/>
                  </a:lnTo>
                  <a:lnTo>
                    <a:pt x="1308049" y="685241"/>
                  </a:lnTo>
                  <a:lnTo>
                    <a:pt x="1307922" y="686003"/>
                  </a:lnTo>
                  <a:lnTo>
                    <a:pt x="1308430" y="686422"/>
                  </a:lnTo>
                  <a:lnTo>
                    <a:pt x="1308976" y="686523"/>
                  </a:lnTo>
                  <a:lnTo>
                    <a:pt x="1309903" y="686689"/>
                  </a:lnTo>
                  <a:lnTo>
                    <a:pt x="1310538" y="686257"/>
                  </a:lnTo>
                  <a:close/>
                </a:path>
                <a:path w="1913254" h="1036320">
                  <a:moveTo>
                    <a:pt x="1310792" y="697242"/>
                  </a:moveTo>
                  <a:lnTo>
                    <a:pt x="1310157" y="696328"/>
                  </a:lnTo>
                  <a:lnTo>
                    <a:pt x="1309522" y="696493"/>
                  </a:lnTo>
                  <a:lnTo>
                    <a:pt x="1307579" y="696810"/>
                  </a:lnTo>
                  <a:lnTo>
                    <a:pt x="1306525" y="698347"/>
                  </a:lnTo>
                  <a:lnTo>
                    <a:pt x="1305687" y="699871"/>
                  </a:lnTo>
                  <a:lnTo>
                    <a:pt x="1305344" y="700455"/>
                  </a:lnTo>
                  <a:lnTo>
                    <a:pt x="1305979" y="701382"/>
                  </a:lnTo>
                  <a:lnTo>
                    <a:pt x="1307033" y="701306"/>
                  </a:lnTo>
                  <a:lnTo>
                    <a:pt x="1310043" y="701814"/>
                  </a:lnTo>
                  <a:lnTo>
                    <a:pt x="1309230" y="698690"/>
                  </a:lnTo>
                  <a:lnTo>
                    <a:pt x="1310792" y="697242"/>
                  </a:lnTo>
                  <a:close/>
                </a:path>
                <a:path w="1913254" h="1036320">
                  <a:moveTo>
                    <a:pt x="1311109" y="674370"/>
                  </a:moveTo>
                  <a:lnTo>
                    <a:pt x="1310398" y="672998"/>
                  </a:lnTo>
                  <a:lnTo>
                    <a:pt x="1310525" y="671995"/>
                  </a:lnTo>
                  <a:lnTo>
                    <a:pt x="1310525" y="670826"/>
                  </a:lnTo>
                  <a:lnTo>
                    <a:pt x="1310525" y="670128"/>
                  </a:lnTo>
                  <a:lnTo>
                    <a:pt x="1310220" y="669645"/>
                  </a:lnTo>
                  <a:lnTo>
                    <a:pt x="1308671" y="669391"/>
                  </a:lnTo>
                  <a:lnTo>
                    <a:pt x="1308125" y="669810"/>
                  </a:lnTo>
                  <a:lnTo>
                    <a:pt x="1308074" y="670826"/>
                  </a:lnTo>
                  <a:lnTo>
                    <a:pt x="1308125" y="671652"/>
                  </a:lnTo>
                  <a:lnTo>
                    <a:pt x="1307693" y="671995"/>
                  </a:lnTo>
                  <a:lnTo>
                    <a:pt x="1306868" y="671995"/>
                  </a:lnTo>
                  <a:lnTo>
                    <a:pt x="1306233" y="671995"/>
                  </a:lnTo>
                  <a:lnTo>
                    <a:pt x="1305712" y="672325"/>
                  </a:lnTo>
                  <a:lnTo>
                    <a:pt x="1305636" y="672922"/>
                  </a:lnTo>
                  <a:lnTo>
                    <a:pt x="1305471" y="673836"/>
                  </a:lnTo>
                  <a:lnTo>
                    <a:pt x="1305902" y="674446"/>
                  </a:lnTo>
                  <a:lnTo>
                    <a:pt x="1306868" y="674446"/>
                  </a:lnTo>
                  <a:lnTo>
                    <a:pt x="1309306" y="674446"/>
                  </a:lnTo>
                  <a:lnTo>
                    <a:pt x="1311109" y="674370"/>
                  </a:lnTo>
                  <a:close/>
                </a:path>
                <a:path w="1913254" h="1036320">
                  <a:moveTo>
                    <a:pt x="1311325" y="659993"/>
                  </a:moveTo>
                  <a:lnTo>
                    <a:pt x="1307693" y="659993"/>
                  </a:lnTo>
                  <a:lnTo>
                    <a:pt x="1308125" y="661352"/>
                  </a:lnTo>
                  <a:lnTo>
                    <a:pt x="1308125" y="663206"/>
                  </a:lnTo>
                  <a:lnTo>
                    <a:pt x="1307693" y="664476"/>
                  </a:lnTo>
                  <a:lnTo>
                    <a:pt x="1309090" y="664641"/>
                  </a:lnTo>
                  <a:lnTo>
                    <a:pt x="1310525" y="664908"/>
                  </a:lnTo>
                  <a:lnTo>
                    <a:pt x="1310652" y="663790"/>
                  </a:lnTo>
                  <a:lnTo>
                    <a:pt x="1310487" y="662609"/>
                  </a:lnTo>
                  <a:lnTo>
                    <a:pt x="1310182" y="661758"/>
                  </a:lnTo>
                  <a:lnTo>
                    <a:pt x="1311325" y="659993"/>
                  </a:lnTo>
                  <a:close/>
                </a:path>
                <a:path w="1913254" h="1036320">
                  <a:moveTo>
                    <a:pt x="1326159" y="8890"/>
                  </a:moveTo>
                  <a:lnTo>
                    <a:pt x="1316113" y="6350"/>
                  </a:lnTo>
                  <a:lnTo>
                    <a:pt x="1311503" y="5080"/>
                  </a:lnTo>
                  <a:lnTo>
                    <a:pt x="1304150" y="5080"/>
                  </a:lnTo>
                  <a:lnTo>
                    <a:pt x="1301623" y="3810"/>
                  </a:lnTo>
                  <a:lnTo>
                    <a:pt x="1299413" y="2540"/>
                  </a:lnTo>
                  <a:lnTo>
                    <a:pt x="1292504" y="0"/>
                  </a:lnTo>
                  <a:lnTo>
                    <a:pt x="1285709" y="1270"/>
                  </a:lnTo>
                  <a:lnTo>
                    <a:pt x="1278013" y="3810"/>
                  </a:lnTo>
                  <a:lnTo>
                    <a:pt x="1275905" y="3810"/>
                  </a:lnTo>
                  <a:lnTo>
                    <a:pt x="1276413" y="6350"/>
                  </a:lnTo>
                  <a:lnTo>
                    <a:pt x="1276921" y="7620"/>
                  </a:lnTo>
                  <a:lnTo>
                    <a:pt x="1275435" y="8890"/>
                  </a:lnTo>
                  <a:lnTo>
                    <a:pt x="1326159" y="8890"/>
                  </a:lnTo>
                  <a:close/>
                </a:path>
                <a:path w="1913254" h="1036320">
                  <a:moveTo>
                    <a:pt x="1361503" y="19050"/>
                  </a:moveTo>
                  <a:lnTo>
                    <a:pt x="1358671" y="16510"/>
                  </a:lnTo>
                  <a:lnTo>
                    <a:pt x="1357579" y="15240"/>
                  </a:lnTo>
                  <a:lnTo>
                    <a:pt x="1356309" y="13970"/>
                  </a:lnTo>
                  <a:lnTo>
                    <a:pt x="1354950" y="12700"/>
                  </a:lnTo>
                  <a:lnTo>
                    <a:pt x="1349463" y="10160"/>
                  </a:lnTo>
                  <a:lnTo>
                    <a:pt x="1269695" y="10160"/>
                  </a:lnTo>
                  <a:lnTo>
                    <a:pt x="1260462" y="10160"/>
                  </a:lnTo>
                  <a:lnTo>
                    <a:pt x="1256868" y="10160"/>
                  </a:lnTo>
                  <a:lnTo>
                    <a:pt x="1235798" y="13970"/>
                  </a:lnTo>
                  <a:lnTo>
                    <a:pt x="1228737" y="13970"/>
                  </a:lnTo>
                  <a:lnTo>
                    <a:pt x="1225905" y="16510"/>
                  </a:lnTo>
                  <a:lnTo>
                    <a:pt x="1223543" y="17780"/>
                  </a:lnTo>
                  <a:lnTo>
                    <a:pt x="1220673" y="19050"/>
                  </a:lnTo>
                  <a:lnTo>
                    <a:pt x="1218057" y="19050"/>
                  </a:lnTo>
                  <a:lnTo>
                    <a:pt x="1216063" y="20320"/>
                  </a:lnTo>
                  <a:lnTo>
                    <a:pt x="1214081" y="20320"/>
                  </a:lnTo>
                  <a:lnTo>
                    <a:pt x="1212443" y="21590"/>
                  </a:lnTo>
                  <a:lnTo>
                    <a:pt x="1210157" y="24130"/>
                  </a:lnTo>
                  <a:lnTo>
                    <a:pt x="1213764" y="25400"/>
                  </a:lnTo>
                  <a:lnTo>
                    <a:pt x="1212519" y="27940"/>
                  </a:lnTo>
                  <a:lnTo>
                    <a:pt x="1204976" y="26670"/>
                  </a:lnTo>
                  <a:lnTo>
                    <a:pt x="1200073" y="29210"/>
                  </a:lnTo>
                  <a:lnTo>
                    <a:pt x="1349336" y="29210"/>
                  </a:lnTo>
                  <a:lnTo>
                    <a:pt x="1350187" y="27940"/>
                  </a:lnTo>
                  <a:lnTo>
                    <a:pt x="1351876" y="25400"/>
                  </a:lnTo>
                  <a:lnTo>
                    <a:pt x="1357071" y="24130"/>
                  </a:lnTo>
                  <a:lnTo>
                    <a:pt x="1361033" y="21590"/>
                  </a:lnTo>
                  <a:lnTo>
                    <a:pt x="1361503" y="19050"/>
                  </a:lnTo>
                  <a:close/>
                </a:path>
                <a:path w="1913254" h="1036320">
                  <a:moveTo>
                    <a:pt x="1642364" y="490220"/>
                  </a:moveTo>
                  <a:lnTo>
                    <a:pt x="1291272" y="490220"/>
                  </a:lnTo>
                  <a:lnTo>
                    <a:pt x="1291272" y="499110"/>
                  </a:lnTo>
                  <a:lnTo>
                    <a:pt x="1290523" y="500380"/>
                  </a:lnTo>
                  <a:lnTo>
                    <a:pt x="1289202" y="499110"/>
                  </a:lnTo>
                  <a:lnTo>
                    <a:pt x="1290091" y="497840"/>
                  </a:lnTo>
                  <a:lnTo>
                    <a:pt x="1290307" y="496570"/>
                  </a:lnTo>
                  <a:lnTo>
                    <a:pt x="1291196" y="497840"/>
                  </a:lnTo>
                  <a:lnTo>
                    <a:pt x="1291272" y="499110"/>
                  </a:lnTo>
                  <a:lnTo>
                    <a:pt x="1291272" y="490220"/>
                  </a:lnTo>
                  <a:lnTo>
                    <a:pt x="1264805" y="490220"/>
                  </a:lnTo>
                  <a:lnTo>
                    <a:pt x="1261795" y="490220"/>
                  </a:lnTo>
                  <a:lnTo>
                    <a:pt x="1260233" y="491490"/>
                  </a:lnTo>
                  <a:lnTo>
                    <a:pt x="1260119" y="494030"/>
                  </a:lnTo>
                  <a:lnTo>
                    <a:pt x="1266431" y="500380"/>
                  </a:lnTo>
                  <a:lnTo>
                    <a:pt x="1271765" y="502920"/>
                  </a:lnTo>
                  <a:lnTo>
                    <a:pt x="1274419" y="508000"/>
                  </a:lnTo>
                  <a:lnTo>
                    <a:pt x="1275435" y="510540"/>
                  </a:lnTo>
                  <a:lnTo>
                    <a:pt x="1277937" y="510540"/>
                  </a:lnTo>
                  <a:lnTo>
                    <a:pt x="1283081" y="506730"/>
                  </a:lnTo>
                  <a:lnTo>
                    <a:pt x="1287983" y="508000"/>
                  </a:lnTo>
                  <a:lnTo>
                    <a:pt x="1288669" y="506730"/>
                  </a:lnTo>
                  <a:lnTo>
                    <a:pt x="1290739" y="502920"/>
                  </a:lnTo>
                  <a:lnTo>
                    <a:pt x="1291869" y="506730"/>
                  </a:lnTo>
                  <a:lnTo>
                    <a:pt x="1294066" y="510540"/>
                  </a:lnTo>
                  <a:lnTo>
                    <a:pt x="1293431" y="514350"/>
                  </a:lnTo>
                  <a:lnTo>
                    <a:pt x="1292834" y="516890"/>
                  </a:lnTo>
                  <a:lnTo>
                    <a:pt x="1294028" y="520700"/>
                  </a:lnTo>
                  <a:lnTo>
                    <a:pt x="1295374" y="524510"/>
                  </a:lnTo>
                  <a:lnTo>
                    <a:pt x="1295958" y="525780"/>
                  </a:lnTo>
                  <a:lnTo>
                    <a:pt x="1295717" y="532130"/>
                  </a:lnTo>
                  <a:lnTo>
                    <a:pt x="1296987" y="534670"/>
                  </a:lnTo>
                  <a:lnTo>
                    <a:pt x="1298079" y="538480"/>
                  </a:lnTo>
                  <a:lnTo>
                    <a:pt x="1299984" y="546100"/>
                  </a:lnTo>
                  <a:lnTo>
                    <a:pt x="1303312" y="551180"/>
                  </a:lnTo>
                  <a:lnTo>
                    <a:pt x="1305255" y="557530"/>
                  </a:lnTo>
                  <a:lnTo>
                    <a:pt x="1305928" y="560070"/>
                  </a:lnTo>
                  <a:lnTo>
                    <a:pt x="1306144" y="562610"/>
                  </a:lnTo>
                  <a:lnTo>
                    <a:pt x="1311325" y="567690"/>
                  </a:lnTo>
                  <a:lnTo>
                    <a:pt x="1312684" y="572770"/>
                  </a:lnTo>
                  <a:lnTo>
                    <a:pt x="1316532" y="582930"/>
                  </a:lnTo>
                  <a:lnTo>
                    <a:pt x="1318425" y="589280"/>
                  </a:lnTo>
                  <a:lnTo>
                    <a:pt x="1324800" y="600710"/>
                  </a:lnTo>
                  <a:lnTo>
                    <a:pt x="1330921" y="615950"/>
                  </a:lnTo>
                  <a:lnTo>
                    <a:pt x="1332407" y="621030"/>
                  </a:lnTo>
                  <a:lnTo>
                    <a:pt x="1339875" y="627380"/>
                  </a:lnTo>
                  <a:lnTo>
                    <a:pt x="1341945" y="628650"/>
                  </a:lnTo>
                  <a:lnTo>
                    <a:pt x="1345082" y="624840"/>
                  </a:lnTo>
                  <a:lnTo>
                    <a:pt x="1348155" y="622300"/>
                  </a:lnTo>
                  <a:lnTo>
                    <a:pt x="1350098" y="618490"/>
                  </a:lnTo>
                  <a:lnTo>
                    <a:pt x="1354455" y="617220"/>
                  </a:lnTo>
                  <a:lnTo>
                    <a:pt x="1355712" y="612140"/>
                  </a:lnTo>
                  <a:lnTo>
                    <a:pt x="1357579" y="608330"/>
                  </a:lnTo>
                  <a:lnTo>
                    <a:pt x="1361833" y="605790"/>
                  </a:lnTo>
                  <a:lnTo>
                    <a:pt x="1361211" y="603250"/>
                  </a:lnTo>
                  <a:lnTo>
                    <a:pt x="1362316" y="600710"/>
                  </a:lnTo>
                  <a:lnTo>
                    <a:pt x="1359852" y="595630"/>
                  </a:lnTo>
                  <a:lnTo>
                    <a:pt x="1360246" y="593090"/>
                  </a:lnTo>
                  <a:lnTo>
                    <a:pt x="1363230" y="586740"/>
                  </a:lnTo>
                  <a:lnTo>
                    <a:pt x="1364195" y="582930"/>
                  </a:lnTo>
                  <a:lnTo>
                    <a:pt x="1364094" y="570230"/>
                  </a:lnTo>
                  <a:lnTo>
                    <a:pt x="1363992" y="566420"/>
                  </a:lnTo>
                  <a:lnTo>
                    <a:pt x="1361084" y="558800"/>
                  </a:lnTo>
                  <a:lnTo>
                    <a:pt x="1361325" y="556260"/>
                  </a:lnTo>
                  <a:lnTo>
                    <a:pt x="1363611" y="556260"/>
                  </a:lnTo>
                  <a:lnTo>
                    <a:pt x="1367294" y="553720"/>
                  </a:lnTo>
                  <a:lnTo>
                    <a:pt x="1369364" y="549910"/>
                  </a:lnTo>
                  <a:lnTo>
                    <a:pt x="1376400" y="548640"/>
                  </a:lnTo>
                  <a:lnTo>
                    <a:pt x="1376667" y="546100"/>
                  </a:lnTo>
                  <a:lnTo>
                    <a:pt x="1377886" y="543560"/>
                  </a:lnTo>
                  <a:lnTo>
                    <a:pt x="1377556" y="542290"/>
                  </a:lnTo>
                  <a:lnTo>
                    <a:pt x="1379105" y="542290"/>
                  </a:lnTo>
                  <a:lnTo>
                    <a:pt x="1385697" y="539750"/>
                  </a:lnTo>
                  <a:lnTo>
                    <a:pt x="1389075" y="533400"/>
                  </a:lnTo>
                  <a:lnTo>
                    <a:pt x="1396301" y="523240"/>
                  </a:lnTo>
                  <a:lnTo>
                    <a:pt x="1399413" y="520700"/>
                  </a:lnTo>
                  <a:lnTo>
                    <a:pt x="1408176" y="515620"/>
                  </a:lnTo>
                  <a:lnTo>
                    <a:pt x="1412468" y="513080"/>
                  </a:lnTo>
                  <a:lnTo>
                    <a:pt x="1411668" y="506730"/>
                  </a:lnTo>
                  <a:lnTo>
                    <a:pt x="1411452" y="505460"/>
                  </a:lnTo>
                  <a:lnTo>
                    <a:pt x="1412684" y="502920"/>
                  </a:lnTo>
                  <a:lnTo>
                    <a:pt x="1414843" y="502920"/>
                  </a:lnTo>
                  <a:lnTo>
                    <a:pt x="1415808" y="501650"/>
                  </a:lnTo>
                  <a:lnTo>
                    <a:pt x="1417548" y="500380"/>
                  </a:lnTo>
                  <a:lnTo>
                    <a:pt x="1419301" y="499110"/>
                  </a:lnTo>
                  <a:lnTo>
                    <a:pt x="1422654" y="497840"/>
                  </a:lnTo>
                  <a:lnTo>
                    <a:pt x="1435735" y="497840"/>
                  </a:lnTo>
                  <a:lnTo>
                    <a:pt x="1438059" y="496570"/>
                  </a:lnTo>
                  <a:lnTo>
                    <a:pt x="1440383" y="495300"/>
                  </a:lnTo>
                  <a:lnTo>
                    <a:pt x="1445247" y="491490"/>
                  </a:lnTo>
                  <a:lnTo>
                    <a:pt x="1446555" y="496570"/>
                  </a:lnTo>
                  <a:lnTo>
                    <a:pt x="1449374" y="500380"/>
                  </a:lnTo>
                  <a:lnTo>
                    <a:pt x="1453222" y="509270"/>
                  </a:lnTo>
                  <a:lnTo>
                    <a:pt x="1457312" y="511810"/>
                  </a:lnTo>
                  <a:lnTo>
                    <a:pt x="1460563" y="515620"/>
                  </a:lnTo>
                  <a:lnTo>
                    <a:pt x="1464081" y="519430"/>
                  </a:lnTo>
                  <a:lnTo>
                    <a:pt x="1467535" y="523240"/>
                  </a:lnTo>
                  <a:lnTo>
                    <a:pt x="1469313" y="527050"/>
                  </a:lnTo>
                  <a:lnTo>
                    <a:pt x="1472018" y="534670"/>
                  </a:lnTo>
                  <a:lnTo>
                    <a:pt x="1477073" y="541020"/>
                  </a:lnTo>
                  <a:lnTo>
                    <a:pt x="1472730" y="552450"/>
                  </a:lnTo>
                  <a:lnTo>
                    <a:pt x="1474216" y="553720"/>
                  </a:lnTo>
                  <a:lnTo>
                    <a:pt x="1477962" y="554990"/>
                  </a:lnTo>
                  <a:lnTo>
                    <a:pt x="1479105" y="554990"/>
                  </a:lnTo>
                  <a:lnTo>
                    <a:pt x="1480337" y="553720"/>
                  </a:lnTo>
                  <a:lnTo>
                    <a:pt x="1483283" y="557530"/>
                  </a:lnTo>
                  <a:lnTo>
                    <a:pt x="1485353" y="557530"/>
                  </a:lnTo>
                  <a:lnTo>
                    <a:pt x="1487131" y="554990"/>
                  </a:lnTo>
                  <a:lnTo>
                    <a:pt x="1488351" y="553720"/>
                  </a:lnTo>
                  <a:lnTo>
                    <a:pt x="1491767" y="552450"/>
                  </a:lnTo>
                  <a:lnTo>
                    <a:pt x="1495539" y="552450"/>
                  </a:lnTo>
                  <a:lnTo>
                    <a:pt x="1497723" y="549910"/>
                  </a:lnTo>
                  <a:lnTo>
                    <a:pt x="1497558" y="546100"/>
                  </a:lnTo>
                  <a:lnTo>
                    <a:pt x="1499120" y="552450"/>
                  </a:lnTo>
                  <a:lnTo>
                    <a:pt x="1504772" y="556260"/>
                  </a:lnTo>
                  <a:lnTo>
                    <a:pt x="1504353" y="563880"/>
                  </a:lnTo>
                  <a:lnTo>
                    <a:pt x="1505369" y="565150"/>
                  </a:lnTo>
                  <a:lnTo>
                    <a:pt x="1507782" y="570230"/>
                  </a:lnTo>
                  <a:lnTo>
                    <a:pt x="1509852" y="572770"/>
                  </a:lnTo>
                  <a:lnTo>
                    <a:pt x="1511363" y="576580"/>
                  </a:lnTo>
                  <a:lnTo>
                    <a:pt x="1512836" y="580390"/>
                  </a:lnTo>
                  <a:lnTo>
                    <a:pt x="1514157" y="584200"/>
                  </a:lnTo>
                  <a:lnTo>
                    <a:pt x="1513979" y="593090"/>
                  </a:lnTo>
                  <a:lnTo>
                    <a:pt x="1516062" y="598170"/>
                  </a:lnTo>
                  <a:lnTo>
                    <a:pt x="1513687" y="605790"/>
                  </a:lnTo>
                  <a:lnTo>
                    <a:pt x="1513395" y="607060"/>
                  </a:lnTo>
                  <a:lnTo>
                    <a:pt x="1515757" y="609600"/>
                  </a:lnTo>
                  <a:lnTo>
                    <a:pt x="1515503" y="610870"/>
                  </a:lnTo>
                  <a:lnTo>
                    <a:pt x="1515110" y="612140"/>
                  </a:lnTo>
                  <a:lnTo>
                    <a:pt x="1512836" y="617220"/>
                  </a:lnTo>
                  <a:lnTo>
                    <a:pt x="1514500" y="622300"/>
                  </a:lnTo>
                  <a:lnTo>
                    <a:pt x="1513776" y="629920"/>
                  </a:lnTo>
                  <a:lnTo>
                    <a:pt x="1514868" y="631190"/>
                  </a:lnTo>
                  <a:lnTo>
                    <a:pt x="1519643" y="631190"/>
                  </a:lnTo>
                  <a:lnTo>
                    <a:pt x="1520444" y="632460"/>
                  </a:lnTo>
                  <a:lnTo>
                    <a:pt x="1521790" y="635000"/>
                  </a:lnTo>
                  <a:lnTo>
                    <a:pt x="1530578" y="646430"/>
                  </a:lnTo>
                  <a:lnTo>
                    <a:pt x="1533994" y="652780"/>
                  </a:lnTo>
                  <a:lnTo>
                    <a:pt x="1535353" y="664210"/>
                  </a:lnTo>
                  <a:lnTo>
                    <a:pt x="1535734" y="669290"/>
                  </a:lnTo>
                  <a:lnTo>
                    <a:pt x="1540586" y="673100"/>
                  </a:lnTo>
                  <a:lnTo>
                    <a:pt x="1541221" y="673100"/>
                  </a:lnTo>
                  <a:lnTo>
                    <a:pt x="1540764" y="674370"/>
                  </a:lnTo>
                  <a:lnTo>
                    <a:pt x="1539570" y="678180"/>
                  </a:lnTo>
                  <a:lnTo>
                    <a:pt x="1542326" y="679450"/>
                  </a:lnTo>
                  <a:lnTo>
                    <a:pt x="1543215" y="680720"/>
                  </a:lnTo>
                  <a:lnTo>
                    <a:pt x="1544929" y="681990"/>
                  </a:lnTo>
                  <a:lnTo>
                    <a:pt x="1546161" y="683260"/>
                  </a:lnTo>
                  <a:lnTo>
                    <a:pt x="1546885" y="684530"/>
                  </a:lnTo>
                  <a:lnTo>
                    <a:pt x="1548066" y="684530"/>
                  </a:lnTo>
                  <a:lnTo>
                    <a:pt x="1551559" y="688340"/>
                  </a:lnTo>
                  <a:lnTo>
                    <a:pt x="1557108" y="688340"/>
                  </a:lnTo>
                  <a:lnTo>
                    <a:pt x="1561566" y="694690"/>
                  </a:lnTo>
                  <a:lnTo>
                    <a:pt x="1563687" y="693420"/>
                  </a:lnTo>
                  <a:lnTo>
                    <a:pt x="1567535" y="690880"/>
                  </a:lnTo>
                  <a:lnTo>
                    <a:pt x="1568335" y="688340"/>
                  </a:lnTo>
                  <a:lnTo>
                    <a:pt x="1567357" y="687070"/>
                  </a:lnTo>
                  <a:lnTo>
                    <a:pt x="1564767" y="680720"/>
                  </a:lnTo>
                  <a:lnTo>
                    <a:pt x="1562646" y="674370"/>
                  </a:lnTo>
                  <a:lnTo>
                    <a:pt x="1561426" y="668020"/>
                  </a:lnTo>
                  <a:lnTo>
                    <a:pt x="1561490" y="660400"/>
                  </a:lnTo>
                  <a:lnTo>
                    <a:pt x="1561617" y="660400"/>
                  </a:lnTo>
                  <a:lnTo>
                    <a:pt x="1560652" y="659130"/>
                  </a:lnTo>
                  <a:lnTo>
                    <a:pt x="1555242" y="647700"/>
                  </a:lnTo>
                  <a:lnTo>
                    <a:pt x="1550936" y="646430"/>
                  </a:lnTo>
                  <a:lnTo>
                    <a:pt x="1546377" y="643890"/>
                  </a:lnTo>
                  <a:lnTo>
                    <a:pt x="1544231" y="638810"/>
                  </a:lnTo>
                  <a:lnTo>
                    <a:pt x="1540078" y="636270"/>
                  </a:lnTo>
                  <a:lnTo>
                    <a:pt x="1536484" y="636270"/>
                  </a:lnTo>
                  <a:lnTo>
                    <a:pt x="1535684" y="633730"/>
                  </a:lnTo>
                  <a:lnTo>
                    <a:pt x="1535531" y="632460"/>
                  </a:lnTo>
                  <a:lnTo>
                    <a:pt x="1535010" y="627380"/>
                  </a:lnTo>
                  <a:lnTo>
                    <a:pt x="1531213" y="623570"/>
                  </a:lnTo>
                  <a:lnTo>
                    <a:pt x="1530883" y="618490"/>
                  </a:lnTo>
                  <a:lnTo>
                    <a:pt x="1530743" y="617220"/>
                  </a:lnTo>
                  <a:lnTo>
                    <a:pt x="1530210" y="614680"/>
                  </a:lnTo>
                  <a:lnTo>
                    <a:pt x="1529943" y="613410"/>
                  </a:lnTo>
                  <a:lnTo>
                    <a:pt x="1526819" y="614680"/>
                  </a:lnTo>
                  <a:lnTo>
                    <a:pt x="1523873" y="614680"/>
                  </a:lnTo>
                  <a:lnTo>
                    <a:pt x="1523326" y="613410"/>
                  </a:lnTo>
                  <a:lnTo>
                    <a:pt x="1524203" y="608330"/>
                  </a:lnTo>
                  <a:lnTo>
                    <a:pt x="1523568" y="605790"/>
                  </a:lnTo>
                  <a:lnTo>
                    <a:pt x="1524635" y="601980"/>
                  </a:lnTo>
                  <a:lnTo>
                    <a:pt x="1526895" y="596900"/>
                  </a:lnTo>
                  <a:lnTo>
                    <a:pt x="1528343" y="589280"/>
                  </a:lnTo>
                  <a:lnTo>
                    <a:pt x="1527365" y="582930"/>
                  </a:lnTo>
                  <a:lnTo>
                    <a:pt x="1527365" y="581660"/>
                  </a:lnTo>
                  <a:lnTo>
                    <a:pt x="1527073" y="579120"/>
                  </a:lnTo>
                  <a:lnTo>
                    <a:pt x="1527759" y="577850"/>
                  </a:lnTo>
                  <a:lnTo>
                    <a:pt x="1531518" y="577850"/>
                  </a:lnTo>
                  <a:lnTo>
                    <a:pt x="1532394" y="579120"/>
                  </a:lnTo>
                  <a:lnTo>
                    <a:pt x="1532051" y="584200"/>
                  </a:lnTo>
                  <a:lnTo>
                    <a:pt x="1534172" y="585470"/>
                  </a:lnTo>
                  <a:lnTo>
                    <a:pt x="1538643" y="585470"/>
                  </a:lnTo>
                  <a:lnTo>
                    <a:pt x="1540586" y="584200"/>
                  </a:lnTo>
                  <a:lnTo>
                    <a:pt x="1542161" y="585470"/>
                  </a:lnTo>
                  <a:lnTo>
                    <a:pt x="1546707" y="590550"/>
                  </a:lnTo>
                  <a:lnTo>
                    <a:pt x="1552105" y="594360"/>
                  </a:lnTo>
                  <a:lnTo>
                    <a:pt x="1555242" y="604520"/>
                  </a:lnTo>
                  <a:lnTo>
                    <a:pt x="1559255" y="605790"/>
                  </a:lnTo>
                  <a:lnTo>
                    <a:pt x="1560893" y="609600"/>
                  </a:lnTo>
                  <a:lnTo>
                    <a:pt x="1561274" y="609600"/>
                  </a:lnTo>
                  <a:lnTo>
                    <a:pt x="1562201" y="608330"/>
                  </a:lnTo>
                  <a:lnTo>
                    <a:pt x="1562925" y="608330"/>
                  </a:lnTo>
                  <a:lnTo>
                    <a:pt x="1566138" y="607060"/>
                  </a:lnTo>
                  <a:lnTo>
                    <a:pt x="1567484" y="608330"/>
                  </a:lnTo>
                  <a:lnTo>
                    <a:pt x="1567535" y="614680"/>
                  </a:lnTo>
                  <a:lnTo>
                    <a:pt x="1568043" y="617220"/>
                  </a:lnTo>
                  <a:lnTo>
                    <a:pt x="1568665" y="619760"/>
                  </a:lnTo>
                  <a:lnTo>
                    <a:pt x="1569097" y="622300"/>
                  </a:lnTo>
                  <a:lnTo>
                    <a:pt x="1568665" y="624840"/>
                  </a:lnTo>
                  <a:lnTo>
                    <a:pt x="1572209" y="626110"/>
                  </a:lnTo>
                  <a:lnTo>
                    <a:pt x="1573771" y="623570"/>
                  </a:lnTo>
                  <a:lnTo>
                    <a:pt x="1575130" y="623570"/>
                  </a:lnTo>
                  <a:lnTo>
                    <a:pt x="1576222" y="622300"/>
                  </a:lnTo>
                  <a:lnTo>
                    <a:pt x="1577492" y="621030"/>
                  </a:lnTo>
                  <a:lnTo>
                    <a:pt x="1578089" y="619760"/>
                  </a:lnTo>
                  <a:lnTo>
                    <a:pt x="1580057" y="615950"/>
                  </a:lnTo>
                  <a:lnTo>
                    <a:pt x="1586534" y="614680"/>
                  </a:lnTo>
                  <a:lnTo>
                    <a:pt x="1586026" y="608330"/>
                  </a:lnTo>
                  <a:lnTo>
                    <a:pt x="1586623" y="608330"/>
                  </a:lnTo>
                  <a:lnTo>
                    <a:pt x="1605483" y="588010"/>
                  </a:lnTo>
                  <a:lnTo>
                    <a:pt x="1605876" y="584200"/>
                  </a:lnTo>
                  <a:lnTo>
                    <a:pt x="1606283" y="580390"/>
                  </a:lnTo>
                  <a:lnTo>
                    <a:pt x="1604924" y="577850"/>
                  </a:lnTo>
                  <a:lnTo>
                    <a:pt x="1602206" y="572770"/>
                  </a:lnTo>
                  <a:lnTo>
                    <a:pt x="1599374" y="557530"/>
                  </a:lnTo>
                  <a:lnTo>
                    <a:pt x="1593875" y="552450"/>
                  </a:lnTo>
                  <a:lnTo>
                    <a:pt x="1589189" y="547370"/>
                  </a:lnTo>
                  <a:lnTo>
                    <a:pt x="1588084" y="546100"/>
                  </a:lnTo>
                  <a:lnTo>
                    <a:pt x="1584794" y="542290"/>
                  </a:lnTo>
                  <a:lnTo>
                    <a:pt x="1580273" y="538480"/>
                  </a:lnTo>
                  <a:lnTo>
                    <a:pt x="1575790" y="533400"/>
                  </a:lnTo>
                  <a:lnTo>
                    <a:pt x="1569415" y="525780"/>
                  </a:lnTo>
                  <a:lnTo>
                    <a:pt x="1567954" y="523240"/>
                  </a:lnTo>
                  <a:lnTo>
                    <a:pt x="1568881" y="520700"/>
                  </a:lnTo>
                  <a:lnTo>
                    <a:pt x="1571371" y="513080"/>
                  </a:lnTo>
                  <a:lnTo>
                    <a:pt x="1575752" y="506730"/>
                  </a:lnTo>
                  <a:lnTo>
                    <a:pt x="1581619" y="501650"/>
                  </a:lnTo>
                  <a:lnTo>
                    <a:pt x="1583613" y="500380"/>
                  </a:lnTo>
                  <a:lnTo>
                    <a:pt x="1586344" y="500380"/>
                  </a:lnTo>
                  <a:lnTo>
                    <a:pt x="1588846" y="501650"/>
                  </a:lnTo>
                  <a:lnTo>
                    <a:pt x="1594307" y="501650"/>
                  </a:lnTo>
                  <a:lnTo>
                    <a:pt x="1595729" y="505460"/>
                  </a:lnTo>
                  <a:lnTo>
                    <a:pt x="1596707" y="508000"/>
                  </a:lnTo>
                  <a:lnTo>
                    <a:pt x="1595907" y="510540"/>
                  </a:lnTo>
                  <a:lnTo>
                    <a:pt x="1599247" y="511810"/>
                  </a:lnTo>
                  <a:lnTo>
                    <a:pt x="1602917" y="511810"/>
                  </a:lnTo>
                  <a:lnTo>
                    <a:pt x="1604429" y="510540"/>
                  </a:lnTo>
                  <a:lnTo>
                    <a:pt x="1606169" y="510540"/>
                  </a:lnTo>
                  <a:lnTo>
                    <a:pt x="1604975" y="508000"/>
                  </a:lnTo>
                  <a:lnTo>
                    <a:pt x="1603413" y="506730"/>
                  </a:lnTo>
                  <a:lnTo>
                    <a:pt x="1604606" y="504190"/>
                  </a:lnTo>
                  <a:lnTo>
                    <a:pt x="1603844" y="501650"/>
                  </a:lnTo>
                  <a:lnTo>
                    <a:pt x="1607693" y="502920"/>
                  </a:lnTo>
                  <a:lnTo>
                    <a:pt x="1610347" y="501650"/>
                  </a:lnTo>
                  <a:lnTo>
                    <a:pt x="1614525" y="500380"/>
                  </a:lnTo>
                  <a:lnTo>
                    <a:pt x="1616011" y="499110"/>
                  </a:lnTo>
                  <a:lnTo>
                    <a:pt x="1617522" y="499110"/>
                  </a:lnTo>
                  <a:lnTo>
                    <a:pt x="1621320" y="500380"/>
                  </a:lnTo>
                  <a:lnTo>
                    <a:pt x="1622856" y="499110"/>
                  </a:lnTo>
                  <a:lnTo>
                    <a:pt x="1624406" y="497840"/>
                  </a:lnTo>
                  <a:lnTo>
                    <a:pt x="1625892" y="495300"/>
                  </a:lnTo>
                  <a:lnTo>
                    <a:pt x="1626946" y="492760"/>
                  </a:lnTo>
                  <a:lnTo>
                    <a:pt x="1627073" y="494030"/>
                  </a:lnTo>
                  <a:lnTo>
                    <a:pt x="1627962" y="495300"/>
                  </a:lnTo>
                  <a:lnTo>
                    <a:pt x="1631340" y="496570"/>
                  </a:lnTo>
                  <a:lnTo>
                    <a:pt x="1633651" y="496570"/>
                  </a:lnTo>
                  <a:lnTo>
                    <a:pt x="1636318" y="492760"/>
                  </a:lnTo>
                  <a:lnTo>
                    <a:pt x="1636953" y="491490"/>
                  </a:lnTo>
                  <a:lnTo>
                    <a:pt x="1641513" y="491490"/>
                  </a:lnTo>
                  <a:lnTo>
                    <a:pt x="1642364" y="490220"/>
                  </a:lnTo>
                  <a:close/>
                </a:path>
                <a:path w="1913254" h="1036320">
                  <a:moveTo>
                    <a:pt x="1913153" y="106680"/>
                  </a:moveTo>
                  <a:lnTo>
                    <a:pt x="1911311" y="104140"/>
                  </a:lnTo>
                  <a:lnTo>
                    <a:pt x="1909648" y="101600"/>
                  </a:lnTo>
                  <a:lnTo>
                    <a:pt x="1910029" y="99060"/>
                  </a:lnTo>
                  <a:lnTo>
                    <a:pt x="1907552" y="96520"/>
                  </a:lnTo>
                  <a:lnTo>
                    <a:pt x="1908594" y="95250"/>
                  </a:lnTo>
                  <a:lnTo>
                    <a:pt x="1910283" y="96520"/>
                  </a:lnTo>
                  <a:lnTo>
                    <a:pt x="1910956" y="95250"/>
                  </a:lnTo>
                  <a:lnTo>
                    <a:pt x="1911680" y="93980"/>
                  </a:lnTo>
                  <a:lnTo>
                    <a:pt x="1910245" y="93980"/>
                  </a:lnTo>
                  <a:lnTo>
                    <a:pt x="1909483" y="92710"/>
                  </a:lnTo>
                  <a:lnTo>
                    <a:pt x="1908251" y="91440"/>
                  </a:lnTo>
                  <a:lnTo>
                    <a:pt x="1906828" y="90170"/>
                  </a:lnTo>
                  <a:lnTo>
                    <a:pt x="1905266" y="90170"/>
                  </a:lnTo>
                  <a:lnTo>
                    <a:pt x="1903056" y="88900"/>
                  </a:lnTo>
                  <a:lnTo>
                    <a:pt x="1898637" y="86360"/>
                  </a:lnTo>
                  <a:lnTo>
                    <a:pt x="1891753" y="85090"/>
                  </a:lnTo>
                  <a:lnTo>
                    <a:pt x="1884680" y="82550"/>
                  </a:lnTo>
                  <a:lnTo>
                    <a:pt x="1873846" y="81280"/>
                  </a:lnTo>
                  <a:lnTo>
                    <a:pt x="1869833" y="81280"/>
                  </a:lnTo>
                  <a:lnTo>
                    <a:pt x="1866582" y="80010"/>
                  </a:lnTo>
                  <a:lnTo>
                    <a:pt x="1858949" y="77470"/>
                  </a:lnTo>
                  <a:lnTo>
                    <a:pt x="1851342" y="73660"/>
                  </a:lnTo>
                  <a:lnTo>
                    <a:pt x="1843303" y="71120"/>
                  </a:lnTo>
                  <a:lnTo>
                    <a:pt x="1836000" y="69850"/>
                  </a:lnTo>
                  <a:lnTo>
                    <a:pt x="1832419" y="68580"/>
                  </a:lnTo>
                  <a:lnTo>
                    <a:pt x="1828838" y="67310"/>
                  </a:lnTo>
                  <a:lnTo>
                    <a:pt x="1817763" y="67310"/>
                  </a:lnTo>
                  <a:lnTo>
                    <a:pt x="1809635" y="64770"/>
                  </a:lnTo>
                  <a:lnTo>
                    <a:pt x="1784794" y="60960"/>
                  </a:lnTo>
                  <a:lnTo>
                    <a:pt x="1776056" y="60960"/>
                  </a:lnTo>
                  <a:lnTo>
                    <a:pt x="1763560" y="58420"/>
                  </a:lnTo>
                  <a:lnTo>
                    <a:pt x="1755178" y="57150"/>
                  </a:lnTo>
                  <a:lnTo>
                    <a:pt x="1745221" y="57150"/>
                  </a:lnTo>
                  <a:lnTo>
                    <a:pt x="1744370" y="58420"/>
                  </a:lnTo>
                  <a:lnTo>
                    <a:pt x="1742097" y="60960"/>
                  </a:lnTo>
                  <a:lnTo>
                    <a:pt x="1743303" y="62230"/>
                  </a:lnTo>
                  <a:lnTo>
                    <a:pt x="1744548" y="64770"/>
                  </a:lnTo>
                  <a:lnTo>
                    <a:pt x="1739773" y="62230"/>
                  </a:lnTo>
                  <a:lnTo>
                    <a:pt x="1735416" y="60960"/>
                  </a:lnTo>
                  <a:lnTo>
                    <a:pt x="1724660" y="60960"/>
                  </a:lnTo>
                  <a:lnTo>
                    <a:pt x="1718081" y="59690"/>
                  </a:lnTo>
                  <a:lnTo>
                    <a:pt x="1684832" y="59690"/>
                  </a:lnTo>
                  <a:lnTo>
                    <a:pt x="1677949" y="54610"/>
                  </a:lnTo>
                  <a:lnTo>
                    <a:pt x="1674164" y="53340"/>
                  </a:lnTo>
                  <a:lnTo>
                    <a:pt x="1668576" y="52070"/>
                  </a:lnTo>
                  <a:lnTo>
                    <a:pt x="1661312" y="52070"/>
                  </a:lnTo>
                  <a:lnTo>
                    <a:pt x="1657832" y="50800"/>
                  </a:lnTo>
                  <a:lnTo>
                    <a:pt x="1654352" y="49530"/>
                  </a:lnTo>
                  <a:lnTo>
                    <a:pt x="1646745" y="49530"/>
                  </a:lnTo>
                  <a:lnTo>
                    <a:pt x="1639519" y="50800"/>
                  </a:lnTo>
                  <a:lnTo>
                    <a:pt x="1632127" y="49530"/>
                  </a:lnTo>
                  <a:lnTo>
                    <a:pt x="1623860" y="49530"/>
                  </a:lnTo>
                  <a:lnTo>
                    <a:pt x="1622590" y="50800"/>
                  </a:lnTo>
                  <a:lnTo>
                    <a:pt x="1621917" y="49530"/>
                  </a:lnTo>
                  <a:lnTo>
                    <a:pt x="1617230" y="46990"/>
                  </a:lnTo>
                  <a:lnTo>
                    <a:pt x="1611693" y="45720"/>
                  </a:lnTo>
                  <a:lnTo>
                    <a:pt x="1598307" y="43180"/>
                  </a:lnTo>
                  <a:lnTo>
                    <a:pt x="1593037" y="40640"/>
                  </a:lnTo>
                  <a:lnTo>
                    <a:pt x="1590408" y="39370"/>
                  </a:lnTo>
                  <a:lnTo>
                    <a:pt x="1581886" y="40640"/>
                  </a:lnTo>
                  <a:lnTo>
                    <a:pt x="1579994" y="40640"/>
                  </a:lnTo>
                  <a:lnTo>
                    <a:pt x="1577124" y="39370"/>
                  </a:lnTo>
                  <a:lnTo>
                    <a:pt x="1574253" y="38100"/>
                  </a:lnTo>
                  <a:lnTo>
                    <a:pt x="1569097" y="39370"/>
                  </a:lnTo>
                  <a:lnTo>
                    <a:pt x="1564398" y="38100"/>
                  </a:lnTo>
                  <a:lnTo>
                    <a:pt x="1559712" y="36830"/>
                  </a:lnTo>
                  <a:lnTo>
                    <a:pt x="1554734" y="38100"/>
                  </a:lnTo>
                  <a:lnTo>
                    <a:pt x="1547050" y="36830"/>
                  </a:lnTo>
                  <a:lnTo>
                    <a:pt x="1537919" y="36830"/>
                  </a:lnTo>
                  <a:lnTo>
                    <a:pt x="1534845" y="40640"/>
                  </a:lnTo>
                  <a:lnTo>
                    <a:pt x="1533880" y="41910"/>
                  </a:lnTo>
                  <a:lnTo>
                    <a:pt x="1534287" y="44450"/>
                  </a:lnTo>
                  <a:lnTo>
                    <a:pt x="1536941" y="45720"/>
                  </a:lnTo>
                  <a:lnTo>
                    <a:pt x="1530578" y="45720"/>
                  </a:lnTo>
                  <a:lnTo>
                    <a:pt x="1527759" y="44450"/>
                  </a:lnTo>
                  <a:lnTo>
                    <a:pt x="1519313" y="44450"/>
                  </a:lnTo>
                  <a:lnTo>
                    <a:pt x="1513776" y="46990"/>
                  </a:lnTo>
                  <a:lnTo>
                    <a:pt x="1507858" y="46990"/>
                  </a:lnTo>
                  <a:lnTo>
                    <a:pt x="1502295" y="44450"/>
                  </a:lnTo>
                  <a:lnTo>
                    <a:pt x="1499717" y="44450"/>
                  </a:lnTo>
                  <a:lnTo>
                    <a:pt x="1495691" y="43180"/>
                  </a:lnTo>
                  <a:lnTo>
                    <a:pt x="1495094" y="44450"/>
                  </a:lnTo>
                  <a:lnTo>
                    <a:pt x="1496377" y="48260"/>
                  </a:lnTo>
                  <a:lnTo>
                    <a:pt x="1497812" y="49530"/>
                  </a:lnTo>
                  <a:lnTo>
                    <a:pt x="1496123" y="49530"/>
                  </a:lnTo>
                  <a:lnTo>
                    <a:pt x="1495361" y="50800"/>
                  </a:lnTo>
                  <a:lnTo>
                    <a:pt x="1494205" y="50800"/>
                  </a:lnTo>
                  <a:lnTo>
                    <a:pt x="1490294" y="46990"/>
                  </a:lnTo>
                  <a:lnTo>
                    <a:pt x="1486408" y="45720"/>
                  </a:lnTo>
                  <a:lnTo>
                    <a:pt x="1484198" y="44450"/>
                  </a:lnTo>
                  <a:lnTo>
                    <a:pt x="1481988" y="43180"/>
                  </a:lnTo>
                  <a:lnTo>
                    <a:pt x="1480629" y="43180"/>
                  </a:lnTo>
                  <a:lnTo>
                    <a:pt x="1479778" y="41910"/>
                  </a:lnTo>
                  <a:lnTo>
                    <a:pt x="1479092" y="40640"/>
                  </a:lnTo>
                  <a:lnTo>
                    <a:pt x="1475689" y="34290"/>
                  </a:lnTo>
                  <a:lnTo>
                    <a:pt x="1472247" y="33020"/>
                  </a:lnTo>
                  <a:lnTo>
                    <a:pt x="1468805" y="31750"/>
                  </a:lnTo>
                  <a:lnTo>
                    <a:pt x="1457185" y="31750"/>
                  </a:lnTo>
                  <a:lnTo>
                    <a:pt x="1453134" y="30480"/>
                  </a:lnTo>
                  <a:lnTo>
                    <a:pt x="1448447" y="33020"/>
                  </a:lnTo>
                  <a:lnTo>
                    <a:pt x="1447546" y="33020"/>
                  </a:lnTo>
                  <a:lnTo>
                    <a:pt x="1446669" y="31750"/>
                  </a:lnTo>
                  <a:lnTo>
                    <a:pt x="1442275" y="30480"/>
                  </a:lnTo>
                  <a:lnTo>
                    <a:pt x="1438135" y="27940"/>
                  </a:lnTo>
                  <a:lnTo>
                    <a:pt x="1433195" y="29210"/>
                  </a:lnTo>
                  <a:lnTo>
                    <a:pt x="1428737" y="29210"/>
                  </a:lnTo>
                  <a:lnTo>
                    <a:pt x="1428737" y="34290"/>
                  </a:lnTo>
                  <a:lnTo>
                    <a:pt x="1423327" y="34290"/>
                  </a:lnTo>
                  <a:lnTo>
                    <a:pt x="1420431" y="33020"/>
                  </a:lnTo>
                  <a:lnTo>
                    <a:pt x="1417535" y="31750"/>
                  </a:lnTo>
                  <a:lnTo>
                    <a:pt x="1403311" y="31750"/>
                  </a:lnTo>
                  <a:lnTo>
                    <a:pt x="1397444" y="33020"/>
                  </a:lnTo>
                  <a:lnTo>
                    <a:pt x="1391996" y="31750"/>
                  </a:lnTo>
                  <a:lnTo>
                    <a:pt x="1380540" y="29210"/>
                  </a:lnTo>
                  <a:lnTo>
                    <a:pt x="1369974" y="29210"/>
                  </a:lnTo>
                  <a:lnTo>
                    <a:pt x="1366266" y="27940"/>
                  </a:lnTo>
                  <a:lnTo>
                    <a:pt x="1362049" y="26670"/>
                  </a:lnTo>
                  <a:lnTo>
                    <a:pt x="1358709" y="29210"/>
                  </a:lnTo>
                  <a:lnTo>
                    <a:pt x="1354035" y="33020"/>
                  </a:lnTo>
                  <a:lnTo>
                    <a:pt x="1348828" y="31750"/>
                  </a:lnTo>
                  <a:lnTo>
                    <a:pt x="1343685" y="33020"/>
                  </a:lnTo>
                  <a:lnTo>
                    <a:pt x="1348498" y="30480"/>
                  </a:lnTo>
                  <a:lnTo>
                    <a:pt x="1197622" y="30480"/>
                  </a:lnTo>
                  <a:lnTo>
                    <a:pt x="1185418" y="30480"/>
                  </a:lnTo>
                  <a:lnTo>
                    <a:pt x="1184275" y="33020"/>
                  </a:lnTo>
                  <a:lnTo>
                    <a:pt x="1183005" y="35560"/>
                  </a:lnTo>
                  <a:lnTo>
                    <a:pt x="1185799" y="36830"/>
                  </a:lnTo>
                  <a:lnTo>
                    <a:pt x="1186929" y="38100"/>
                  </a:lnTo>
                  <a:lnTo>
                    <a:pt x="1189050" y="38100"/>
                  </a:lnTo>
                  <a:lnTo>
                    <a:pt x="1188491" y="39370"/>
                  </a:lnTo>
                  <a:lnTo>
                    <a:pt x="1187983" y="40640"/>
                  </a:lnTo>
                  <a:lnTo>
                    <a:pt x="1186637" y="40640"/>
                  </a:lnTo>
                  <a:lnTo>
                    <a:pt x="1180807" y="38100"/>
                  </a:lnTo>
                  <a:lnTo>
                    <a:pt x="1176261" y="39370"/>
                  </a:lnTo>
                  <a:lnTo>
                    <a:pt x="1175829" y="39624"/>
                  </a:lnTo>
                  <a:lnTo>
                    <a:pt x="1175829" y="78740"/>
                  </a:lnTo>
                  <a:lnTo>
                    <a:pt x="1175524" y="80010"/>
                  </a:lnTo>
                  <a:lnTo>
                    <a:pt x="1175029" y="81280"/>
                  </a:lnTo>
                  <a:lnTo>
                    <a:pt x="1173378" y="86360"/>
                  </a:lnTo>
                  <a:lnTo>
                    <a:pt x="1168908" y="88900"/>
                  </a:lnTo>
                  <a:lnTo>
                    <a:pt x="1163662" y="87630"/>
                  </a:lnTo>
                  <a:lnTo>
                    <a:pt x="1162786" y="87630"/>
                  </a:lnTo>
                  <a:lnTo>
                    <a:pt x="1161770" y="88900"/>
                  </a:lnTo>
                  <a:lnTo>
                    <a:pt x="1160881" y="87630"/>
                  </a:lnTo>
                  <a:lnTo>
                    <a:pt x="1161770" y="85090"/>
                  </a:lnTo>
                  <a:lnTo>
                    <a:pt x="1163497" y="85090"/>
                  </a:lnTo>
                  <a:lnTo>
                    <a:pt x="1164894" y="82550"/>
                  </a:lnTo>
                  <a:lnTo>
                    <a:pt x="1168514" y="78740"/>
                  </a:lnTo>
                  <a:lnTo>
                    <a:pt x="1169111" y="76200"/>
                  </a:lnTo>
                  <a:lnTo>
                    <a:pt x="1166126" y="71120"/>
                  </a:lnTo>
                  <a:lnTo>
                    <a:pt x="1165352" y="69850"/>
                  </a:lnTo>
                  <a:lnTo>
                    <a:pt x="1165567" y="68580"/>
                  </a:lnTo>
                  <a:lnTo>
                    <a:pt x="1171905" y="68580"/>
                  </a:lnTo>
                  <a:lnTo>
                    <a:pt x="1171524" y="69850"/>
                  </a:lnTo>
                  <a:lnTo>
                    <a:pt x="1169835" y="73660"/>
                  </a:lnTo>
                  <a:lnTo>
                    <a:pt x="1172794" y="74930"/>
                  </a:lnTo>
                  <a:lnTo>
                    <a:pt x="1175829" y="78740"/>
                  </a:lnTo>
                  <a:lnTo>
                    <a:pt x="1175829" y="39624"/>
                  </a:lnTo>
                  <a:lnTo>
                    <a:pt x="1171727" y="41910"/>
                  </a:lnTo>
                  <a:lnTo>
                    <a:pt x="1167968" y="44450"/>
                  </a:lnTo>
                  <a:lnTo>
                    <a:pt x="1167422" y="43180"/>
                  </a:lnTo>
                  <a:lnTo>
                    <a:pt x="1156449" y="43180"/>
                  </a:lnTo>
                  <a:lnTo>
                    <a:pt x="1153071" y="43180"/>
                  </a:lnTo>
                  <a:lnTo>
                    <a:pt x="1152220" y="44450"/>
                  </a:lnTo>
                  <a:lnTo>
                    <a:pt x="1152220" y="49530"/>
                  </a:lnTo>
                  <a:lnTo>
                    <a:pt x="1151585" y="49530"/>
                  </a:lnTo>
                  <a:lnTo>
                    <a:pt x="1149654" y="48260"/>
                  </a:lnTo>
                  <a:lnTo>
                    <a:pt x="1147127" y="46990"/>
                  </a:lnTo>
                  <a:lnTo>
                    <a:pt x="1147445" y="39370"/>
                  </a:lnTo>
                  <a:lnTo>
                    <a:pt x="1145768" y="36830"/>
                  </a:lnTo>
                  <a:lnTo>
                    <a:pt x="1141958" y="35560"/>
                  </a:lnTo>
                  <a:lnTo>
                    <a:pt x="1135672" y="33020"/>
                  </a:lnTo>
                  <a:lnTo>
                    <a:pt x="1129550" y="34290"/>
                  </a:lnTo>
                  <a:lnTo>
                    <a:pt x="1121867" y="36830"/>
                  </a:lnTo>
                  <a:lnTo>
                    <a:pt x="1120051" y="38100"/>
                  </a:lnTo>
                  <a:lnTo>
                    <a:pt x="1121930" y="44450"/>
                  </a:lnTo>
                  <a:lnTo>
                    <a:pt x="1119924" y="46990"/>
                  </a:lnTo>
                  <a:lnTo>
                    <a:pt x="1116533" y="48260"/>
                  </a:lnTo>
                  <a:lnTo>
                    <a:pt x="1115910" y="49530"/>
                  </a:lnTo>
                  <a:lnTo>
                    <a:pt x="1115479" y="50800"/>
                  </a:lnTo>
                  <a:lnTo>
                    <a:pt x="1113967" y="53340"/>
                  </a:lnTo>
                  <a:lnTo>
                    <a:pt x="1113713" y="54610"/>
                  </a:lnTo>
                  <a:lnTo>
                    <a:pt x="1118870" y="57150"/>
                  </a:lnTo>
                  <a:lnTo>
                    <a:pt x="1120343" y="59690"/>
                  </a:lnTo>
                  <a:lnTo>
                    <a:pt x="1120457" y="62230"/>
                  </a:lnTo>
                  <a:lnTo>
                    <a:pt x="1121702" y="62230"/>
                  </a:lnTo>
                  <a:lnTo>
                    <a:pt x="1121702" y="64770"/>
                  </a:lnTo>
                  <a:lnTo>
                    <a:pt x="1126591" y="64770"/>
                  </a:lnTo>
                  <a:lnTo>
                    <a:pt x="1130731" y="67310"/>
                  </a:lnTo>
                  <a:lnTo>
                    <a:pt x="1134440" y="71120"/>
                  </a:lnTo>
                  <a:lnTo>
                    <a:pt x="1132014" y="69850"/>
                  </a:lnTo>
                  <a:lnTo>
                    <a:pt x="1129588" y="68580"/>
                  </a:lnTo>
                  <a:lnTo>
                    <a:pt x="1124762" y="67310"/>
                  </a:lnTo>
                  <a:lnTo>
                    <a:pt x="1121435" y="67310"/>
                  </a:lnTo>
                  <a:lnTo>
                    <a:pt x="1121435" y="353060"/>
                  </a:lnTo>
                  <a:lnTo>
                    <a:pt x="1121435" y="354330"/>
                  </a:lnTo>
                  <a:lnTo>
                    <a:pt x="1115479" y="355600"/>
                  </a:lnTo>
                  <a:lnTo>
                    <a:pt x="1110792" y="355600"/>
                  </a:lnTo>
                  <a:lnTo>
                    <a:pt x="1106195" y="358140"/>
                  </a:lnTo>
                  <a:lnTo>
                    <a:pt x="1103528" y="356870"/>
                  </a:lnTo>
                  <a:lnTo>
                    <a:pt x="1100874" y="355600"/>
                  </a:lnTo>
                  <a:lnTo>
                    <a:pt x="1097826" y="354330"/>
                  </a:lnTo>
                  <a:lnTo>
                    <a:pt x="1095629" y="353060"/>
                  </a:lnTo>
                  <a:lnTo>
                    <a:pt x="1092733" y="347980"/>
                  </a:lnTo>
                  <a:lnTo>
                    <a:pt x="1091463" y="346710"/>
                  </a:lnTo>
                  <a:lnTo>
                    <a:pt x="1083716" y="346710"/>
                  </a:lnTo>
                  <a:lnTo>
                    <a:pt x="1081112" y="341630"/>
                  </a:lnTo>
                  <a:lnTo>
                    <a:pt x="1083259" y="337820"/>
                  </a:lnTo>
                  <a:lnTo>
                    <a:pt x="1084237" y="335280"/>
                  </a:lnTo>
                  <a:lnTo>
                    <a:pt x="1086510" y="334010"/>
                  </a:lnTo>
                  <a:lnTo>
                    <a:pt x="1084110" y="331470"/>
                  </a:lnTo>
                  <a:lnTo>
                    <a:pt x="1082967" y="328930"/>
                  </a:lnTo>
                  <a:lnTo>
                    <a:pt x="1084453" y="327660"/>
                  </a:lnTo>
                  <a:lnTo>
                    <a:pt x="1089685" y="323850"/>
                  </a:lnTo>
                  <a:lnTo>
                    <a:pt x="1090015" y="322580"/>
                  </a:lnTo>
                  <a:lnTo>
                    <a:pt x="1086777" y="320040"/>
                  </a:lnTo>
                  <a:lnTo>
                    <a:pt x="1083348" y="318770"/>
                  </a:lnTo>
                  <a:lnTo>
                    <a:pt x="1082535" y="316230"/>
                  </a:lnTo>
                  <a:lnTo>
                    <a:pt x="1082128" y="314960"/>
                  </a:lnTo>
                  <a:lnTo>
                    <a:pt x="1079842" y="312420"/>
                  </a:lnTo>
                  <a:lnTo>
                    <a:pt x="1077315" y="309880"/>
                  </a:lnTo>
                  <a:lnTo>
                    <a:pt x="1074902" y="306070"/>
                  </a:lnTo>
                  <a:lnTo>
                    <a:pt x="1069327" y="299720"/>
                  </a:lnTo>
                  <a:lnTo>
                    <a:pt x="1064602" y="295910"/>
                  </a:lnTo>
                  <a:lnTo>
                    <a:pt x="1065352" y="289560"/>
                  </a:lnTo>
                  <a:lnTo>
                    <a:pt x="1062456" y="285750"/>
                  </a:lnTo>
                  <a:lnTo>
                    <a:pt x="1058735" y="283210"/>
                  </a:lnTo>
                  <a:lnTo>
                    <a:pt x="1058049" y="281940"/>
                  </a:lnTo>
                  <a:lnTo>
                    <a:pt x="1059776" y="278130"/>
                  </a:lnTo>
                  <a:lnTo>
                    <a:pt x="1060932" y="275590"/>
                  </a:lnTo>
                  <a:lnTo>
                    <a:pt x="1062786" y="273050"/>
                  </a:lnTo>
                  <a:lnTo>
                    <a:pt x="1070038" y="270510"/>
                  </a:lnTo>
                  <a:lnTo>
                    <a:pt x="1071867" y="265430"/>
                  </a:lnTo>
                  <a:lnTo>
                    <a:pt x="1076731" y="264160"/>
                  </a:lnTo>
                  <a:lnTo>
                    <a:pt x="1077264" y="262890"/>
                  </a:lnTo>
                  <a:lnTo>
                    <a:pt x="1077988" y="262890"/>
                  </a:lnTo>
                  <a:lnTo>
                    <a:pt x="1082243" y="260350"/>
                  </a:lnTo>
                  <a:lnTo>
                    <a:pt x="1083132" y="260350"/>
                  </a:lnTo>
                  <a:lnTo>
                    <a:pt x="1086802" y="261620"/>
                  </a:lnTo>
                  <a:lnTo>
                    <a:pt x="1088961" y="262890"/>
                  </a:lnTo>
                  <a:lnTo>
                    <a:pt x="1090447" y="264160"/>
                  </a:lnTo>
                  <a:lnTo>
                    <a:pt x="1095375" y="261620"/>
                  </a:lnTo>
                  <a:lnTo>
                    <a:pt x="1096899" y="261620"/>
                  </a:lnTo>
                  <a:lnTo>
                    <a:pt x="1097699" y="267970"/>
                  </a:lnTo>
                  <a:lnTo>
                    <a:pt x="1098854" y="270510"/>
                  </a:lnTo>
                  <a:lnTo>
                    <a:pt x="1099527" y="274320"/>
                  </a:lnTo>
                  <a:lnTo>
                    <a:pt x="1093063" y="274320"/>
                  </a:lnTo>
                  <a:lnTo>
                    <a:pt x="1089977" y="273050"/>
                  </a:lnTo>
                  <a:lnTo>
                    <a:pt x="1087958" y="275590"/>
                  </a:lnTo>
                  <a:lnTo>
                    <a:pt x="1085037" y="279400"/>
                  </a:lnTo>
                  <a:lnTo>
                    <a:pt x="1084491" y="281940"/>
                  </a:lnTo>
                  <a:lnTo>
                    <a:pt x="1081405" y="281940"/>
                  </a:lnTo>
                  <a:lnTo>
                    <a:pt x="1079766" y="283210"/>
                  </a:lnTo>
                  <a:lnTo>
                    <a:pt x="1079588" y="284480"/>
                  </a:lnTo>
                  <a:lnTo>
                    <a:pt x="1080947" y="287020"/>
                  </a:lnTo>
                  <a:lnTo>
                    <a:pt x="1083310" y="289560"/>
                  </a:lnTo>
                  <a:lnTo>
                    <a:pt x="1085113" y="289560"/>
                  </a:lnTo>
                  <a:lnTo>
                    <a:pt x="1087767" y="290830"/>
                  </a:lnTo>
                  <a:lnTo>
                    <a:pt x="1089888" y="292100"/>
                  </a:lnTo>
                  <a:lnTo>
                    <a:pt x="1092428" y="297180"/>
                  </a:lnTo>
                  <a:lnTo>
                    <a:pt x="1094790" y="299720"/>
                  </a:lnTo>
                  <a:lnTo>
                    <a:pt x="1100455" y="299720"/>
                  </a:lnTo>
                  <a:lnTo>
                    <a:pt x="1100924" y="300990"/>
                  </a:lnTo>
                  <a:lnTo>
                    <a:pt x="1101051" y="303530"/>
                  </a:lnTo>
                  <a:lnTo>
                    <a:pt x="1101255" y="309880"/>
                  </a:lnTo>
                  <a:lnTo>
                    <a:pt x="1103579" y="311150"/>
                  </a:lnTo>
                  <a:lnTo>
                    <a:pt x="1108938" y="308610"/>
                  </a:lnTo>
                  <a:lnTo>
                    <a:pt x="1112278" y="307340"/>
                  </a:lnTo>
                  <a:lnTo>
                    <a:pt x="1113282" y="308610"/>
                  </a:lnTo>
                  <a:lnTo>
                    <a:pt x="1114094" y="311150"/>
                  </a:lnTo>
                  <a:lnTo>
                    <a:pt x="1114971" y="313690"/>
                  </a:lnTo>
                  <a:lnTo>
                    <a:pt x="1117434" y="314960"/>
                  </a:lnTo>
                  <a:lnTo>
                    <a:pt x="1117638" y="317500"/>
                  </a:lnTo>
                  <a:lnTo>
                    <a:pt x="1116533" y="318770"/>
                  </a:lnTo>
                  <a:lnTo>
                    <a:pt x="1115529" y="317500"/>
                  </a:lnTo>
                  <a:lnTo>
                    <a:pt x="1114183" y="317500"/>
                  </a:lnTo>
                  <a:lnTo>
                    <a:pt x="1110030" y="316230"/>
                  </a:lnTo>
                  <a:lnTo>
                    <a:pt x="1108519" y="316230"/>
                  </a:lnTo>
                  <a:lnTo>
                    <a:pt x="1105052" y="323850"/>
                  </a:lnTo>
                  <a:lnTo>
                    <a:pt x="1105763" y="326390"/>
                  </a:lnTo>
                  <a:lnTo>
                    <a:pt x="1109154" y="327660"/>
                  </a:lnTo>
                  <a:lnTo>
                    <a:pt x="1110335" y="328930"/>
                  </a:lnTo>
                  <a:lnTo>
                    <a:pt x="1113040" y="328930"/>
                  </a:lnTo>
                  <a:lnTo>
                    <a:pt x="1111897" y="331470"/>
                  </a:lnTo>
                  <a:lnTo>
                    <a:pt x="1117892" y="335280"/>
                  </a:lnTo>
                  <a:lnTo>
                    <a:pt x="1118323" y="339090"/>
                  </a:lnTo>
                  <a:lnTo>
                    <a:pt x="1118412" y="342900"/>
                  </a:lnTo>
                  <a:lnTo>
                    <a:pt x="1118311" y="346710"/>
                  </a:lnTo>
                  <a:lnTo>
                    <a:pt x="1118946" y="347980"/>
                  </a:lnTo>
                  <a:lnTo>
                    <a:pt x="1119073" y="347980"/>
                  </a:lnTo>
                  <a:lnTo>
                    <a:pt x="1121435" y="353060"/>
                  </a:lnTo>
                  <a:lnTo>
                    <a:pt x="1121435" y="67310"/>
                  </a:lnTo>
                  <a:lnTo>
                    <a:pt x="1059205" y="67310"/>
                  </a:lnTo>
                  <a:lnTo>
                    <a:pt x="1055954" y="68580"/>
                  </a:lnTo>
                  <a:lnTo>
                    <a:pt x="1054392" y="69380"/>
                  </a:lnTo>
                  <a:lnTo>
                    <a:pt x="1054392" y="575310"/>
                  </a:lnTo>
                  <a:lnTo>
                    <a:pt x="1053287" y="580390"/>
                  </a:lnTo>
                  <a:lnTo>
                    <a:pt x="1053439" y="580732"/>
                  </a:lnTo>
                  <a:lnTo>
                    <a:pt x="1053363" y="582041"/>
                  </a:lnTo>
                  <a:lnTo>
                    <a:pt x="1052944" y="580390"/>
                  </a:lnTo>
                  <a:lnTo>
                    <a:pt x="1047838" y="576580"/>
                  </a:lnTo>
                  <a:lnTo>
                    <a:pt x="1044079" y="571500"/>
                  </a:lnTo>
                  <a:lnTo>
                    <a:pt x="1040231" y="566420"/>
                  </a:lnTo>
                  <a:lnTo>
                    <a:pt x="1038669" y="565150"/>
                  </a:lnTo>
                  <a:lnTo>
                    <a:pt x="1037488" y="563880"/>
                  </a:lnTo>
                  <a:lnTo>
                    <a:pt x="1025956" y="560070"/>
                  </a:lnTo>
                  <a:lnTo>
                    <a:pt x="1021537" y="554990"/>
                  </a:lnTo>
                  <a:lnTo>
                    <a:pt x="1020470" y="546100"/>
                  </a:lnTo>
                  <a:lnTo>
                    <a:pt x="1019835" y="539750"/>
                  </a:lnTo>
                  <a:lnTo>
                    <a:pt x="1018184" y="534670"/>
                  </a:lnTo>
                  <a:lnTo>
                    <a:pt x="1012659" y="530860"/>
                  </a:lnTo>
                  <a:lnTo>
                    <a:pt x="1007630" y="528320"/>
                  </a:lnTo>
                  <a:lnTo>
                    <a:pt x="1005065" y="523240"/>
                  </a:lnTo>
                  <a:lnTo>
                    <a:pt x="990206" y="485140"/>
                  </a:lnTo>
                  <a:lnTo>
                    <a:pt x="988593" y="483870"/>
                  </a:lnTo>
                  <a:lnTo>
                    <a:pt x="988301" y="482600"/>
                  </a:lnTo>
                  <a:lnTo>
                    <a:pt x="987577" y="480060"/>
                  </a:lnTo>
                  <a:lnTo>
                    <a:pt x="984631" y="473710"/>
                  </a:lnTo>
                  <a:lnTo>
                    <a:pt x="982764" y="468972"/>
                  </a:lnTo>
                  <a:lnTo>
                    <a:pt x="982764" y="707390"/>
                  </a:lnTo>
                  <a:lnTo>
                    <a:pt x="982599" y="712470"/>
                  </a:lnTo>
                  <a:lnTo>
                    <a:pt x="977658" y="713740"/>
                  </a:lnTo>
                  <a:lnTo>
                    <a:pt x="976185" y="717550"/>
                  </a:lnTo>
                  <a:lnTo>
                    <a:pt x="975588" y="718820"/>
                  </a:lnTo>
                  <a:lnTo>
                    <a:pt x="974153" y="720090"/>
                  </a:lnTo>
                  <a:lnTo>
                    <a:pt x="974153" y="725170"/>
                  </a:lnTo>
                  <a:lnTo>
                    <a:pt x="972121" y="726440"/>
                  </a:lnTo>
                  <a:lnTo>
                    <a:pt x="969606" y="725170"/>
                  </a:lnTo>
                  <a:lnTo>
                    <a:pt x="967092" y="723900"/>
                  </a:lnTo>
                  <a:lnTo>
                    <a:pt x="964780" y="723900"/>
                  </a:lnTo>
                  <a:lnTo>
                    <a:pt x="962113" y="725170"/>
                  </a:lnTo>
                  <a:lnTo>
                    <a:pt x="962152" y="708660"/>
                  </a:lnTo>
                  <a:lnTo>
                    <a:pt x="963510" y="707390"/>
                  </a:lnTo>
                  <a:lnTo>
                    <a:pt x="968578" y="704850"/>
                  </a:lnTo>
                  <a:lnTo>
                    <a:pt x="971664" y="704850"/>
                  </a:lnTo>
                  <a:lnTo>
                    <a:pt x="972794" y="703580"/>
                  </a:lnTo>
                  <a:lnTo>
                    <a:pt x="973975" y="702310"/>
                  </a:lnTo>
                  <a:lnTo>
                    <a:pt x="974826" y="702310"/>
                  </a:lnTo>
                  <a:lnTo>
                    <a:pt x="977607" y="706120"/>
                  </a:lnTo>
                  <a:lnTo>
                    <a:pt x="980401" y="706120"/>
                  </a:lnTo>
                  <a:lnTo>
                    <a:pt x="982764" y="707390"/>
                  </a:lnTo>
                  <a:lnTo>
                    <a:pt x="982764" y="468972"/>
                  </a:lnTo>
                  <a:lnTo>
                    <a:pt x="969162" y="447040"/>
                  </a:lnTo>
                  <a:lnTo>
                    <a:pt x="971029" y="441960"/>
                  </a:lnTo>
                  <a:lnTo>
                    <a:pt x="970724" y="441960"/>
                  </a:lnTo>
                  <a:lnTo>
                    <a:pt x="969594" y="440690"/>
                  </a:lnTo>
                  <a:lnTo>
                    <a:pt x="968070" y="439420"/>
                  </a:lnTo>
                  <a:lnTo>
                    <a:pt x="966635" y="438150"/>
                  </a:lnTo>
                  <a:lnTo>
                    <a:pt x="967066" y="436880"/>
                  </a:lnTo>
                  <a:lnTo>
                    <a:pt x="966127" y="436880"/>
                  </a:lnTo>
                  <a:lnTo>
                    <a:pt x="965669" y="435610"/>
                  </a:lnTo>
                  <a:lnTo>
                    <a:pt x="965454" y="434340"/>
                  </a:lnTo>
                  <a:lnTo>
                    <a:pt x="964272" y="433070"/>
                  </a:lnTo>
                  <a:lnTo>
                    <a:pt x="963333" y="433070"/>
                  </a:lnTo>
                  <a:lnTo>
                    <a:pt x="963383" y="430530"/>
                  </a:lnTo>
                  <a:lnTo>
                    <a:pt x="965454" y="431800"/>
                  </a:lnTo>
                  <a:lnTo>
                    <a:pt x="966292" y="433070"/>
                  </a:lnTo>
                  <a:lnTo>
                    <a:pt x="965454" y="434340"/>
                  </a:lnTo>
                  <a:lnTo>
                    <a:pt x="966038" y="434340"/>
                  </a:lnTo>
                  <a:lnTo>
                    <a:pt x="966927" y="435610"/>
                  </a:lnTo>
                  <a:lnTo>
                    <a:pt x="968286" y="436880"/>
                  </a:lnTo>
                  <a:lnTo>
                    <a:pt x="969137" y="438150"/>
                  </a:lnTo>
                  <a:lnTo>
                    <a:pt x="969594" y="439420"/>
                  </a:lnTo>
                  <a:lnTo>
                    <a:pt x="970610" y="438150"/>
                  </a:lnTo>
                  <a:lnTo>
                    <a:pt x="970775" y="439420"/>
                  </a:lnTo>
                  <a:lnTo>
                    <a:pt x="971372" y="440690"/>
                  </a:lnTo>
                  <a:lnTo>
                    <a:pt x="973429" y="440690"/>
                  </a:lnTo>
                  <a:lnTo>
                    <a:pt x="976388" y="441960"/>
                  </a:lnTo>
                  <a:lnTo>
                    <a:pt x="976718" y="438150"/>
                  </a:lnTo>
                  <a:lnTo>
                    <a:pt x="976896" y="436880"/>
                  </a:lnTo>
                  <a:lnTo>
                    <a:pt x="976388" y="435610"/>
                  </a:lnTo>
                  <a:lnTo>
                    <a:pt x="978966" y="435610"/>
                  </a:lnTo>
                  <a:lnTo>
                    <a:pt x="977277" y="438150"/>
                  </a:lnTo>
                  <a:lnTo>
                    <a:pt x="978382" y="439420"/>
                  </a:lnTo>
                  <a:lnTo>
                    <a:pt x="980986" y="438150"/>
                  </a:lnTo>
                  <a:lnTo>
                    <a:pt x="981202" y="440690"/>
                  </a:lnTo>
                  <a:lnTo>
                    <a:pt x="983818" y="445770"/>
                  </a:lnTo>
                  <a:lnTo>
                    <a:pt x="985469" y="449580"/>
                  </a:lnTo>
                  <a:lnTo>
                    <a:pt x="987920" y="452120"/>
                  </a:lnTo>
                  <a:lnTo>
                    <a:pt x="992682" y="458470"/>
                  </a:lnTo>
                  <a:lnTo>
                    <a:pt x="997877" y="464820"/>
                  </a:lnTo>
                  <a:lnTo>
                    <a:pt x="1000671" y="473710"/>
                  </a:lnTo>
                  <a:lnTo>
                    <a:pt x="1001598" y="474980"/>
                  </a:lnTo>
                  <a:lnTo>
                    <a:pt x="1002817" y="474980"/>
                  </a:lnTo>
                  <a:lnTo>
                    <a:pt x="1007999" y="480060"/>
                  </a:lnTo>
                  <a:lnTo>
                    <a:pt x="1011834" y="486410"/>
                  </a:lnTo>
                  <a:lnTo>
                    <a:pt x="1014412" y="492760"/>
                  </a:lnTo>
                  <a:lnTo>
                    <a:pt x="1015873" y="499110"/>
                  </a:lnTo>
                  <a:lnTo>
                    <a:pt x="1016584" y="505460"/>
                  </a:lnTo>
                  <a:lnTo>
                    <a:pt x="1018997" y="510540"/>
                  </a:lnTo>
                  <a:lnTo>
                    <a:pt x="1030605" y="518160"/>
                  </a:lnTo>
                  <a:lnTo>
                    <a:pt x="1035126" y="524510"/>
                  </a:lnTo>
                  <a:lnTo>
                    <a:pt x="1037653" y="533400"/>
                  </a:lnTo>
                  <a:lnTo>
                    <a:pt x="1038415" y="535940"/>
                  </a:lnTo>
                  <a:lnTo>
                    <a:pt x="1040828" y="537210"/>
                  </a:lnTo>
                  <a:lnTo>
                    <a:pt x="1046441" y="539750"/>
                  </a:lnTo>
                  <a:lnTo>
                    <a:pt x="1048054" y="546100"/>
                  </a:lnTo>
                  <a:lnTo>
                    <a:pt x="1048639" y="556260"/>
                  </a:lnTo>
                  <a:lnTo>
                    <a:pt x="1049693" y="561340"/>
                  </a:lnTo>
                  <a:lnTo>
                    <a:pt x="1053401" y="571500"/>
                  </a:lnTo>
                  <a:lnTo>
                    <a:pt x="1054392" y="575310"/>
                  </a:lnTo>
                  <a:lnTo>
                    <a:pt x="1054392" y="69380"/>
                  </a:lnTo>
                  <a:lnTo>
                    <a:pt x="1053452" y="69850"/>
                  </a:lnTo>
                  <a:lnTo>
                    <a:pt x="1050671" y="69850"/>
                  </a:lnTo>
                  <a:lnTo>
                    <a:pt x="1048639" y="68580"/>
                  </a:lnTo>
                  <a:lnTo>
                    <a:pt x="1044028" y="64770"/>
                  </a:lnTo>
                  <a:lnTo>
                    <a:pt x="1039126" y="67310"/>
                  </a:lnTo>
                  <a:lnTo>
                    <a:pt x="1030389" y="72390"/>
                  </a:lnTo>
                  <a:lnTo>
                    <a:pt x="1024864" y="72390"/>
                  </a:lnTo>
                  <a:lnTo>
                    <a:pt x="1019378" y="74930"/>
                  </a:lnTo>
                  <a:lnTo>
                    <a:pt x="1019289" y="307340"/>
                  </a:lnTo>
                  <a:lnTo>
                    <a:pt x="1018832" y="308610"/>
                  </a:lnTo>
                  <a:lnTo>
                    <a:pt x="1014730" y="311150"/>
                  </a:lnTo>
                  <a:lnTo>
                    <a:pt x="1010500" y="313690"/>
                  </a:lnTo>
                  <a:lnTo>
                    <a:pt x="1006360" y="316230"/>
                  </a:lnTo>
                  <a:lnTo>
                    <a:pt x="1001306" y="313690"/>
                  </a:lnTo>
                  <a:lnTo>
                    <a:pt x="994244" y="317500"/>
                  </a:lnTo>
                  <a:lnTo>
                    <a:pt x="992403" y="314960"/>
                  </a:lnTo>
                  <a:lnTo>
                    <a:pt x="991476" y="313690"/>
                  </a:lnTo>
                  <a:lnTo>
                    <a:pt x="988720" y="309880"/>
                  </a:lnTo>
                  <a:lnTo>
                    <a:pt x="983894" y="309880"/>
                  </a:lnTo>
                  <a:lnTo>
                    <a:pt x="983894" y="374650"/>
                  </a:lnTo>
                  <a:lnTo>
                    <a:pt x="979512" y="379730"/>
                  </a:lnTo>
                  <a:lnTo>
                    <a:pt x="976388" y="389890"/>
                  </a:lnTo>
                  <a:lnTo>
                    <a:pt x="975741" y="394970"/>
                  </a:lnTo>
                  <a:lnTo>
                    <a:pt x="972553" y="406400"/>
                  </a:lnTo>
                  <a:lnTo>
                    <a:pt x="970724" y="407670"/>
                  </a:lnTo>
                  <a:lnTo>
                    <a:pt x="963891" y="407670"/>
                  </a:lnTo>
                  <a:lnTo>
                    <a:pt x="960056" y="408940"/>
                  </a:lnTo>
                  <a:lnTo>
                    <a:pt x="956830" y="407670"/>
                  </a:lnTo>
                  <a:lnTo>
                    <a:pt x="953414" y="405130"/>
                  </a:lnTo>
                  <a:lnTo>
                    <a:pt x="948436" y="402590"/>
                  </a:lnTo>
                  <a:lnTo>
                    <a:pt x="942530" y="402590"/>
                  </a:lnTo>
                  <a:lnTo>
                    <a:pt x="937920" y="406400"/>
                  </a:lnTo>
                  <a:lnTo>
                    <a:pt x="934275" y="410210"/>
                  </a:lnTo>
                  <a:lnTo>
                    <a:pt x="930744" y="410210"/>
                  </a:lnTo>
                  <a:lnTo>
                    <a:pt x="926858" y="407670"/>
                  </a:lnTo>
                  <a:lnTo>
                    <a:pt x="921080" y="405130"/>
                  </a:lnTo>
                  <a:lnTo>
                    <a:pt x="914654" y="405130"/>
                  </a:lnTo>
                  <a:lnTo>
                    <a:pt x="902373" y="402590"/>
                  </a:lnTo>
                  <a:lnTo>
                    <a:pt x="896785" y="400050"/>
                  </a:lnTo>
                  <a:lnTo>
                    <a:pt x="888263" y="397510"/>
                  </a:lnTo>
                  <a:lnTo>
                    <a:pt x="885647" y="397510"/>
                  </a:lnTo>
                  <a:lnTo>
                    <a:pt x="883526" y="393700"/>
                  </a:lnTo>
                  <a:lnTo>
                    <a:pt x="881761" y="392430"/>
                  </a:lnTo>
                  <a:lnTo>
                    <a:pt x="877608" y="391160"/>
                  </a:lnTo>
                  <a:lnTo>
                    <a:pt x="870597" y="391160"/>
                  </a:lnTo>
                  <a:lnTo>
                    <a:pt x="867448" y="392430"/>
                  </a:lnTo>
                  <a:lnTo>
                    <a:pt x="864222" y="392430"/>
                  </a:lnTo>
                  <a:lnTo>
                    <a:pt x="859497" y="393700"/>
                  </a:lnTo>
                  <a:lnTo>
                    <a:pt x="857440" y="398780"/>
                  </a:lnTo>
                  <a:lnTo>
                    <a:pt x="854900" y="402590"/>
                  </a:lnTo>
                  <a:lnTo>
                    <a:pt x="854303" y="402590"/>
                  </a:lnTo>
                  <a:lnTo>
                    <a:pt x="855332" y="403860"/>
                  </a:lnTo>
                  <a:lnTo>
                    <a:pt x="855827" y="405130"/>
                  </a:lnTo>
                  <a:lnTo>
                    <a:pt x="856932" y="407670"/>
                  </a:lnTo>
                  <a:lnTo>
                    <a:pt x="858989" y="410210"/>
                  </a:lnTo>
                  <a:lnTo>
                    <a:pt x="853503" y="415290"/>
                  </a:lnTo>
                  <a:lnTo>
                    <a:pt x="848741" y="415290"/>
                  </a:lnTo>
                  <a:lnTo>
                    <a:pt x="846112" y="412750"/>
                  </a:lnTo>
                  <a:lnTo>
                    <a:pt x="843076" y="408940"/>
                  </a:lnTo>
                  <a:lnTo>
                    <a:pt x="835609" y="406400"/>
                  </a:lnTo>
                  <a:lnTo>
                    <a:pt x="833526" y="405130"/>
                  </a:lnTo>
                  <a:lnTo>
                    <a:pt x="831710" y="406400"/>
                  </a:lnTo>
                  <a:lnTo>
                    <a:pt x="829818" y="406400"/>
                  </a:lnTo>
                  <a:lnTo>
                    <a:pt x="826858" y="405130"/>
                  </a:lnTo>
                  <a:lnTo>
                    <a:pt x="824369" y="405130"/>
                  </a:lnTo>
                  <a:lnTo>
                    <a:pt x="820318" y="392430"/>
                  </a:lnTo>
                  <a:lnTo>
                    <a:pt x="809764" y="389890"/>
                  </a:lnTo>
                  <a:lnTo>
                    <a:pt x="802779" y="392430"/>
                  </a:lnTo>
                  <a:lnTo>
                    <a:pt x="800176" y="392430"/>
                  </a:lnTo>
                  <a:lnTo>
                    <a:pt x="793965" y="389890"/>
                  </a:lnTo>
                  <a:lnTo>
                    <a:pt x="789533" y="388620"/>
                  </a:lnTo>
                  <a:lnTo>
                    <a:pt x="785990" y="384810"/>
                  </a:lnTo>
                  <a:lnTo>
                    <a:pt x="784339" y="383540"/>
                  </a:lnTo>
                  <a:lnTo>
                    <a:pt x="780821" y="383540"/>
                  </a:lnTo>
                  <a:lnTo>
                    <a:pt x="780910" y="378460"/>
                  </a:lnTo>
                  <a:lnTo>
                    <a:pt x="783539" y="377190"/>
                  </a:lnTo>
                  <a:lnTo>
                    <a:pt x="784936" y="374650"/>
                  </a:lnTo>
                  <a:lnTo>
                    <a:pt x="786980" y="372110"/>
                  </a:lnTo>
                  <a:lnTo>
                    <a:pt x="788009" y="370840"/>
                  </a:lnTo>
                  <a:lnTo>
                    <a:pt x="788047" y="368300"/>
                  </a:lnTo>
                  <a:lnTo>
                    <a:pt x="785101" y="363220"/>
                  </a:lnTo>
                  <a:lnTo>
                    <a:pt x="784288" y="361950"/>
                  </a:lnTo>
                  <a:lnTo>
                    <a:pt x="783869" y="361950"/>
                  </a:lnTo>
                  <a:lnTo>
                    <a:pt x="785050" y="360680"/>
                  </a:lnTo>
                  <a:lnTo>
                    <a:pt x="785939" y="359410"/>
                  </a:lnTo>
                  <a:lnTo>
                    <a:pt x="786955" y="359410"/>
                  </a:lnTo>
                  <a:lnTo>
                    <a:pt x="789076" y="355600"/>
                  </a:lnTo>
                  <a:lnTo>
                    <a:pt x="788365" y="354330"/>
                  </a:lnTo>
                  <a:lnTo>
                    <a:pt x="787666" y="353060"/>
                  </a:lnTo>
                  <a:lnTo>
                    <a:pt x="784669" y="351790"/>
                  </a:lnTo>
                  <a:lnTo>
                    <a:pt x="781011" y="351790"/>
                  </a:lnTo>
                  <a:lnTo>
                    <a:pt x="777201" y="349250"/>
                  </a:lnTo>
                  <a:lnTo>
                    <a:pt x="774242" y="349250"/>
                  </a:lnTo>
                  <a:lnTo>
                    <a:pt x="771956" y="350520"/>
                  </a:lnTo>
                  <a:lnTo>
                    <a:pt x="766940" y="354330"/>
                  </a:lnTo>
                  <a:lnTo>
                    <a:pt x="761238" y="353060"/>
                  </a:lnTo>
                  <a:lnTo>
                    <a:pt x="756259" y="351790"/>
                  </a:lnTo>
                  <a:lnTo>
                    <a:pt x="752335" y="351790"/>
                  </a:lnTo>
                  <a:lnTo>
                    <a:pt x="749325" y="353060"/>
                  </a:lnTo>
                  <a:lnTo>
                    <a:pt x="746175" y="353060"/>
                  </a:lnTo>
                  <a:lnTo>
                    <a:pt x="744181" y="354330"/>
                  </a:lnTo>
                  <a:lnTo>
                    <a:pt x="743000" y="354330"/>
                  </a:lnTo>
                  <a:lnTo>
                    <a:pt x="740892" y="353060"/>
                  </a:lnTo>
                  <a:lnTo>
                    <a:pt x="737412" y="351790"/>
                  </a:lnTo>
                  <a:lnTo>
                    <a:pt x="733831" y="351790"/>
                  </a:lnTo>
                  <a:lnTo>
                    <a:pt x="723696" y="355600"/>
                  </a:lnTo>
                  <a:lnTo>
                    <a:pt x="705700" y="355600"/>
                  </a:lnTo>
                  <a:lnTo>
                    <a:pt x="700392" y="356870"/>
                  </a:lnTo>
                  <a:lnTo>
                    <a:pt x="697052" y="363220"/>
                  </a:lnTo>
                  <a:lnTo>
                    <a:pt x="695452" y="363220"/>
                  </a:lnTo>
                  <a:lnTo>
                    <a:pt x="692581" y="364490"/>
                  </a:lnTo>
                  <a:lnTo>
                    <a:pt x="689952" y="365760"/>
                  </a:lnTo>
                  <a:lnTo>
                    <a:pt x="687476" y="367030"/>
                  </a:lnTo>
                  <a:lnTo>
                    <a:pt x="684644" y="369570"/>
                  </a:lnTo>
                  <a:lnTo>
                    <a:pt x="680923" y="372110"/>
                  </a:lnTo>
                  <a:lnTo>
                    <a:pt x="679107" y="370840"/>
                  </a:lnTo>
                  <a:lnTo>
                    <a:pt x="675487" y="368300"/>
                  </a:lnTo>
                  <a:lnTo>
                    <a:pt x="674077" y="368300"/>
                  </a:lnTo>
                  <a:lnTo>
                    <a:pt x="666610" y="369570"/>
                  </a:lnTo>
                  <a:lnTo>
                    <a:pt x="659968" y="370840"/>
                  </a:lnTo>
                  <a:lnTo>
                    <a:pt x="656640" y="363220"/>
                  </a:lnTo>
                  <a:lnTo>
                    <a:pt x="656945" y="363220"/>
                  </a:lnTo>
                  <a:lnTo>
                    <a:pt x="657479" y="361950"/>
                  </a:lnTo>
                  <a:lnTo>
                    <a:pt x="657987" y="361950"/>
                  </a:lnTo>
                  <a:lnTo>
                    <a:pt x="662635" y="363220"/>
                  </a:lnTo>
                  <a:lnTo>
                    <a:pt x="663778" y="361950"/>
                  </a:lnTo>
                  <a:lnTo>
                    <a:pt x="666089" y="359410"/>
                  </a:lnTo>
                  <a:lnTo>
                    <a:pt x="671207" y="359410"/>
                  </a:lnTo>
                  <a:lnTo>
                    <a:pt x="671931" y="358140"/>
                  </a:lnTo>
                  <a:lnTo>
                    <a:pt x="672769" y="358140"/>
                  </a:lnTo>
                  <a:lnTo>
                    <a:pt x="678992" y="360680"/>
                  </a:lnTo>
                  <a:lnTo>
                    <a:pt x="683463" y="358140"/>
                  </a:lnTo>
                  <a:lnTo>
                    <a:pt x="687844" y="354330"/>
                  </a:lnTo>
                  <a:lnTo>
                    <a:pt x="688682" y="353060"/>
                  </a:lnTo>
                  <a:lnTo>
                    <a:pt x="689368" y="353060"/>
                  </a:lnTo>
                  <a:lnTo>
                    <a:pt x="690638" y="351790"/>
                  </a:lnTo>
                  <a:lnTo>
                    <a:pt x="693508" y="351790"/>
                  </a:lnTo>
                  <a:lnTo>
                    <a:pt x="695921" y="350520"/>
                  </a:lnTo>
                  <a:lnTo>
                    <a:pt x="695452" y="345440"/>
                  </a:lnTo>
                  <a:lnTo>
                    <a:pt x="695274" y="344170"/>
                  </a:lnTo>
                  <a:lnTo>
                    <a:pt x="696556" y="341630"/>
                  </a:lnTo>
                  <a:lnTo>
                    <a:pt x="701992" y="340360"/>
                  </a:lnTo>
                  <a:lnTo>
                    <a:pt x="702119" y="337820"/>
                  </a:lnTo>
                  <a:lnTo>
                    <a:pt x="700265" y="335280"/>
                  </a:lnTo>
                  <a:lnTo>
                    <a:pt x="699033" y="334010"/>
                  </a:lnTo>
                  <a:lnTo>
                    <a:pt x="698487" y="331470"/>
                  </a:lnTo>
                  <a:lnTo>
                    <a:pt x="703224" y="327660"/>
                  </a:lnTo>
                  <a:lnTo>
                    <a:pt x="705586" y="325120"/>
                  </a:lnTo>
                  <a:lnTo>
                    <a:pt x="708329" y="318770"/>
                  </a:lnTo>
                  <a:lnTo>
                    <a:pt x="711238" y="317500"/>
                  </a:lnTo>
                  <a:lnTo>
                    <a:pt x="718502" y="316230"/>
                  </a:lnTo>
                  <a:lnTo>
                    <a:pt x="721207" y="313690"/>
                  </a:lnTo>
                  <a:lnTo>
                    <a:pt x="724585" y="311150"/>
                  </a:lnTo>
                  <a:lnTo>
                    <a:pt x="727583" y="309880"/>
                  </a:lnTo>
                  <a:lnTo>
                    <a:pt x="726986" y="306070"/>
                  </a:lnTo>
                  <a:lnTo>
                    <a:pt x="726986" y="297180"/>
                  </a:lnTo>
                  <a:lnTo>
                    <a:pt x="731926" y="292100"/>
                  </a:lnTo>
                  <a:lnTo>
                    <a:pt x="739990" y="294640"/>
                  </a:lnTo>
                  <a:lnTo>
                    <a:pt x="743762" y="294640"/>
                  </a:lnTo>
                  <a:lnTo>
                    <a:pt x="746633" y="295910"/>
                  </a:lnTo>
                  <a:lnTo>
                    <a:pt x="750938" y="298450"/>
                  </a:lnTo>
                  <a:lnTo>
                    <a:pt x="753592" y="297180"/>
                  </a:lnTo>
                  <a:lnTo>
                    <a:pt x="758202" y="292100"/>
                  </a:lnTo>
                  <a:lnTo>
                    <a:pt x="759675" y="290830"/>
                  </a:lnTo>
                  <a:lnTo>
                    <a:pt x="765086" y="292100"/>
                  </a:lnTo>
                  <a:lnTo>
                    <a:pt x="765543" y="290830"/>
                  </a:lnTo>
                  <a:lnTo>
                    <a:pt x="766013" y="289560"/>
                  </a:lnTo>
                  <a:lnTo>
                    <a:pt x="767270" y="288290"/>
                  </a:lnTo>
                  <a:lnTo>
                    <a:pt x="769175" y="285750"/>
                  </a:lnTo>
                  <a:lnTo>
                    <a:pt x="770699" y="285750"/>
                  </a:lnTo>
                  <a:lnTo>
                    <a:pt x="775639" y="289560"/>
                  </a:lnTo>
                  <a:lnTo>
                    <a:pt x="778002" y="290830"/>
                  </a:lnTo>
                  <a:lnTo>
                    <a:pt x="779348" y="294640"/>
                  </a:lnTo>
                  <a:lnTo>
                    <a:pt x="782485" y="300990"/>
                  </a:lnTo>
                  <a:lnTo>
                    <a:pt x="788568" y="304800"/>
                  </a:lnTo>
                  <a:lnTo>
                    <a:pt x="794016" y="309880"/>
                  </a:lnTo>
                  <a:lnTo>
                    <a:pt x="796544" y="312420"/>
                  </a:lnTo>
                  <a:lnTo>
                    <a:pt x="799287" y="313690"/>
                  </a:lnTo>
                  <a:lnTo>
                    <a:pt x="802576" y="313690"/>
                  </a:lnTo>
                  <a:lnTo>
                    <a:pt x="807694" y="314960"/>
                  </a:lnTo>
                  <a:lnTo>
                    <a:pt x="810475" y="320040"/>
                  </a:lnTo>
                  <a:lnTo>
                    <a:pt x="816165" y="323850"/>
                  </a:lnTo>
                  <a:lnTo>
                    <a:pt x="817486" y="325120"/>
                  </a:lnTo>
                  <a:lnTo>
                    <a:pt x="819721" y="325120"/>
                  </a:lnTo>
                  <a:lnTo>
                    <a:pt x="823226" y="327660"/>
                  </a:lnTo>
                  <a:lnTo>
                    <a:pt x="823150" y="337820"/>
                  </a:lnTo>
                  <a:lnTo>
                    <a:pt x="822464" y="339090"/>
                  </a:lnTo>
                  <a:lnTo>
                    <a:pt x="818921" y="340360"/>
                  </a:lnTo>
                  <a:lnTo>
                    <a:pt x="813219" y="341630"/>
                  </a:lnTo>
                  <a:lnTo>
                    <a:pt x="807859" y="344170"/>
                  </a:lnTo>
                  <a:lnTo>
                    <a:pt x="801954" y="341630"/>
                  </a:lnTo>
                  <a:lnTo>
                    <a:pt x="799325" y="340360"/>
                  </a:lnTo>
                  <a:lnTo>
                    <a:pt x="797636" y="342900"/>
                  </a:lnTo>
                  <a:lnTo>
                    <a:pt x="795528" y="346710"/>
                  </a:lnTo>
                  <a:lnTo>
                    <a:pt x="797166" y="347980"/>
                  </a:lnTo>
                  <a:lnTo>
                    <a:pt x="804049" y="351790"/>
                  </a:lnTo>
                  <a:lnTo>
                    <a:pt x="809675" y="353060"/>
                  </a:lnTo>
                  <a:lnTo>
                    <a:pt x="814400" y="355600"/>
                  </a:lnTo>
                  <a:lnTo>
                    <a:pt x="816813" y="358140"/>
                  </a:lnTo>
                  <a:lnTo>
                    <a:pt x="819429" y="355600"/>
                  </a:lnTo>
                  <a:lnTo>
                    <a:pt x="819772" y="347980"/>
                  </a:lnTo>
                  <a:lnTo>
                    <a:pt x="824445" y="345440"/>
                  </a:lnTo>
                  <a:lnTo>
                    <a:pt x="827405" y="344170"/>
                  </a:lnTo>
                  <a:lnTo>
                    <a:pt x="831811" y="344170"/>
                  </a:lnTo>
                  <a:lnTo>
                    <a:pt x="830503" y="337820"/>
                  </a:lnTo>
                  <a:lnTo>
                    <a:pt x="834250" y="335280"/>
                  </a:lnTo>
                  <a:lnTo>
                    <a:pt x="833158" y="331470"/>
                  </a:lnTo>
                  <a:lnTo>
                    <a:pt x="830872" y="325120"/>
                  </a:lnTo>
                  <a:lnTo>
                    <a:pt x="831761" y="323850"/>
                  </a:lnTo>
                  <a:lnTo>
                    <a:pt x="836625" y="323850"/>
                  </a:lnTo>
                  <a:lnTo>
                    <a:pt x="837666" y="325120"/>
                  </a:lnTo>
                  <a:lnTo>
                    <a:pt x="838987" y="326390"/>
                  </a:lnTo>
                  <a:lnTo>
                    <a:pt x="842098" y="328930"/>
                  </a:lnTo>
                  <a:lnTo>
                    <a:pt x="844130" y="326390"/>
                  </a:lnTo>
                  <a:lnTo>
                    <a:pt x="846239" y="323850"/>
                  </a:lnTo>
                  <a:lnTo>
                    <a:pt x="843203" y="320040"/>
                  </a:lnTo>
                  <a:lnTo>
                    <a:pt x="839152" y="316230"/>
                  </a:lnTo>
                  <a:lnTo>
                    <a:pt x="834288" y="313690"/>
                  </a:lnTo>
                  <a:lnTo>
                    <a:pt x="828941" y="312420"/>
                  </a:lnTo>
                  <a:lnTo>
                    <a:pt x="827405" y="311150"/>
                  </a:lnTo>
                  <a:lnTo>
                    <a:pt x="825715" y="311150"/>
                  </a:lnTo>
                  <a:lnTo>
                    <a:pt x="825893" y="306070"/>
                  </a:lnTo>
                  <a:lnTo>
                    <a:pt x="823442" y="306070"/>
                  </a:lnTo>
                  <a:lnTo>
                    <a:pt x="814616" y="304800"/>
                  </a:lnTo>
                  <a:lnTo>
                    <a:pt x="809586" y="300990"/>
                  </a:lnTo>
                  <a:lnTo>
                    <a:pt x="807567" y="294640"/>
                  </a:lnTo>
                  <a:lnTo>
                    <a:pt x="806805" y="292100"/>
                  </a:lnTo>
                  <a:lnTo>
                    <a:pt x="805738" y="290830"/>
                  </a:lnTo>
                  <a:lnTo>
                    <a:pt x="804265" y="290830"/>
                  </a:lnTo>
                  <a:lnTo>
                    <a:pt x="802157" y="289560"/>
                  </a:lnTo>
                  <a:lnTo>
                    <a:pt x="801230" y="288290"/>
                  </a:lnTo>
                  <a:lnTo>
                    <a:pt x="799655" y="287020"/>
                  </a:lnTo>
                  <a:lnTo>
                    <a:pt x="798601" y="285750"/>
                  </a:lnTo>
                  <a:lnTo>
                    <a:pt x="797560" y="284480"/>
                  </a:lnTo>
                  <a:lnTo>
                    <a:pt x="796290" y="281940"/>
                  </a:lnTo>
                  <a:lnTo>
                    <a:pt x="800125" y="279400"/>
                  </a:lnTo>
                  <a:lnTo>
                    <a:pt x="796251" y="276860"/>
                  </a:lnTo>
                  <a:lnTo>
                    <a:pt x="801090" y="276860"/>
                  </a:lnTo>
                  <a:lnTo>
                    <a:pt x="802449" y="275590"/>
                  </a:lnTo>
                  <a:lnTo>
                    <a:pt x="805713" y="275590"/>
                  </a:lnTo>
                  <a:lnTo>
                    <a:pt x="807135" y="274320"/>
                  </a:lnTo>
                  <a:lnTo>
                    <a:pt x="808329" y="276860"/>
                  </a:lnTo>
                  <a:lnTo>
                    <a:pt x="809078" y="278130"/>
                  </a:lnTo>
                  <a:lnTo>
                    <a:pt x="810818" y="279400"/>
                  </a:lnTo>
                  <a:lnTo>
                    <a:pt x="812711" y="280670"/>
                  </a:lnTo>
                  <a:lnTo>
                    <a:pt x="815111" y="281940"/>
                  </a:lnTo>
                  <a:lnTo>
                    <a:pt x="817410" y="283210"/>
                  </a:lnTo>
                  <a:lnTo>
                    <a:pt x="818870" y="285750"/>
                  </a:lnTo>
                  <a:lnTo>
                    <a:pt x="821245" y="290830"/>
                  </a:lnTo>
                  <a:lnTo>
                    <a:pt x="824953" y="293370"/>
                  </a:lnTo>
                  <a:lnTo>
                    <a:pt x="831303" y="293370"/>
                  </a:lnTo>
                  <a:lnTo>
                    <a:pt x="836536" y="299720"/>
                  </a:lnTo>
                  <a:lnTo>
                    <a:pt x="842911" y="302260"/>
                  </a:lnTo>
                  <a:lnTo>
                    <a:pt x="847293" y="307340"/>
                  </a:lnTo>
                  <a:lnTo>
                    <a:pt x="849452" y="309880"/>
                  </a:lnTo>
                  <a:lnTo>
                    <a:pt x="850036" y="312420"/>
                  </a:lnTo>
                  <a:lnTo>
                    <a:pt x="850125" y="321310"/>
                  </a:lnTo>
                  <a:lnTo>
                    <a:pt x="850303" y="323850"/>
                  </a:lnTo>
                  <a:lnTo>
                    <a:pt x="857694" y="332740"/>
                  </a:lnTo>
                  <a:lnTo>
                    <a:pt x="860386" y="339090"/>
                  </a:lnTo>
                  <a:lnTo>
                    <a:pt x="867270" y="346710"/>
                  </a:lnTo>
                  <a:lnTo>
                    <a:pt x="867537" y="350520"/>
                  </a:lnTo>
                  <a:lnTo>
                    <a:pt x="868032" y="353060"/>
                  </a:lnTo>
                  <a:lnTo>
                    <a:pt x="868629" y="356870"/>
                  </a:lnTo>
                  <a:lnTo>
                    <a:pt x="870813" y="356870"/>
                  </a:lnTo>
                  <a:lnTo>
                    <a:pt x="875639" y="358140"/>
                  </a:lnTo>
                  <a:lnTo>
                    <a:pt x="877963" y="356870"/>
                  </a:lnTo>
                  <a:lnTo>
                    <a:pt x="880033" y="359410"/>
                  </a:lnTo>
                  <a:lnTo>
                    <a:pt x="880910" y="360680"/>
                  </a:lnTo>
                  <a:lnTo>
                    <a:pt x="882345" y="358140"/>
                  </a:lnTo>
                  <a:lnTo>
                    <a:pt x="883145" y="355600"/>
                  </a:lnTo>
                  <a:lnTo>
                    <a:pt x="883488" y="354330"/>
                  </a:lnTo>
                  <a:lnTo>
                    <a:pt x="882434" y="353060"/>
                  </a:lnTo>
                  <a:lnTo>
                    <a:pt x="881164" y="350520"/>
                  </a:lnTo>
                  <a:lnTo>
                    <a:pt x="882015" y="349250"/>
                  </a:lnTo>
                  <a:lnTo>
                    <a:pt x="881672" y="347980"/>
                  </a:lnTo>
                  <a:lnTo>
                    <a:pt x="881672" y="346748"/>
                  </a:lnTo>
                  <a:lnTo>
                    <a:pt x="888212" y="345440"/>
                  </a:lnTo>
                  <a:lnTo>
                    <a:pt x="889393" y="344170"/>
                  </a:lnTo>
                  <a:lnTo>
                    <a:pt x="885266" y="335280"/>
                  </a:lnTo>
                  <a:lnTo>
                    <a:pt x="883488" y="332740"/>
                  </a:lnTo>
                  <a:lnTo>
                    <a:pt x="883996" y="328930"/>
                  </a:lnTo>
                  <a:lnTo>
                    <a:pt x="884199" y="327660"/>
                  </a:lnTo>
                  <a:lnTo>
                    <a:pt x="882434" y="325120"/>
                  </a:lnTo>
                  <a:lnTo>
                    <a:pt x="881380" y="323850"/>
                  </a:lnTo>
                  <a:lnTo>
                    <a:pt x="884542" y="322580"/>
                  </a:lnTo>
                  <a:lnTo>
                    <a:pt x="886739" y="322580"/>
                  </a:lnTo>
                  <a:lnTo>
                    <a:pt x="888771" y="320040"/>
                  </a:lnTo>
                  <a:lnTo>
                    <a:pt x="890460" y="317500"/>
                  </a:lnTo>
                  <a:lnTo>
                    <a:pt x="894384" y="318770"/>
                  </a:lnTo>
                  <a:lnTo>
                    <a:pt x="898766" y="320040"/>
                  </a:lnTo>
                  <a:lnTo>
                    <a:pt x="900544" y="321310"/>
                  </a:lnTo>
                  <a:lnTo>
                    <a:pt x="904976" y="321310"/>
                  </a:lnTo>
                  <a:lnTo>
                    <a:pt x="903503" y="323850"/>
                  </a:lnTo>
                  <a:lnTo>
                    <a:pt x="901776" y="325120"/>
                  </a:lnTo>
                  <a:lnTo>
                    <a:pt x="901776" y="327660"/>
                  </a:lnTo>
                  <a:lnTo>
                    <a:pt x="903503" y="328930"/>
                  </a:lnTo>
                  <a:lnTo>
                    <a:pt x="905738" y="331470"/>
                  </a:lnTo>
                  <a:lnTo>
                    <a:pt x="903960" y="335280"/>
                  </a:lnTo>
                  <a:lnTo>
                    <a:pt x="907211" y="336550"/>
                  </a:lnTo>
                  <a:lnTo>
                    <a:pt x="907770" y="337820"/>
                  </a:lnTo>
                  <a:lnTo>
                    <a:pt x="903884" y="342900"/>
                  </a:lnTo>
                  <a:lnTo>
                    <a:pt x="903884" y="344170"/>
                  </a:lnTo>
                  <a:lnTo>
                    <a:pt x="908189" y="345440"/>
                  </a:lnTo>
                  <a:lnTo>
                    <a:pt x="911644" y="346710"/>
                  </a:lnTo>
                  <a:lnTo>
                    <a:pt x="911098" y="350520"/>
                  </a:lnTo>
                  <a:lnTo>
                    <a:pt x="914514" y="356870"/>
                  </a:lnTo>
                  <a:lnTo>
                    <a:pt x="914298" y="358140"/>
                  </a:lnTo>
                  <a:lnTo>
                    <a:pt x="921372" y="355600"/>
                  </a:lnTo>
                  <a:lnTo>
                    <a:pt x="923315" y="355600"/>
                  </a:lnTo>
                  <a:lnTo>
                    <a:pt x="924280" y="356870"/>
                  </a:lnTo>
                  <a:lnTo>
                    <a:pt x="925969" y="359410"/>
                  </a:lnTo>
                  <a:lnTo>
                    <a:pt x="928839" y="359410"/>
                  </a:lnTo>
                  <a:lnTo>
                    <a:pt x="934961" y="363220"/>
                  </a:lnTo>
                  <a:lnTo>
                    <a:pt x="936955" y="361950"/>
                  </a:lnTo>
                  <a:lnTo>
                    <a:pt x="939863" y="359410"/>
                  </a:lnTo>
                  <a:lnTo>
                    <a:pt x="942060" y="356870"/>
                  </a:lnTo>
                  <a:lnTo>
                    <a:pt x="945019" y="356870"/>
                  </a:lnTo>
                  <a:lnTo>
                    <a:pt x="947839" y="358140"/>
                  </a:lnTo>
                  <a:lnTo>
                    <a:pt x="951268" y="359410"/>
                  </a:lnTo>
                  <a:lnTo>
                    <a:pt x="952995" y="363220"/>
                  </a:lnTo>
                  <a:lnTo>
                    <a:pt x="957059" y="363220"/>
                  </a:lnTo>
                  <a:lnTo>
                    <a:pt x="960475" y="364490"/>
                  </a:lnTo>
                  <a:lnTo>
                    <a:pt x="963383" y="364490"/>
                  </a:lnTo>
                  <a:lnTo>
                    <a:pt x="965669" y="361950"/>
                  </a:lnTo>
                  <a:lnTo>
                    <a:pt x="968921" y="359410"/>
                  </a:lnTo>
                  <a:lnTo>
                    <a:pt x="971905" y="358140"/>
                  </a:lnTo>
                  <a:lnTo>
                    <a:pt x="977900" y="360680"/>
                  </a:lnTo>
                  <a:lnTo>
                    <a:pt x="981837" y="358140"/>
                  </a:lnTo>
                  <a:lnTo>
                    <a:pt x="981036" y="361950"/>
                  </a:lnTo>
                  <a:lnTo>
                    <a:pt x="982726" y="364490"/>
                  </a:lnTo>
                  <a:lnTo>
                    <a:pt x="980617" y="367030"/>
                  </a:lnTo>
                  <a:lnTo>
                    <a:pt x="980401" y="367030"/>
                  </a:lnTo>
                  <a:lnTo>
                    <a:pt x="980236" y="368300"/>
                  </a:lnTo>
                  <a:lnTo>
                    <a:pt x="980401" y="368300"/>
                  </a:lnTo>
                  <a:lnTo>
                    <a:pt x="983894" y="374650"/>
                  </a:lnTo>
                  <a:lnTo>
                    <a:pt x="983894" y="309880"/>
                  </a:lnTo>
                  <a:lnTo>
                    <a:pt x="978496" y="309880"/>
                  </a:lnTo>
                  <a:lnTo>
                    <a:pt x="974940" y="306070"/>
                  </a:lnTo>
                  <a:lnTo>
                    <a:pt x="970216" y="304800"/>
                  </a:lnTo>
                  <a:lnTo>
                    <a:pt x="969213" y="304800"/>
                  </a:lnTo>
                  <a:lnTo>
                    <a:pt x="963803" y="306070"/>
                  </a:lnTo>
                  <a:lnTo>
                    <a:pt x="957808" y="304800"/>
                  </a:lnTo>
                  <a:lnTo>
                    <a:pt x="952741" y="307340"/>
                  </a:lnTo>
                  <a:lnTo>
                    <a:pt x="949274" y="309880"/>
                  </a:lnTo>
                  <a:lnTo>
                    <a:pt x="944918" y="309880"/>
                  </a:lnTo>
                  <a:lnTo>
                    <a:pt x="942060" y="312420"/>
                  </a:lnTo>
                  <a:lnTo>
                    <a:pt x="941260" y="313690"/>
                  </a:lnTo>
                  <a:lnTo>
                    <a:pt x="939774" y="312420"/>
                  </a:lnTo>
                  <a:lnTo>
                    <a:pt x="938593" y="313690"/>
                  </a:lnTo>
                  <a:lnTo>
                    <a:pt x="934910" y="313690"/>
                  </a:lnTo>
                  <a:lnTo>
                    <a:pt x="930998" y="312420"/>
                  </a:lnTo>
                  <a:lnTo>
                    <a:pt x="927493" y="314960"/>
                  </a:lnTo>
                  <a:lnTo>
                    <a:pt x="926566" y="314960"/>
                  </a:lnTo>
                  <a:lnTo>
                    <a:pt x="923556" y="311150"/>
                  </a:lnTo>
                  <a:lnTo>
                    <a:pt x="918197" y="311150"/>
                  </a:lnTo>
                  <a:lnTo>
                    <a:pt x="916851" y="306070"/>
                  </a:lnTo>
                  <a:lnTo>
                    <a:pt x="915454" y="299720"/>
                  </a:lnTo>
                  <a:lnTo>
                    <a:pt x="914946" y="298450"/>
                  </a:lnTo>
                  <a:lnTo>
                    <a:pt x="918527" y="294640"/>
                  </a:lnTo>
                  <a:lnTo>
                    <a:pt x="920445" y="292100"/>
                  </a:lnTo>
                  <a:lnTo>
                    <a:pt x="921118" y="288290"/>
                  </a:lnTo>
                  <a:lnTo>
                    <a:pt x="922261" y="283210"/>
                  </a:lnTo>
                  <a:lnTo>
                    <a:pt x="921702" y="280670"/>
                  </a:lnTo>
                  <a:lnTo>
                    <a:pt x="926134" y="280670"/>
                  </a:lnTo>
                  <a:lnTo>
                    <a:pt x="927201" y="279400"/>
                  </a:lnTo>
                  <a:lnTo>
                    <a:pt x="925804" y="275590"/>
                  </a:lnTo>
                  <a:lnTo>
                    <a:pt x="927023" y="274320"/>
                  </a:lnTo>
                  <a:lnTo>
                    <a:pt x="928255" y="273050"/>
                  </a:lnTo>
                  <a:lnTo>
                    <a:pt x="930033" y="271780"/>
                  </a:lnTo>
                  <a:lnTo>
                    <a:pt x="931418" y="270510"/>
                  </a:lnTo>
                  <a:lnTo>
                    <a:pt x="932472" y="267970"/>
                  </a:lnTo>
                  <a:lnTo>
                    <a:pt x="934250" y="266700"/>
                  </a:lnTo>
                  <a:lnTo>
                    <a:pt x="939304" y="265430"/>
                  </a:lnTo>
                  <a:lnTo>
                    <a:pt x="939647" y="265430"/>
                  </a:lnTo>
                  <a:lnTo>
                    <a:pt x="943546" y="269240"/>
                  </a:lnTo>
                  <a:lnTo>
                    <a:pt x="944333" y="270510"/>
                  </a:lnTo>
                  <a:lnTo>
                    <a:pt x="946289" y="270510"/>
                  </a:lnTo>
                  <a:lnTo>
                    <a:pt x="946073" y="271780"/>
                  </a:lnTo>
                  <a:lnTo>
                    <a:pt x="947166" y="271780"/>
                  </a:lnTo>
                  <a:lnTo>
                    <a:pt x="947470" y="272440"/>
                  </a:lnTo>
                  <a:lnTo>
                    <a:pt x="946988" y="275590"/>
                  </a:lnTo>
                  <a:lnTo>
                    <a:pt x="948740" y="276860"/>
                  </a:lnTo>
                  <a:lnTo>
                    <a:pt x="950137" y="276860"/>
                  </a:lnTo>
                  <a:lnTo>
                    <a:pt x="952487" y="279400"/>
                  </a:lnTo>
                  <a:lnTo>
                    <a:pt x="954684" y="279400"/>
                  </a:lnTo>
                  <a:lnTo>
                    <a:pt x="955154" y="285750"/>
                  </a:lnTo>
                  <a:lnTo>
                    <a:pt x="958951" y="285750"/>
                  </a:lnTo>
                  <a:lnTo>
                    <a:pt x="962545" y="283210"/>
                  </a:lnTo>
                  <a:lnTo>
                    <a:pt x="963764" y="281940"/>
                  </a:lnTo>
                  <a:lnTo>
                    <a:pt x="965669" y="280670"/>
                  </a:lnTo>
                  <a:lnTo>
                    <a:pt x="968146" y="279400"/>
                  </a:lnTo>
                  <a:lnTo>
                    <a:pt x="968921" y="280670"/>
                  </a:lnTo>
                  <a:lnTo>
                    <a:pt x="971499" y="283210"/>
                  </a:lnTo>
                  <a:lnTo>
                    <a:pt x="973734" y="280670"/>
                  </a:lnTo>
                  <a:lnTo>
                    <a:pt x="978166" y="280670"/>
                  </a:lnTo>
                  <a:lnTo>
                    <a:pt x="977315" y="278130"/>
                  </a:lnTo>
                  <a:lnTo>
                    <a:pt x="979982" y="278130"/>
                  </a:lnTo>
                  <a:lnTo>
                    <a:pt x="980859" y="279400"/>
                  </a:lnTo>
                  <a:lnTo>
                    <a:pt x="988250" y="284480"/>
                  </a:lnTo>
                  <a:lnTo>
                    <a:pt x="994930" y="287020"/>
                  </a:lnTo>
                  <a:lnTo>
                    <a:pt x="1000887" y="290830"/>
                  </a:lnTo>
                  <a:lnTo>
                    <a:pt x="1006576" y="294640"/>
                  </a:lnTo>
                  <a:lnTo>
                    <a:pt x="1012786" y="298450"/>
                  </a:lnTo>
                  <a:lnTo>
                    <a:pt x="1016749" y="303530"/>
                  </a:lnTo>
                  <a:lnTo>
                    <a:pt x="1019289" y="307340"/>
                  </a:lnTo>
                  <a:lnTo>
                    <a:pt x="1019289" y="74930"/>
                  </a:lnTo>
                  <a:lnTo>
                    <a:pt x="1011897" y="74930"/>
                  </a:lnTo>
                  <a:lnTo>
                    <a:pt x="1011389" y="82550"/>
                  </a:lnTo>
                  <a:lnTo>
                    <a:pt x="1009408" y="83820"/>
                  </a:lnTo>
                  <a:lnTo>
                    <a:pt x="1007338" y="82550"/>
                  </a:lnTo>
                  <a:lnTo>
                    <a:pt x="1004481" y="81280"/>
                  </a:lnTo>
                  <a:lnTo>
                    <a:pt x="1000823" y="81280"/>
                  </a:lnTo>
                  <a:lnTo>
                    <a:pt x="998639" y="78740"/>
                  </a:lnTo>
                  <a:lnTo>
                    <a:pt x="1000213" y="77470"/>
                  </a:lnTo>
                  <a:lnTo>
                    <a:pt x="1003465" y="77470"/>
                  </a:lnTo>
                  <a:lnTo>
                    <a:pt x="1006068" y="76200"/>
                  </a:lnTo>
                  <a:lnTo>
                    <a:pt x="1004189" y="73660"/>
                  </a:lnTo>
                  <a:lnTo>
                    <a:pt x="1004417" y="72390"/>
                  </a:lnTo>
                  <a:lnTo>
                    <a:pt x="1002271" y="72390"/>
                  </a:lnTo>
                  <a:lnTo>
                    <a:pt x="1001903" y="71120"/>
                  </a:lnTo>
                  <a:lnTo>
                    <a:pt x="1001547" y="69850"/>
                  </a:lnTo>
                  <a:lnTo>
                    <a:pt x="988542" y="69850"/>
                  </a:lnTo>
                  <a:lnTo>
                    <a:pt x="986980" y="68580"/>
                  </a:lnTo>
                  <a:lnTo>
                    <a:pt x="985888" y="71120"/>
                  </a:lnTo>
                  <a:lnTo>
                    <a:pt x="982853" y="68580"/>
                  </a:lnTo>
                  <a:lnTo>
                    <a:pt x="982599" y="71120"/>
                  </a:lnTo>
                  <a:lnTo>
                    <a:pt x="982891" y="72390"/>
                  </a:lnTo>
                  <a:lnTo>
                    <a:pt x="983310" y="73660"/>
                  </a:lnTo>
                  <a:lnTo>
                    <a:pt x="984377" y="73660"/>
                  </a:lnTo>
                  <a:lnTo>
                    <a:pt x="985266" y="74930"/>
                  </a:lnTo>
                  <a:lnTo>
                    <a:pt x="986523" y="76200"/>
                  </a:lnTo>
                  <a:lnTo>
                    <a:pt x="987247" y="77470"/>
                  </a:lnTo>
                  <a:lnTo>
                    <a:pt x="986256" y="78740"/>
                  </a:lnTo>
                  <a:lnTo>
                    <a:pt x="983653" y="81280"/>
                  </a:lnTo>
                  <a:lnTo>
                    <a:pt x="986434" y="83820"/>
                  </a:lnTo>
                  <a:lnTo>
                    <a:pt x="986853" y="83820"/>
                  </a:lnTo>
                  <a:lnTo>
                    <a:pt x="990447" y="85090"/>
                  </a:lnTo>
                  <a:lnTo>
                    <a:pt x="987412" y="86360"/>
                  </a:lnTo>
                  <a:lnTo>
                    <a:pt x="981417" y="86360"/>
                  </a:lnTo>
                  <a:lnTo>
                    <a:pt x="978001" y="88900"/>
                  </a:lnTo>
                  <a:lnTo>
                    <a:pt x="974483" y="91440"/>
                  </a:lnTo>
                  <a:lnTo>
                    <a:pt x="973975" y="91440"/>
                  </a:lnTo>
                  <a:lnTo>
                    <a:pt x="972794" y="92710"/>
                  </a:lnTo>
                  <a:lnTo>
                    <a:pt x="968870" y="91490"/>
                  </a:lnTo>
                  <a:lnTo>
                    <a:pt x="968870" y="99060"/>
                  </a:lnTo>
                  <a:lnTo>
                    <a:pt x="967219" y="101600"/>
                  </a:lnTo>
                  <a:lnTo>
                    <a:pt x="965161" y="101600"/>
                  </a:lnTo>
                  <a:lnTo>
                    <a:pt x="967219" y="100901"/>
                  </a:lnTo>
                  <a:lnTo>
                    <a:pt x="967549" y="100304"/>
                  </a:lnTo>
                  <a:lnTo>
                    <a:pt x="968159" y="99364"/>
                  </a:lnTo>
                  <a:lnTo>
                    <a:pt x="968870" y="99060"/>
                  </a:lnTo>
                  <a:lnTo>
                    <a:pt x="968870" y="91490"/>
                  </a:lnTo>
                  <a:lnTo>
                    <a:pt x="968743" y="91440"/>
                  </a:lnTo>
                  <a:lnTo>
                    <a:pt x="967727" y="93980"/>
                  </a:lnTo>
                  <a:lnTo>
                    <a:pt x="965847" y="95186"/>
                  </a:lnTo>
                  <a:lnTo>
                    <a:pt x="965796" y="94881"/>
                  </a:lnTo>
                  <a:lnTo>
                    <a:pt x="965796" y="98590"/>
                  </a:lnTo>
                  <a:lnTo>
                    <a:pt x="965276" y="97713"/>
                  </a:lnTo>
                  <a:lnTo>
                    <a:pt x="965758" y="96621"/>
                  </a:lnTo>
                  <a:lnTo>
                    <a:pt x="965796" y="98590"/>
                  </a:lnTo>
                  <a:lnTo>
                    <a:pt x="965796" y="94881"/>
                  </a:lnTo>
                  <a:lnTo>
                    <a:pt x="965746" y="94564"/>
                  </a:lnTo>
                  <a:lnTo>
                    <a:pt x="963129" y="95580"/>
                  </a:lnTo>
                  <a:lnTo>
                    <a:pt x="965111" y="97878"/>
                  </a:lnTo>
                  <a:lnTo>
                    <a:pt x="964514" y="99390"/>
                  </a:lnTo>
                  <a:lnTo>
                    <a:pt x="964958" y="101600"/>
                  </a:lnTo>
                  <a:lnTo>
                    <a:pt x="964526" y="100330"/>
                  </a:lnTo>
                  <a:lnTo>
                    <a:pt x="960678" y="100330"/>
                  </a:lnTo>
                  <a:lnTo>
                    <a:pt x="957897" y="97790"/>
                  </a:lnTo>
                  <a:lnTo>
                    <a:pt x="954430" y="96520"/>
                  </a:lnTo>
                  <a:lnTo>
                    <a:pt x="951979" y="95961"/>
                  </a:lnTo>
                  <a:lnTo>
                    <a:pt x="951979" y="104140"/>
                  </a:lnTo>
                  <a:lnTo>
                    <a:pt x="951763" y="104940"/>
                  </a:lnTo>
                  <a:lnTo>
                    <a:pt x="950925" y="105206"/>
                  </a:lnTo>
                  <a:lnTo>
                    <a:pt x="951750" y="104965"/>
                  </a:lnTo>
                  <a:lnTo>
                    <a:pt x="951306" y="106680"/>
                  </a:lnTo>
                  <a:lnTo>
                    <a:pt x="949490" y="106680"/>
                  </a:lnTo>
                  <a:lnTo>
                    <a:pt x="950683" y="105460"/>
                  </a:lnTo>
                  <a:lnTo>
                    <a:pt x="950849" y="105295"/>
                  </a:lnTo>
                  <a:lnTo>
                    <a:pt x="950366" y="105460"/>
                  </a:lnTo>
                  <a:lnTo>
                    <a:pt x="950290" y="104140"/>
                  </a:lnTo>
                  <a:lnTo>
                    <a:pt x="951979" y="104140"/>
                  </a:lnTo>
                  <a:lnTo>
                    <a:pt x="951979" y="95961"/>
                  </a:lnTo>
                  <a:lnTo>
                    <a:pt x="949413" y="95377"/>
                  </a:lnTo>
                  <a:lnTo>
                    <a:pt x="949413" y="106680"/>
                  </a:lnTo>
                  <a:lnTo>
                    <a:pt x="948893" y="106680"/>
                  </a:lnTo>
                  <a:lnTo>
                    <a:pt x="948601" y="105410"/>
                  </a:lnTo>
                  <a:lnTo>
                    <a:pt x="948309" y="104140"/>
                  </a:lnTo>
                  <a:lnTo>
                    <a:pt x="948677" y="104279"/>
                  </a:lnTo>
                  <a:lnTo>
                    <a:pt x="949413" y="106680"/>
                  </a:lnTo>
                  <a:lnTo>
                    <a:pt x="949413" y="95377"/>
                  </a:lnTo>
                  <a:lnTo>
                    <a:pt x="948867" y="95250"/>
                  </a:lnTo>
                  <a:lnTo>
                    <a:pt x="947762" y="95973"/>
                  </a:lnTo>
                  <a:lnTo>
                    <a:pt x="947762" y="104140"/>
                  </a:lnTo>
                  <a:lnTo>
                    <a:pt x="947115" y="104140"/>
                  </a:lnTo>
                  <a:lnTo>
                    <a:pt x="946886" y="104330"/>
                  </a:lnTo>
                  <a:lnTo>
                    <a:pt x="947496" y="103784"/>
                  </a:lnTo>
                  <a:lnTo>
                    <a:pt x="947686" y="103873"/>
                  </a:lnTo>
                  <a:lnTo>
                    <a:pt x="947762" y="104140"/>
                  </a:lnTo>
                  <a:lnTo>
                    <a:pt x="947762" y="95973"/>
                  </a:lnTo>
                  <a:lnTo>
                    <a:pt x="946912" y="96520"/>
                  </a:lnTo>
                  <a:lnTo>
                    <a:pt x="946378" y="101892"/>
                  </a:lnTo>
                  <a:lnTo>
                    <a:pt x="946277" y="102666"/>
                  </a:lnTo>
                  <a:lnTo>
                    <a:pt x="945845" y="103098"/>
                  </a:lnTo>
                  <a:lnTo>
                    <a:pt x="945045" y="103098"/>
                  </a:lnTo>
                  <a:lnTo>
                    <a:pt x="945591" y="105384"/>
                  </a:lnTo>
                  <a:lnTo>
                    <a:pt x="945045" y="104140"/>
                  </a:lnTo>
                  <a:lnTo>
                    <a:pt x="943444" y="104140"/>
                  </a:lnTo>
                  <a:lnTo>
                    <a:pt x="942098" y="102870"/>
                  </a:lnTo>
                  <a:lnTo>
                    <a:pt x="941209" y="100330"/>
                  </a:lnTo>
                  <a:lnTo>
                    <a:pt x="940244" y="99060"/>
                  </a:lnTo>
                  <a:lnTo>
                    <a:pt x="936320" y="96520"/>
                  </a:lnTo>
                  <a:lnTo>
                    <a:pt x="937539" y="95250"/>
                  </a:lnTo>
                  <a:lnTo>
                    <a:pt x="937742" y="92710"/>
                  </a:lnTo>
                  <a:lnTo>
                    <a:pt x="936561" y="92710"/>
                  </a:lnTo>
                  <a:lnTo>
                    <a:pt x="936155" y="91440"/>
                  </a:lnTo>
                  <a:lnTo>
                    <a:pt x="934834" y="91440"/>
                  </a:lnTo>
                  <a:lnTo>
                    <a:pt x="933818" y="90170"/>
                  </a:lnTo>
                  <a:lnTo>
                    <a:pt x="932014" y="90170"/>
                  </a:lnTo>
                  <a:lnTo>
                    <a:pt x="930186" y="88900"/>
                  </a:lnTo>
                  <a:lnTo>
                    <a:pt x="932370" y="88900"/>
                  </a:lnTo>
                  <a:lnTo>
                    <a:pt x="932230" y="89077"/>
                  </a:lnTo>
                  <a:lnTo>
                    <a:pt x="930605" y="88912"/>
                  </a:lnTo>
                  <a:lnTo>
                    <a:pt x="932091" y="89928"/>
                  </a:lnTo>
                  <a:lnTo>
                    <a:pt x="933996" y="89674"/>
                  </a:lnTo>
                  <a:lnTo>
                    <a:pt x="935304" y="90855"/>
                  </a:lnTo>
                  <a:lnTo>
                    <a:pt x="936104" y="91287"/>
                  </a:lnTo>
                  <a:lnTo>
                    <a:pt x="936904" y="91706"/>
                  </a:lnTo>
                  <a:lnTo>
                    <a:pt x="937742" y="92138"/>
                  </a:lnTo>
                  <a:lnTo>
                    <a:pt x="937742" y="91440"/>
                  </a:lnTo>
                  <a:lnTo>
                    <a:pt x="942733" y="93980"/>
                  </a:lnTo>
                  <a:lnTo>
                    <a:pt x="947978" y="92710"/>
                  </a:lnTo>
                  <a:lnTo>
                    <a:pt x="964311" y="92710"/>
                  </a:lnTo>
                  <a:lnTo>
                    <a:pt x="969137" y="88900"/>
                  </a:lnTo>
                  <a:lnTo>
                    <a:pt x="970902" y="87630"/>
                  </a:lnTo>
                  <a:lnTo>
                    <a:pt x="973569" y="87630"/>
                  </a:lnTo>
                  <a:lnTo>
                    <a:pt x="972756" y="81280"/>
                  </a:lnTo>
                  <a:lnTo>
                    <a:pt x="972083" y="78740"/>
                  </a:lnTo>
                  <a:lnTo>
                    <a:pt x="969086" y="76200"/>
                  </a:lnTo>
                  <a:lnTo>
                    <a:pt x="964133" y="73660"/>
                  </a:lnTo>
                  <a:lnTo>
                    <a:pt x="958824" y="72390"/>
                  </a:lnTo>
                  <a:lnTo>
                    <a:pt x="951268" y="68580"/>
                  </a:lnTo>
                  <a:lnTo>
                    <a:pt x="949071" y="67310"/>
                  </a:lnTo>
                  <a:lnTo>
                    <a:pt x="940752" y="67310"/>
                  </a:lnTo>
                  <a:lnTo>
                    <a:pt x="935647" y="64770"/>
                  </a:lnTo>
                  <a:lnTo>
                    <a:pt x="923010" y="62230"/>
                  </a:lnTo>
                  <a:lnTo>
                    <a:pt x="918413" y="59690"/>
                  </a:lnTo>
                  <a:lnTo>
                    <a:pt x="916127" y="58420"/>
                  </a:lnTo>
                  <a:lnTo>
                    <a:pt x="908367" y="59690"/>
                  </a:lnTo>
                  <a:lnTo>
                    <a:pt x="906246" y="59690"/>
                  </a:lnTo>
                  <a:lnTo>
                    <a:pt x="905941" y="58420"/>
                  </a:lnTo>
                  <a:lnTo>
                    <a:pt x="906081" y="57150"/>
                  </a:lnTo>
                  <a:lnTo>
                    <a:pt x="906208" y="54610"/>
                  </a:lnTo>
                  <a:lnTo>
                    <a:pt x="904900" y="54610"/>
                  </a:lnTo>
                  <a:lnTo>
                    <a:pt x="903757" y="53962"/>
                  </a:lnTo>
                  <a:lnTo>
                    <a:pt x="903757" y="142240"/>
                  </a:lnTo>
                  <a:lnTo>
                    <a:pt x="901941" y="142240"/>
                  </a:lnTo>
                  <a:lnTo>
                    <a:pt x="897470" y="148590"/>
                  </a:lnTo>
                  <a:lnTo>
                    <a:pt x="894575" y="147320"/>
                  </a:lnTo>
                  <a:lnTo>
                    <a:pt x="875842" y="147320"/>
                  </a:lnTo>
                  <a:lnTo>
                    <a:pt x="872197" y="147320"/>
                  </a:lnTo>
                  <a:lnTo>
                    <a:pt x="871829" y="152400"/>
                  </a:lnTo>
                  <a:lnTo>
                    <a:pt x="870483" y="156210"/>
                  </a:lnTo>
                  <a:lnTo>
                    <a:pt x="874026" y="158750"/>
                  </a:lnTo>
                  <a:lnTo>
                    <a:pt x="875715" y="160020"/>
                  </a:lnTo>
                  <a:lnTo>
                    <a:pt x="874864" y="165100"/>
                  </a:lnTo>
                  <a:lnTo>
                    <a:pt x="873264" y="166370"/>
                  </a:lnTo>
                  <a:lnTo>
                    <a:pt x="872553" y="167640"/>
                  </a:lnTo>
                  <a:lnTo>
                    <a:pt x="872185" y="166370"/>
                  </a:lnTo>
                  <a:lnTo>
                    <a:pt x="871918" y="166370"/>
                  </a:lnTo>
                  <a:lnTo>
                    <a:pt x="871080" y="165100"/>
                  </a:lnTo>
                  <a:lnTo>
                    <a:pt x="869124" y="165100"/>
                  </a:lnTo>
                  <a:lnTo>
                    <a:pt x="868121" y="163830"/>
                  </a:lnTo>
                  <a:lnTo>
                    <a:pt x="865276" y="160020"/>
                  </a:lnTo>
                  <a:lnTo>
                    <a:pt x="862507" y="161290"/>
                  </a:lnTo>
                  <a:lnTo>
                    <a:pt x="859167" y="162560"/>
                  </a:lnTo>
                  <a:lnTo>
                    <a:pt x="855738" y="165100"/>
                  </a:lnTo>
                  <a:lnTo>
                    <a:pt x="854684" y="167640"/>
                  </a:lnTo>
                  <a:lnTo>
                    <a:pt x="855281" y="173990"/>
                  </a:lnTo>
                  <a:lnTo>
                    <a:pt x="852741" y="177800"/>
                  </a:lnTo>
                  <a:lnTo>
                    <a:pt x="854062" y="184150"/>
                  </a:lnTo>
                  <a:lnTo>
                    <a:pt x="852881" y="184150"/>
                  </a:lnTo>
                  <a:lnTo>
                    <a:pt x="850709" y="185420"/>
                  </a:lnTo>
                  <a:lnTo>
                    <a:pt x="849363" y="186690"/>
                  </a:lnTo>
                  <a:lnTo>
                    <a:pt x="846112" y="190500"/>
                  </a:lnTo>
                  <a:lnTo>
                    <a:pt x="843330" y="190500"/>
                  </a:lnTo>
                  <a:lnTo>
                    <a:pt x="841298" y="189230"/>
                  </a:lnTo>
                  <a:lnTo>
                    <a:pt x="838987" y="186690"/>
                  </a:lnTo>
                  <a:lnTo>
                    <a:pt x="836790" y="187960"/>
                  </a:lnTo>
                  <a:lnTo>
                    <a:pt x="834212" y="187960"/>
                  </a:lnTo>
                  <a:lnTo>
                    <a:pt x="827735" y="189230"/>
                  </a:lnTo>
                  <a:lnTo>
                    <a:pt x="821512" y="191770"/>
                  </a:lnTo>
                  <a:lnTo>
                    <a:pt x="815352" y="193040"/>
                  </a:lnTo>
                  <a:lnTo>
                    <a:pt x="809078" y="195580"/>
                  </a:lnTo>
                  <a:lnTo>
                    <a:pt x="807135" y="195580"/>
                  </a:lnTo>
                  <a:lnTo>
                    <a:pt x="806246" y="193040"/>
                  </a:lnTo>
                  <a:lnTo>
                    <a:pt x="804100" y="193040"/>
                  </a:lnTo>
                  <a:lnTo>
                    <a:pt x="802919" y="191770"/>
                  </a:lnTo>
                  <a:lnTo>
                    <a:pt x="802030" y="190500"/>
                  </a:lnTo>
                  <a:lnTo>
                    <a:pt x="800252" y="187960"/>
                  </a:lnTo>
                  <a:lnTo>
                    <a:pt x="797166" y="187960"/>
                  </a:lnTo>
                  <a:lnTo>
                    <a:pt x="793965" y="190500"/>
                  </a:lnTo>
                  <a:lnTo>
                    <a:pt x="793965" y="189585"/>
                  </a:lnTo>
                  <a:lnTo>
                    <a:pt x="793965" y="189230"/>
                  </a:lnTo>
                  <a:lnTo>
                    <a:pt x="794181" y="187960"/>
                  </a:lnTo>
                  <a:lnTo>
                    <a:pt x="793508" y="186690"/>
                  </a:lnTo>
                  <a:lnTo>
                    <a:pt x="794804" y="185420"/>
                  </a:lnTo>
                  <a:lnTo>
                    <a:pt x="796417" y="184150"/>
                  </a:lnTo>
                  <a:lnTo>
                    <a:pt x="795528" y="181610"/>
                  </a:lnTo>
                  <a:lnTo>
                    <a:pt x="795312" y="180340"/>
                  </a:lnTo>
                  <a:lnTo>
                    <a:pt x="796328" y="179070"/>
                  </a:lnTo>
                  <a:lnTo>
                    <a:pt x="796582" y="180340"/>
                  </a:lnTo>
                  <a:lnTo>
                    <a:pt x="796709" y="180340"/>
                  </a:lnTo>
                  <a:lnTo>
                    <a:pt x="799541" y="185420"/>
                  </a:lnTo>
                  <a:lnTo>
                    <a:pt x="808113" y="185420"/>
                  </a:lnTo>
                  <a:lnTo>
                    <a:pt x="809637" y="184150"/>
                  </a:lnTo>
                  <a:lnTo>
                    <a:pt x="809929" y="179070"/>
                  </a:lnTo>
                  <a:lnTo>
                    <a:pt x="819899" y="179070"/>
                  </a:lnTo>
                  <a:lnTo>
                    <a:pt x="822045" y="172720"/>
                  </a:lnTo>
                  <a:lnTo>
                    <a:pt x="823531" y="168910"/>
                  </a:lnTo>
                  <a:lnTo>
                    <a:pt x="824750" y="165100"/>
                  </a:lnTo>
                  <a:lnTo>
                    <a:pt x="824280" y="158750"/>
                  </a:lnTo>
                  <a:lnTo>
                    <a:pt x="824534" y="156210"/>
                  </a:lnTo>
                  <a:lnTo>
                    <a:pt x="827112" y="156210"/>
                  </a:lnTo>
                  <a:lnTo>
                    <a:pt x="833107" y="154940"/>
                  </a:lnTo>
                  <a:lnTo>
                    <a:pt x="835685" y="149860"/>
                  </a:lnTo>
                  <a:lnTo>
                    <a:pt x="838682" y="146050"/>
                  </a:lnTo>
                  <a:lnTo>
                    <a:pt x="839393" y="144780"/>
                  </a:lnTo>
                  <a:lnTo>
                    <a:pt x="839495" y="143510"/>
                  </a:lnTo>
                  <a:lnTo>
                    <a:pt x="838517" y="142240"/>
                  </a:lnTo>
                  <a:lnTo>
                    <a:pt x="836409" y="140970"/>
                  </a:lnTo>
                  <a:lnTo>
                    <a:pt x="835139" y="138430"/>
                  </a:lnTo>
                  <a:lnTo>
                    <a:pt x="832192" y="137160"/>
                  </a:lnTo>
                  <a:lnTo>
                    <a:pt x="827786" y="135890"/>
                  </a:lnTo>
                  <a:lnTo>
                    <a:pt x="826985" y="132080"/>
                  </a:lnTo>
                  <a:lnTo>
                    <a:pt x="826731" y="124460"/>
                  </a:lnTo>
                  <a:lnTo>
                    <a:pt x="828586" y="120650"/>
                  </a:lnTo>
                  <a:lnTo>
                    <a:pt x="832650" y="119380"/>
                  </a:lnTo>
                  <a:lnTo>
                    <a:pt x="837717" y="116840"/>
                  </a:lnTo>
                  <a:lnTo>
                    <a:pt x="844956" y="113030"/>
                  </a:lnTo>
                  <a:lnTo>
                    <a:pt x="849795" y="110490"/>
                  </a:lnTo>
                  <a:lnTo>
                    <a:pt x="851103" y="107950"/>
                  </a:lnTo>
                  <a:lnTo>
                    <a:pt x="852919" y="106680"/>
                  </a:lnTo>
                  <a:lnTo>
                    <a:pt x="853579" y="105410"/>
                  </a:lnTo>
                  <a:lnTo>
                    <a:pt x="854062" y="105410"/>
                  </a:lnTo>
                  <a:lnTo>
                    <a:pt x="851776" y="100330"/>
                  </a:lnTo>
                  <a:lnTo>
                    <a:pt x="854735" y="99060"/>
                  </a:lnTo>
                  <a:lnTo>
                    <a:pt x="856627" y="97790"/>
                  </a:lnTo>
                  <a:lnTo>
                    <a:pt x="858570" y="96520"/>
                  </a:lnTo>
                  <a:lnTo>
                    <a:pt x="860894" y="95250"/>
                  </a:lnTo>
                  <a:lnTo>
                    <a:pt x="863600" y="96520"/>
                  </a:lnTo>
                  <a:lnTo>
                    <a:pt x="865327" y="97790"/>
                  </a:lnTo>
                  <a:lnTo>
                    <a:pt x="870305" y="97790"/>
                  </a:lnTo>
                  <a:lnTo>
                    <a:pt x="871588" y="96520"/>
                  </a:lnTo>
                  <a:lnTo>
                    <a:pt x="871994" y="99060"/>
                  </a:lnTo>
                  <a:lnTo>
                    <a:pt x="872045" y="100330"/>
                  </a:lnTo>
                  <a:lnTo>
                    <a:pt x="870775" y="101600"/>
                  </a:lnTo>
                  <a:lnTo>
                    <a:pt x="865378" y="105410"/>
                  </a:lnTo>
                  <a:lnTo>
                    <a:pt x="860298" y="110490"/>
                  </a:lnTo>
                  <a:lnTo>
                    <a:pt x="853960" y="114300"/>
                  </a:lnTo>
                  <a:lnTo>
                    <a:pt x="851141" y="115570"/>
                  </a:lnTo>
                  <a:lnTo>
                    <a:pt x="848855" y="118110"/>
                  </a:lnTo>
                  <a:lnTo>
                    <a:pt x="848766" y="124460"/>
                  </a:lnTo>
                  <a:lnTo>
                    <a:pt x="848525" y="127000"/>
                  </a:lnTo>
                  <a:lnTo>
                    <a:pt x="853503" y="129540"/>
                  </a:lnTo>
                  <a:lnTo>
                    <a:pt x="854011" y="132080"/>
                  </a:lnTo>
                  <a:lnTo>
                    <a:pt x="853554" y="137160"/>
                  </a:lnTo>
                  <a:lnTo>
                    <a:pt x="853122" y="138430"/>
                  </a:lnTo>
                  <a:lnTo>
                    <a:pt x="854951" y="139700"/>
                  </a:lnTo>
                  <a:lnTo>
                    <a:pt x="858913" y="142240"/>
                  </a:lnTo>
                  <a:lnTo>
                    <a:pt x="862291" y="144780"/>
                  </a:lnTo>
                  <a:lnTo>
                    <a:pt x="875169" y="144780"/>
                  </a:lnTo>
                  <a:lnTo>
                    <a:pt x="879182" y="143510"/>
                  </a:lnTo>
                  <a:lnTo>
                    <a:pt x="883831" y="140970"/>
                  </a:lnTo>
                  <a:lnTo>
                    <a:pt x="889355" y="140970"/>
                  </a:lnTo>
                  <a:lnTo>
                    <a:pt x="894511" y="139700"/>
                  </a:lnTo>
                  <a:lnTo>
                    <a:pt x="895477" y="139700"/>
                  </a:lnTo>
                  <a:lnTo>
                    <a:pt x="896912" y="140970"/>
                  </a:lnTo>
                  <a:lnTo>
                    <a:pt x="898169" y="139700"/>
                  </a:lnTo>
                  <a:lnTo>
                    <a:pt x="900684" y="137160"/>
                  </a:lnTo>
                  <a:lnTo>
                    <a:pt x="901814" y="140970"/>
                  </a:lnTo>
                  <a:lnTo>
                    <a:pt x="903757" y="142240"/>
                  </a:lnTo>
                  <a:lnTo>
                    <a:pt x="903757" y="53962"/>
                  </a:lnTo>
                  <a:lnTo>
                    <a:pt x="902665" y="53340"/>
                  </a:lnTo>
                  <a:lnTo>
                    <a:pt x="899706" y="52070"/>
                  </a:lnTo>
                  <a:lnTo>
                    <a:pt x="896493" y="53340"/>
                  </a:lnTo>
                  <a:lnTo>
                    <a:pt x="890079" y="50800"/>
                  </a:lnTo>
                  <a:lnTo>
                    <a:pt x="885812" y="53340"/>
                  </a:lnTo>
                  <a:lnTo>
                    <a:pt x="882472" y="50800"/>
                  </a:lnTo>
                  <a:lnTo>
                    <a:pt x="878674" y="49530"/>
                  </a:lnTo>
                  <a:lnTo>
                    <a:pt x="874864" y="53340"/>
                  </a:lnTo>
                  <a:lnTo>
                    <a:pt x="873772" y="52070"/>
                  </a:lnTo>
                  <a:lnTo>
                    <a:pt x="871588" y="49530"/>
                  </a:lnTo>
                  <a:lnTo>
                    <a:pt x="867867" y="52070"/>
                  </a:lnTo>
                  <a:lnTo>
                    <a:pt x="863765" y="50800"/>
                  </a:lnTo>
                  <a:lnTo>
                    <a:pt x="857732" y="50800"/>
                  </a:lnTo>
                  <a:lnTo>
                    <a:pt x="855954" y="52070"/>
                  </a:lnTo>
                  <a:lnTo>
                    <a:pt x="852322" y="57150"/>
                  </a:lnTo>
                  <a:lnTo>
                    <a:pt x="845362" y="57150"/>
                  </a:lnTo>
                  <a:lnTo>
                    <a:pt x="838339" y="58420"/>
                  </a:lnTo>
                  <a:lnTo>
                    <a:pt x="834758" y="57150"/>
                  </a:lnTo>
                  <a:lnTo>
                    <a:pt x="830999" y="57150"/>
                  </a:lnTo>
                  <a:lnTo>
                    <a:pt x="830326" y="62230"/>
                  </a:lnTo>
                  <a:lnTo>
                    <a:pt x="824953" y="62230"/>
                  </a:lnTo>
                  <a:lnTo>
                    <a:pt x="822299" y="68580"/>
                  </a:lnTo>
                  <a:lnTo>
                    <a:pt x="820394" y="69850"/>
                  </a:lnTo>
                  <a:lnTo>
                    <a:pt x="815581" y="69850"/>
                  </a:lnTo>
                  <a:lnTo>
                    <a:pt x="813269" y="71120"/>
                  </a:lnTo>
                  <a:lnTo>
                    <a:pt x="810983" y="76200"/>
                  </a:lnTo>
                  <a:lnTo>
                    <a:pt x="807135" y="77470"/>
                  </a:lnTo>
                  <a:lnTo>
                    <a:pt x="806589" y="82550"/>
                  </a:lnTo>
                  <a:lnTo>
                    <a:pt x="803719" y="82550"/>
                  </a:lnTo>
                  <a:lnTo>
                    <a:pt x="798906" y="85090"/>
                  </a:lnTo>
                  <a:lnTo>
                    <a:pt x="797433" y="90170"/>
                  </a:lnTo>
                  <a:lnTo>
                    <a:pt x="792949" y="92710"/>
                  </a:lnTo>
                  <a:lnTo>
                    <a:pt x="792619" y="92710"/>
                  </a:lnTo>
                  <a:lnTo>
                    <a:pt x="792695" y="93980"/>
                  </a:lnTo>
                  <a:lnTo>
                    <a:pt x="792911" y="95250"/>
                  </a:lnTo>
                  <a:lnTo>
                    <a:pt x="792530" y="96520"/>
                  </a:lnTo>
                  <a:lnTo>
                    <a:pt x="791895" y="96520"/>
                  </a:lnTo>
                  <a:lnTo>
                    <a:pt x="788936" y="99060"/>
                  </a:lnTo>
                  <a:lnTo>
                    <a:pt x="786066" y="101600"/>
                  </a:lnTo>
                  <a:lnTo>
                    <a:pt x="781088" y="105410"/>
                  </a:lnTo>
                  <a:lnTo>
                    <a:pt x="779475" y="106680"/>
                  </a:lnTo>
                  <a:lnTo>
                    <a:pt x="776439" y="110490"/>
                  </a:lnTo>
                  <a:lnTo>
                    <a:pt x="774750" y="113030"/>
                  </a:lnTo>
                  <a:lnTo>
                    <a:pt x="768324" y="110490"/>
                  </a:lnTo>
                  <a:lnTo>
                    <a:pt x="765873" y="113030"/>
                  </a:lnTo>
                  <a:lnTo>
                    <a:pt x="763104" y="114300"/>
                  </a:lnTo>
                  <a:lnTo>
                    <a:pt x="758317" y="116840"/>
                  </a:lnTo>
                  <a:lnTo>
                    <a:pt x="754227" y="120650"/>
                  </a:lnTo>
                  <a:lnTo>
                    <a:pt x="748563" y="121920"/>
                  </a:lnTo>
                  <a:lnTo>
                    <a:pt x="746709" y="123190"/>
                  </a:lnTo>
                  <a:lnTo>
                    <a:pt x="742924" y="124460"/>
                  </a:lnTo>
                  <a:lnTo>
                    <a:pt x="742848" y="125730"/>
                  </a:lnTo>
                  <a:lnTo>
                    <a:pt x="742734" y="134620"/>
                  </a:lnTo>
                  <a:lnTo>
                    <a:pt x="743038" y="138430"/>
                  </a:lnTo>
                  <a:lnTo>
                    <a:pt x="745185" y="143510"/>
                  </a:lnTo>
                  <a:lnTo>
                    <a:pt x="746379" y="146050"/>
                  </a:lnTo>
                  <a:lnTo>
                    <a:pt x="747382" y="149860"/>
                  </a:lnTo>
                  <a:lnTo>
                    <a:pt x="764159" y="162560"/>
                  </a:lnTo>
                  <a:lnTo>
                    <a:pt x="768883" y="158750"/>
                  </a:lnTo>
                  <a:lnTo>
                    <a:pt x="772896" y="154940"/>
                  </a:lnTo>
                  <a:lnTo>
                    <a:pt x="777671" y="152400"/>
                  </a:lnTo>
                  <a:lnTo>
                    <a:pt x="782269" y="149860"/>
                  </a:lnTo>
                  <a:lnTo>
                    <a:pt x="784047" y="154940"/>
                  </a:lnTo>
                  <a:lnTo>
                    <a:pt x="786612" y="160020"/>
                  </a:lnTo>
                  <a:lnTo>
                    <a:pt x="790498" y="163830"/>
                  </a:lnTo>
                  <a:lnTo>
                    <a:pt x="792657" y="166370"/>
                  </a:lnTo>
                  <a:lnTo>
                    <a:pt x="794092" y="168910"/>
                  </a:lnTo>
                  <a:lnTo>
                    <a:pt x="797344" y="173990"/>
                  </a:lnTo>
                  <a:lnTo>
                    <a:pt x="795286" y="176530"/>
                  </a:lnTo>
                  <a:lnTo>
                    <a:pt x="792111" y="176530"/>
                  </a:lnTo>
                  <a:lnTo>
                    <a:pt x="790841" y="177800"/>
                  </a:lnTo>
                  <a:lnTo>
                    <a:pt x="787971" y="177800"/>
                  </a:lnTo>
                  <a:lnTo>
                    <a:pt x="787971" y="191770"/>
                  </a:lnTo>
                  <a:lnTo>
                    <a:pt x="787882" y="192455"/>
                  </a:lnTo>
                  <a:lnTo>
                    <a:pt x="787806" y="193040"/>
                  </a:lnTo>
                  <a:lnTo>
                    <a:pt x="787171" y="194310"/>
                  </a:lnTo>
                  <a:lnTo>
                    <a:pt x="785888" y="193192"/>
                  </a:lnTo>
                  <a:lnTo>
                    <a:pt x="786193" y="193319"/>
                  </a:lnTo>
                  <a:lnTo>
                    <a:pt x="786993" y="193052"/>
                  </a:lnTo>
                  <a:lnTo>
                    <a:pt x="787552" y="192976"/>
                  </a:lnTo>
                  <a:lnTo>
                    <a:pt x="787869" y="192468"/>
                  </a:lnTo>
                  <a:lnTo>
                    <a:pt x="787755" y="191770"/>
                  </a:lnTo>
                  <a:lnTo>
                    <a:pt x="787971" y="191770"/>
                  </a:lnTo>
                  <a:lnTo>
                    <a:pt x="787971" y="177800"/>
                  </a:lnTo>
                  <a:lnTo>
                    <a:pt x="783831" y="177800"/>
                  </a:lnTo>
                  <a:lnTo>
                    <a:pt x="783323" y="179070"/>
                  </a:lnTo>
                  <a:lnTo>
                    <a:pt x="785266" y="184150"/>
                  </a:lnTo>
                  <a:lnTo>
                    <a:pt x="785609" y="185420"/>
                  </a:lnTo>
                  <a:lnTo>
                    <a:pt x="787514" y="185420"/>
                  </a:lnTo>
                  <a:lnTo>
                    <a:pt x="785990" y="186690"/>
                  </a:lnTo>
                  <a:lnTo>
                    <a:pt x="785571" y="186918"/>
                  </a:lnTo>
                  <a:lnTo>
                    <a:pt x="785571" y="193040"/>
                  </a:lnTo>
                  <a:lnTo>
                    <a:pt x="785571" y="186918"/>
                  </a:lnTo>
                  <a:lnTo>
                    <a:pt x="783615" y="187960"/>
                  </a:lnTo>
                  <a:lnTo>
                    <a:pt x="785342" y="189230"/>
                  </a:lnTo>
                  <a:lnTo>
                    <a:pt x="785545" y="190741"/>
                  </a:lnTo>
                  <a:lnTo>
                    <a:pt x="784847" y="190677"/>
                  </a:lnTo>
                  <a:lnTo>
                    <a:pt x="785545" y="191604"/>
                  </a:lnTo>
                  <a:lnTo>
                    <a:pt x="785456" y="192722"/>
                  </a:lnTo>
                  <a:lnTo>
                    <a:pt x="785444" y="191770"/>
                  </a:lnTo>
                  <a:lnTo>
                    <a:pt x="784263" y="191770"/>
                  </a:lnTo>
                  <a:lnTo>
                    <a:pt x="781685" y="190500"/>
                  </a:lnTo>
                  <a:lnTo>
                    <a:pt x="779018" y="190500"/>
                  </a:lnTo>
                  <a:lnTo>
                    <a:pt x="777328" y="185420"/>
                  </a:lnTo>
                  <a:lnTo>
                    <a:pt x="775335" y="181610"/>
                  </a:lnTo>
                  <a:lnTo>
                    <a:pt x="779056" y="180340"/>
                  </a:lnTo>
                  <a:lnTo>
                    <a:pt x="779614" y="179070"/>
                  </a:lnTo>
                  <a:lnTo>
                    <a:pt x="779856" y="179070"/>
                  </a:lnTo>
                  <a:lnTo>
                    <a:pt x="783920" y="163830"/>
                  </a:lnTo>
                  <a:lnTo>
                    <a:pt x="780948" y="161290"/>
                  </a:lnTo>
                  <a:lnTo>
                    <a:pt x="778294" y="162560"/>
                  </a:lnTo>
                  <a:lnTo>
                    <a:pt x="774026" y="163830"/>
                  </a:lnTo>
                  <a:lnTo>
                    <a:pt x="769340" y="166370"/>
                  </a:lnTo>
                  <a:lnTo>
                    <a:pt x="764032" y="172720"/>
                  </a:lnTo>
                  <a:lnTo>
                    <a:pt x="764463" y="177800"/>
                  </a:lnTo>
                  <a:lnTo>
                    <a:pt x="761796" y="181610"/>
                  </a:lnTo>
                  <a:lnTo>
                    <a:pt x="762596" y="182880"/>
                  </a:lnTo>
                  <a:lnTo>
                    <a:pt x="763193" y="182880"/>
                  </a:lnTo>
                  <a:lnTo>
                    <a:pt x="764882" y="185420"/>
                  </a:lnTo>
                  <a:lnTo>
                    <a:pt x="765937" y="189230"/>
                  </a:lnTo>
                  <a:lnTo>
                    <a:pt x="769010" y="194310"/>
                  </a:lnTo>
                  <a:lnTo>
                    <a:pt x="765937" y="194310"/>
                  </a:lnTo>
                  <a:lnTo>
                    <a:pt x="765467" y="198120"/>
                  </a:lnTo>
                  <a:lnTo>
                    <a:pt x="764108" y="196850"/>
                  </a:lnTo>
                  <a:lnTo>
                    <a:pt x="761669" y="196850"/>
                  </a:lnTo>
                  <a:lnTo>
                    <a:pt x="759675" y="194310"/>
                  </a:lnTo>
                  <a:lnTo>
                    <a:pt x="758672" y="196850"/>
                  </a:lnTo>
                  <a:lnTo>
                    <a:pt x="760641" y="199390"/>
                  </a:lnTo>
                  <a:lnTo>
                    <a:pt x="759510" y="201930"/>
                  </a:lnTo>
                  <a:lnTo>
                    <a:pt x="757389" y="203200"/>
                  </a:lnTo>
                  <a:lnTo>
                    <a:pt x="755205" y="204470"/>
                  </a:lnTo>
                  <a:lnTo>
                    <a:pt x="744435" y="204470"/>
                  </a:lnTo>
                  <a:lnTo>
                    <a:pt x="742111" y="208280"/>
                  </a:lnTo>
                  <a:lnTo>
                    <a:pt x="739317" y="214630"/>
                  </a:lnTo>
                  <a:lnTo>
                    <a:pt x="739698" y="217170"/>
                  </a:lnTo>
                  <a:lnTo>
                    <a:pt x="746582" y="217170"/>
                  </a:lnTo>
                  <a:lnTo>
                    <a:pt x="748322" y="218440"/>
                  </a:lnTo>
                  <a:lnTo>
                    <a:pt x="750722" y="218440"/>
                  </a:lnTo>
                  <a:lnTo>
                    <a:pt x="748195" y="224790"/>
                  </a:lnTo>
                  <a:lnTo>
                    <a:pt x="744982" y="224790"/>
                  </a:lnTo>
                  <a:lnTo>
                    <a:pt x="744004" y="223520"/>
                  </a:lnTo>
                  <a:lnTo>
                    <a:pt x="739533" y="218440"/>
                  </a:lnTo>
                  <a:lnTo>
                    <a:pt x="736523" y="223520"/>
                  </a:lnTo>
                  <a:lnTo>
                    <a:pt x="732282" y="231140"/>
                  </a:lnTo>
                  <a:lnTo>
                    <a:pt x="728357" y="229870"/>
                  </a:lnTo>
                  <a:lnTo>
                    <a:pt x="725131" y="228600"/>
                  </a:lnTo>
                  <a:lnTo>
                    <a:pt x="722312" y="227330"/>
                  </a:lnTo>
                  <a:lnTo>
                    <a:pt x="721931" y="227330"/>
                  </a:lnTo>
                  <a:lnTo>
                    <a:pt x="717283" y="237490"/>
                  </a:lnTo>
                  <a:lnTo>
                    <a:pt x="707656" y="241300"/>
                  </a:lnTo>
                  <a:lnTo>
                    <a:pt x="695312" y="240030"/>
                  </a:lnTo>
                  <a:lnTo>
                    <a:pt x="692708" y="243840"/>
                  </a:lnTo>
                  <a:lnTo>
                    <a:pt x="690003" y="245110"/>
                  </a:lnTo>
                  <a:lnTo>
                    <a:pt x="688873" y="246380"/>
                  </a:lnTo>
                  <a:lnTo>
                    <a:pt x="689076" y="248920"/>
                  </a:lnTo>
                  <a:lnTo>
                    <a:pt x="686422" y="248920"/>
                  </a:lnTo>
                  <a:lnTo>
                    <a:pt x="683920" y="247650"/>
                  </a:lnTo>
                  <a:lnTo>
                    <a:pt x="679996" y="248920"/>
                  </a:lnTo>
                  <a:lnTo>
                    <a:pt x="679323" y="242570"/>
                  </a:lnTo>
                  <a:lnTo>
                    <a:pt x="679196" y="241300"/>
                  </a:lnTo>
                  <a:lnTo>
                    <a:pt x="677329" y="242570"/>
                  </a:lnTo>
                  <a:lnTo>
                    <a:pt x="673531" y="242570"/>
                  </a:lnTo>
                  <a:lnTo>
                    <a:pt x="671080" y="241300"/>
                  </a:lnTo>
                  <a:lnTo>
                    <a:pt x="668896" y="243840"/>
                  </a:lnTo>
                  <a:lnTo>
                    <a:pt x="667283" y="243840"/>
                  </a:lnTo>
                  <a:lnTo>
                    <a:pt x="667207" y="248920"/>
                  </a:lnTo>
                  <a:lnTo>
                    <a:pt x="669607" y="252730"/>
                  </a:lnTo>
                  <a:lnTo>
                    <a:pt x="672858" y="254000"/>
                  </a:lnTo>
                  <a:lnTo>
                    <a:pt x="679704" y="254000"/>
                  </a:lnTo>
                  <a:lnTo>
                    <a:pt x="684339" y="257810"/>
                  </a:lnTo>
                  <a:lnTo>
                    <a:pt x="692416" y="267970"/>
                  </a:lnTo>
                  <a:lnTo>
                    <a:pt x="694982" y="273050"/>
                  </a:lnTo>
                  <a:lnTo>
                    <a:pt x="692124" y="281940"/>
                  </a:lnTo>
                  <a:lnTo>
                    <a:pt x="691908" y="284480"/>
                  </a:lnTo>
                  <a:lnTo>
                    <a:pt x="690892" y="292100"/>
                  </a:lnTo>
                  <a:lnTo>
                    <a:pt x="677202" y="292100"/>
                  </a:lnTo>
                  <a:lnTo>
                    <a:pt x="670699" y="290830"/>
                  </a:lnTo>
                  <a:lnTo>
                    <a:pt x="659942" y="290830"/>
                  </a:lnTo>
                  <a:lnTo>
                    <a:pt x="655421" y="289560"/>
                  </a:lnTo>
                  <a:lnTo>
                    <a:pt x="649300" y="290830"/>
                  </a:lnTo>
                  <a:lnTo>
                    <a:pt x="647725" y="290830"/>
                  </a:lnTo>
                  <a:lnTo>
                    <a:pt x="646176" y="289560"/>
                  </a:lnTo>
                  <a:lnTo>
                    <a:pt x="643178" y="288290"/>
                  </a:lnTo>
                  <a:lnTo>
                    <a:pt x="640765" y="289560"/>
                  </a:lnTo>
                  <a:lnTo>
                    <a:pt x="637692" y="292100"/>
                  </a:lnTo>
                  <a:lnTo>
                    <a:pt x="636841" y="293370"/>
                  </a:lnTo>
                  <a:lnTo>
                    <a:pt x="632155" y="294640"/>
                  </a:lnTo>
                  <a:lnTo>
                    <a:pt x="630542" y="297180"/>
                  </a:lnTo>
                  <a:lnTo>
                    <a:pt x="632917" y="300990"/>
                  </a:lnTo>
                  <a:lnTo>
                    <a:pt x="633628" y="300990"/>
                  </a:lnTo>
                  <a:lnTo>
                    <a:pt x="633501" y="303530"/>
                  </a:lnTo>
                  <a:lnTo>
                    <a:pt x="631063" y="307340"/>
                  </a:lnTo>
                  <a:lnTo>
                    <a:pt x="631812" y="311150"/>
                  </a:lnTo>
                  <a:lnTo>
                    <a:pt x="632231" y="314960"/>
                  </a:lnTo>
                  <a:lnTo>
                    <a:pt x="632447" y="316230"/>
                  </a:lnTo>
                  <a:lnTo>
                    <a:pt x="632409" y="317500"/>
                  </a:lnTo>
                  <a:lnTo>
                    <a:pt x="631012" y="323850"/>
                  </a:lnTo>
                  <a:lnTo>
                    <a:pt x="628269" y="328930"/>
                  </a:lnTo>
                  <a:lnTo>
                    <a:pt x="625983" y="334010"/>
                  </a:lnTo>
                  <a:lnTo>
                    <a:pt x="625690" y="334010"/>
                  </a:lnTo>
                  <a:lnTo>
                    <a:pt x="623874" y="335280"/>
                  </a:lnTo>
                  <a:lnTo>
                    <a:pt x="628853" y="340360"/>
                  </a:lnTo>
                  <a:lnTo>
                    <a:pt x="628129" y="351790"/>
                  </a:lnTo>
                  <a:lnTo>
                    <a:pt x="628980" y="353060"/>
                  </a:lnTo>
                  <a:lnTo>
                    <a:pt x="631063" y="353060"/>
                  </a:lnTo>
                  <a:lnTo>
                    <a:pt x="633628" y="355600"/>
                  </a:lnTo>
                  <a:lnTo>
                    <a:pt x="636676" y="355600"/>
                  </a:lnTo>
                  <a:lnTo>
                    <a:pt x="642035" y="351790"/>
                  </a:lnTo>
                  <a:lnTo>
                    <a:pt x="644194" y="354330"/>
                  </a:lnTo>
                  <a:lnTo>
                    <a:pt x="650138" y="356870"/>
                  </a:lnTo>
                  <a:lnTo>
                    <a:pt x="650722" y="360680"/>
                  </a:lnTo>
                  <a:lnTo>
                    <a:pt x="652424" y="361950"/>
                  </a:lnTo>
                  <a:lnTo>
                    <a:pt x="653732" y="364490"/>
                  </a:lnTo>
                  <a:lnTo>
                    <a:pt x="650481" y="364490"/>
                  </a:lnTo>
                  <a:lnTo>
                    <a:pt x="650087" y="367030"/>
                  </a:lnTo>
                  <a:lnTo>
                    <a:pt x="649770" y="368300"/>
                  </a:lnTo>
                  <a:lnTo>
                    <a:pt x="648792" y="369570"/>
                  </a:lnTo>
                  <a:lnTo>
                    <a:pt x="647725" y="370840"/>
                  </a:lnTo>
                  <a:lnTo>
                    <a:pt x="644982" y="374650"/>
                  </a:lnTo>
                  <a:lnTo>
                    <a:pt x="644385" y="379730"/>
                  </a:lnTo>
                  <a:lnTo>
                    <a:pt x="640295" y="382270"/>
                  </a:lnTo>
                  <a:lnTo>
                    <a:pt x="636384" y="384810"/>
                  </a:lnTo>
                  <a:lnTo>
                    <a:pt x="631558" y="386080"/>
                  </a:lnTo>
                  <a:lnTo>
                    <a:pt x="629069" y="391160"/>
                  </a:lnTo>
                  <a:lnTo>
                    <a:pt x="621639" y="400050"/>
                  </a:lnTo>
                  <a:lnTo>
                    <a:pt x="620915" y="400050"/>
                  </a:lnTo>
                  <a:lnTo>
                    <a:pt x="621245" y="401320"/>
                  </a:lnTo>
                  <a:lnTo>
                    <a:pt x="617004" y="405130"/>
                  </a:lnTo>
                  <a:lnTo>
                    <a:pt x="617105" y="410210"/>
                  </a:lnTo>
                  <a:lnTo>
                    <a:pt x="617321" y="414020"/>
                  </a:lnTo>
                  <a:lnTo>
                    <a:pt x="617550" y="416560"/>
                  </a:lnTo>
                  <a:lnTo>
                    <a:pt x="616483" y="420370"/>
                  </a:lnTo>
                  <a:lnTo>
                    <a:pt x="614743" y="422910"/>
                  </a:lnTo>
                  <a:lnTo>
                    <a:pt x="612508" y="426720"/>
                  </a:lnTo>
                  <a:lnTo>
                    <a:pt x="608888" y="427990"/>
                  </a:lnTo>
                  <a:lnTo>
                    <a:pt x="606094" y="430530"/>
                  </a:lnTo>
                  <a:lnTo>
                    <a:pt x="603262" y="434340"/>
                  </a:lnTo>
                  <a:lnTo>
                    <a:pt x="600062" y="435610"/>
                  </a:lnTo>
                  <a:lnTo>
                    <a:pt x="590638" y="436880"/>
                  </a:lnTo>
                  <a:lnTo>
                    <a:pt x="588149" y="440690"/>
                  </a:lnTo>
                  <a:lnTo>
                    <a:pt x="588187" y="449580"/>
                  </a:lnTo>
                  <a:lnTo>
                    <a:pt x="584860" y="450850"/>
                  </a:lnTo>
                  <a:lnTo>
                    <a:pt x="582244" y="452120"/>
                  </a:lnTo>
                  <a:lnTo>
                    <a:pt x="578612" y="453390"/>
                  </a:lnTo>
                  <a:lnTo>
                    <a:pt x="576999" y="454660"/>
                  </a:lnTo>
                  <a:lnTo>
                    <a:pt x="575691" y="458470"/>
                  </a:lnTo>
                  <a:lnTo>
                    <a:pt x="574509" y="461010"/>
                  </a:lnTo>
                  <a:lnTo>
                    <a:pt x="574725" y="464820"/>
                  </a:lnTo>
                  <a:lnTo>
                    <a:pt x="574852" y="469900"/>
                  </a:lnTo>
                  <a:lnTo>
                    <a:pt x="574255" y="472440"/>
                  </a:lnTo>
                  <a:lnTo>
                    <a:pt x="571004" y="473710"/>
                  </a:lnTo>
                  <a:lnTo>
                    <a:pt x="567626" y="474980"/>
                  </a:lnTo>
                  <a:lnTo>
                    <a:pt x="565099" y="477520"/>
                  </a:lnTo>
                  <a:lnTo>
                    <a:pt x="561378" y="485140"/>
                  </a:lnTo>
                  <a:lnTo>
                    <a:pt x="558634" y="490220"/>
                  </a:lnTo>
                  <a:lnTo>
                    <a:pt x="555967" y="496570"/>
                  </a:lnTo>
                  <a:lnTo>
                    <a:pt x="554291" y="499110"/>
                  </a:lnTo>
                  <a:lnTo>
                    <a:pt x="555548" y="502920"/>
                  </a:lnTo>
                  <a:lnTo>
                    <a:pt x="555167" y="506730"/>
                  </a:lnTo>
                  <a:lnTo>
                    <a:pt x="554964" y="509270"/>
                  </a:lnTo>
                  <a:lnTo>
                    <a:pt x="557110" y="508000"/>
                  </a:lnTo>
                  <a:lnTo>
                    <a:pt x="558723" y="508000"/>
                  </a:lnTo>
                  <a:lnTo>
                    <a:pt x="558888" y="509270"/>
                  </a:lnTo>
                  <a:lnTo>
                    <a:pt x="558761" y="513080"/>
                  </a:lnTo>
                  <a:lnTo>
                    <a:pt x="561797" y="516890"/>
                  </a:lnTo>
                  <a:lnTo>
                    <a:pt x="558939" y="520700"/>
                  </a:lnTo>
                  <a:lnTo>
                    <a:pt x="558457" y="520700"/>
                  </a:lnTo>
                  <a:lnTo>
                    <a:pt x="558457" y="523240"/>
                  </a:lnTo>
                  <a:lnTo>
                    <a:pt x="559269" y="523240"/>
                  </a:lnTo>
                  <a:lnTo>
                    <a:pt x="563575" y="529590"/>
                  </a:lnTo>
                  <a:lnTo>
                    <a:pt x="560120" y="535940"/>
                  </a:lnTo>
                  <a:lnTo>
                    <a:pt x="559206" y="543560"/>
                  </a:lnTo>
                  <a:lnTo>
                    <a:pt x="559117" y="546100"/>
                  </a:lnTo>
                  <a:lnTo>
                    <a:pt x="559181" y="547370"/>
                  </a:lnTo>
                  <a:lnTo>
                    <a:pt x="554456" y="553720"/>
                  </a:lnTo>
                  <a:lnTo>
                    <a:pt x="553694" y="560070"/>
                  </a:lnTo>
                  <a:lnTo>
                    <a:pt x="548881" y="565150"/>
                  </a:lnTo>
                  <a:lnTo>
                    <a:pt x="550278" y="566420"/>
                  </a:lnTo>
                  <a:lnTo>
                    <a:pt x="551205" y="567690"/>
                  </a:lnTo>
                  <a:lnTo>
                    <a:pt x="552373" y="567690"/>
                  </a:lnTo>
                  <a:lnTo>
                    <a:pt x="555840" y="570230"/>
                  </a:lnTo>
                  <a:lnTo>
                    <a:pt x="556056" y="574040"/>
                  </a:lnTo>
                  <a:lnTo>
                    <a:pt x="553859" y="579120"/>
                  </a:lnTo>
                  <a:lnTo>
                    <a:pt x="553974" y="580390"/>
                  </a:lnTo>
                  <a:lnTo>
                    <a:pt x="554037" y="582930"/>
                  </a:lnTo>
                  <a:lnTo>
                    <a:pt x="553770" y="588010"/>
                  </a:lnTo>
                  <a:lnTo>
                    <a:pt x="558050" y="590550"/>
                  </a:lnTo>
                  <a:lnTo>
                    <a:pt x="559523" y="594360"/>
                  </a:lnTo>
                  <a:lnTo>
                    <a:pt x="562648" y="594360"/>
                  </a:lnTo>
                  <a:lnTo>
                    <a:pt x="563994" y="596900"/>
                  </a:lnTo>
                  <a:lnTo>
                    <a:pt x="565975" y="598170"/>
                  </a:lnTo>
                  <a:lnTo>
                    <a:pt x="568769" y="600710"/>
                  </a:lnTo>
                  <a:lnTo>
                    <a:pt x="571766" y="603250"/>
                  </a:lnTo>
                  <a:lnTo>
                    <a:pt x="573201" y="607060"/>
                  </a:lnTo>
                  <a:lnTo>
                    <a:pt x="573544" y="608330"/>
                  </a:lnTo>
                  <a:lnTo>
                    <a:pt x="574509" y="608330"/>
                  </a:lnTo>
                  <a:lnTo>
                    <a:pt x="575398" y="609600"/>
                  </a:lnTo>
                  <a:lnTo>
                    <a:pt x="580682" y="612140"/>
                  </a:lnTo>
                  <a:lnTo>
                    <a:pt x="581736" y="617220"/>
                  </a:lnTo>
                  <a:lnTo>
                    <a:pt x="583285" y="622300"/>
                  </a:lnTo>
                  <a:lnTo>
                    <a:pt x="584898" y="627380"/>
                  </a:lnTo>
                  <a:lnTo>
                    <a:pt x="585736" y="633730"/>
                  </a:lnTo>
                  <a:lnTo>
                    <a:pt x="593001" y="635000"/>
                  </a:lnTo>
                  <a:lnTo>
                    <a:pt x="595922" y="635000"/>
                  </a:lnTo>
                  <a:lnTo>
                    <a:pt x="598538" y="637540"/>
                  </a:lnTo>
                  <a:lnTo>
                    <a:pt x="600316" y="642620"/>
                  </a:lnTo>
                  <a:lnTo>
                    <a:pt x="601573" y="645160"/>
                  </a:lnTo>
                  <a:lnTo>
                    <a:pt x="603605" y="646430"/>
                  </a:lnTo>
                  <a:lnTo>
                    <a:pt x="608926" y="647700"/>
                  </a:lnTo>
                  <a:lnTo>
                    <a:pt x="612940" y="651510"/>
                  </a:lnTo>
                  <a:lnTo>
                    <a:pt x="620166" y="659130"/>
                  </a:lnTo>
                  <a:lnTo>
                    <a:pt x="623709" y="661670"/>
                  </a:lnTo>
                  <a:lnTo>
                    <a:pt x="629323" y="664210"/>
                  </a:lnTo>
                  <a:lnTo>
                    <a:pt x="630326" y="664210"/>
                  </a:lnTo>
                  <a:lnTo>
                    <a:pt x="637692" y="661670"/>
                  </a:lnTo>
                  <a:lnTo>
                    <a:pt x="643216" y="659130"/>
                  </a:lnTo>
                  <a:lnTo>
                    <a:pt x="648868" y="657860"/>
                  </a:lnTo>
                  <a:lnTo>
                    <a:pt x="653338" y="656590"/>
                  </a:lnTo>
                  <a:lnTo>
                    <a:pt x="657783" y="654050"/>
                  </a:lnTo>
                  <a:lnTo>
                    <a:pt x="662851" y="656590"/>
                  </a:lnTo>
                  <a:lnTo>
                    <a:pt x="664324" y="657860"/>
                  </a:lnTo>
                  <a:lnTo>
                    <a:pt x="666902" y="659130"/>
                  </a:lnTo>
                  <a:lnTo>
                    <a:pt x="668210" y="657860"/>
                  </a:lnTo>
                  <a:lnTo>
                    <a:pt x="671207" y="655320"/>
                  </a:lnTo>
                  <a:lnTo>
                    <a:pt x="672274" y="657860"/>
                  </a:lnTo>
                  <a:lnTo>
                    <a:pt x="674255" y="659130"/>
                  </a:lnTo>
                  <a:lnTo>
                    <a:pt x="675347" y="659130"/>
                  </a:lnTo>
                  <a:lnTo>
                    <a:pt x="676198" y="660400"/>
                  </a:lnTo>
                  <a:lnTo>
                    <a:pt x="686231" y="656590"/>
                  </a:lnTo>
                  <a:lnTo>
                    <a:pt x="687971" y="655320"/>
                  </a:lnTo>
                  <a:lnTo>
                    <a:pt x="689698" y="654050"/>
                  </a:lnTo>
                  <a:lnTo>
                    <a:pt x="693178" y="651510"/>
                  </a:lnTo>
                  <a:lnTo>
                    <a:pt x="701903" y="650240"/>
                  </a:lnTo>
                  <a:lnTo>
                    <a:pt x="702843" y="650240"/>
                  </a:lnTo>
                  <a:lnTo>
                    <a:pt x="704773" y="647700"/>
                  </a:lnTo>
                  <a:lnTo>
                    <a:pt x="706640" y="647700"/>
                  </a:lnTo>
                  <a:lnTo>
                    <a:pt x="708367" y="646430"/>
                  </a:lnTo>
                  <a:lnTo>
                    <a:pt x="711885" y="645160"/>
                  </a:lnTo>
                  <a:lnTo>
                    <a:pt x="715632" y="646430"/>
                  </a:lnTo>
                  <a:lnTo>
                    <a:pt x="719556" y="645160"/>
                  </a:lnTo>
                  <a:lnTo>
                    <a:pt x="723493" y="643890"/>
                  </a:lnTo>
                  <a:lnTo>
                    <a:pt x="727367" y="643890"/>
                  </a:lnTo>
                  <a:lnTo>
                    <a:pt x="735482" y="648970"/>
                  </a:lnTo>
                  <a:lnTo>
                    <a:pt x="738809" y="652780"/>
                  </a:lnTo>
                  <a:lnTo>
                    <a:pt x="739482" y="660400"/>
                  </a:lnTo>
                  <a:lnTo>
                    <a:pt x="741260" y="664210"/>
                  </a:lnTo>
                  <a:lnTo>
                    <a:pt x="748360" y="664210"/>
                  </a:lnTo>
                  <a:lnTo>
                    <a:pt x="753046" y="665480"/>
                  </a:lnTo>
                  <a:lnTo>
                    <a:pt x="757148" y="662940"/>
                  </a:lnTo>
                  <a:lnTo>
                    <a:pt x="759929" y="662940"/>
                  </a:lnTo>
                  <a:lnTo>
                    <a:pt x="762977" y="664210"/>
                  </a:lnTo>
                  <a:lnTo>
                    <a:pt x="764171" y="662940"/>
                  </a:lnTo>
                  <a:lnTo>
                    <a:pt x="765378" y="661670"/>
                  </a:lnTo>
                  <a:lnTo>
                    <a:pt x="767918" y="665480"/>
                  </a:lnTo>
                  <a:lnTo>
                    <a:pt x="771359" y="668020"/>
                  </a:lnTo>
                  <a:lnTo>
                    <a:pt x="774585" y="670560"/>
                  </a:lnTo>
                  <a:lnTo>
                    <a:pt x="774458" y="670560"/>
                  </a:lnTo>
                  <a:lnTo>
                    <a:pt x="776655" y="675640"/>
                  </a:lnTo>
                  <a:lnTo>
                    <a:pt x="775804" y="680720"/>
                  </a:lnTo>
                  <a:lnTo>
                    <a:pt x="774001" y="685800"/>
                  </a:lnTo>
                  <a:lnTo>
                    <a:pt x="773239" y="688340"/>
                  </a:lnTo>
                  <a:lnTo>
                    <a:pt x="771359" y="690880"/>
                  </a:lnTo>
                  <a:lnTo>
                    <a:pt x="774534" y="698500"/>
                  </a:lnTo>
                  <a:lnTo>
                    <a:pt x="772985" y="704850"/>
                  </a:lnTo>
                  <a:lnTo>
                    <a:pt x="767994" y="711200"/>
                  </a:lnTo>
                  <a:lnTo>
                    <a:pt x="767956" y="713740"/>
                  </a:lnTo>
                  <a:lnTo>
                    <a:pt x="770318" y="717550"/>
                  </a:lnTo>
                  <a:lnTo>
                    <a:pt x="770280" y="721360"/>
                  </a:lnTo>
                  <a:lnTo>
                    <a:pt x="772299" y="722630"/>
                  </a:lnTo>
                  <a:lnTo>
                    <a:pt x="776097" y="727710"/>
                  </a:lnTo>
                  <a:lnTo>
                    <a:pt x="778979" y="732790"/>
                  </a:lnTo>
                  <a:lnTo>
                    <a:pt x="787412" y="741680"/>
                  </a:lnTo>
                  <a:lnTo>
                    <a:pt x="790587" y="746760"/>
                  </a:lnTo>
                  <a:lnTo>
                    <a:pt x="794562" y="751840"/>
                  </a:lnTo>
                  <a:lnTo>
                    <a:pt x="795477" y="753110"/>
                  </a:lnTo>
                  <a:lnTo>
                    <a:pt x="795235" y="754380"/>
                  </a:lnTo>
                  <a:lnTo>
                    <a:pt x="795197" y="755650"/>
                  </a:lnTo>
                  <a:lnTo>
                    <a:pt x="794854" y="760730"/>
                  </a:lnTo>
                  <a:lnTo>
                    <a:pt x="797052" y="764540"/>
                  </a:lnTo>
                  <a:lnTo>
                    <a:pt x="799795" y="769620"/>
                  </a:lnTo>
                  <a:lnTo>
                    <a:pt x="801865" y="772160"/>
                  </a:lnTo>
                  <a:lnTo>
                    <a:pt x="802779" y="775970"/>
                  </a:lnTo>
                  <a:lnTo>
                    <a:pt x="803846" y="778510"/>
                  </a:lnTo>
                  <a:lnTo>
                    <a:pt x="804862" y="782320"/>
                  </a:lnTo>
                  <a:lnTo>
                    <a:pt x="806297" y="786130"/>
                  </a:lnTo>
                  <a:lnTo>
                    <a:pt x="803376" y="788670"/>
                  </a:lnTo>
                  <a:lnTo>
                    <a:pt x="803846" y="789940"/>
                  </a:lnTo>
                  <a:lnTo>
                    <a:pt x="802779" y="795020"/>
                  </a:lnTo>
                  <a:lnTo>
                    <a:pt x="805357" y="797560"/>
                  </a:lnTo>
                  <a:lnTo>
                    <a:pt x="806678" y="801370"/>
                  </a:lnTo>
                  <a:lnTo>
                    <a:pt x="808583" y="808990"/>
                  </a:lnTo>
                  <a:lnTo>
                    <a:pt x="808532" y="815340"/>
                  </a:lnTo>
                  <a:lnTo>
                    <a:pt x="806386" y="820420"/>
                  </a:lnTo>
                  <a:lnTo>
                    <a:pt x="802030" y="825500"/>
                  </a:lnTo>
                  <a:lnTo>
                    <a:pt x="800392" y="828040"/>
                  </a:lnTo>
                  <a:lnTo>
                    <a:pt x="799122" y="829310"/>
                  </a:lnTo>
                  <a:lnTo>
                    <a:pt x="797344" y="839470"/>
                  </a:lnTo>
                  <a:lnTo>
                    <a:pt x="795312" y="848360"/>
                  </a:lnTo>
                  <a:lnTo>
                    <a:pt x="792137" y="855980"/>
                  </a:lnTo>
                  <a:lnTo>
                    <a:pt x="790422" y="859790"/>
                  </a:lnTo>
                  <a:lnTo>
                    <a:pt x="791057" y="864870"/>
                  </a:lnTo>
                  <a:lnTo>
                    <a:pt x="790371" y="873760"/>
                  </a:lnTo>
                  <a:lnTo>
                    <a:pt x="791819" y="878840"/>
                  </a:lnTo>
                  <a:lnTo>
                    <a:pt x="795820" y="882650"/>
                  </a:lnTo>
                  <a:lnTo>
                    <a:pt x="796658" y="882650"/>
                  </a:lnTo>
                  <a:lnTo>
                    <a:pt x="797166" y="885190"/>
                  </a:lnTo>
                  <a:lnTo>
                    <a:pt x="797725" y="886460"/>
                  </a:lnTo>
                  <a:lnTo>
                    <a:pt x="799998" y="892810"/>
                  </a:lnTo>
                  <a:lnTo>
                    <a:pt x="802309" y="897890"/>
                  </a:lnTo>
                  <a:lnTo>
                    <a:pt x="805027" y="904240"/>
                  </a:lnTo>
                  <a:lnTo>
                    <a:pt x="808545" y="909320"/>
                  </a:lnTo>
                  <a:lnTo>
                    <a:pt x="810018" y="911860"/>
                  </a:lnTo>
                  <a:lnTo>
                    <a:pt x="812965" y="914400"/>
                  </a:lnTo>
                  <a:lnTo>
                    <a:pt x="815378" y="918210"/>
                  </a:lnTo>
                  <a:lnTo>
                    <a:pt x="814870" y="920750"/>
                  </a:lnTo>
                  <a:lnTo>
                    <a:pt x="814019" y="923290"/>
                  </a:lnTo>
                  <a:lnTo>
                    <a:pt x="812888" y="928370"/>
                  </a:lnTo>
                  <a:lnTo>
                    <a:pt x="812330" y="933450"/>
                  </a:lnTo>
                  <a:lnTo>
                    <a:pt x="814070" y="937260"/>
                  </a:lnTo>
                  <a:lnTo>
                    <a:pt x="816686" y="942340"/>
                  </a:lnTo>
                  <a:lnTo>
                    <a:pt x="815632" y="948690"/>
                  </a:lnTo>
                  <a:lnTo>
                    <a:pt x="818870" y="962660"/>
                  </a:lnTo>
                  <a:lnTo>
                    <a:pt x="821283" y="970280"/>
                  </a:lnTo>
                  <a:lnTo>
                    <a:pt x="828255" y="975360"/>
                  </a:lnTo>
                  <a:lnTo>
                    <a:pt x="831926" y="977900"/>
                  </a:lnTo>
                  <a:lnTo>
                    <a:pt x="833234" y="980440"/>
                  </a:lnTo>
                  <a:lnTo>
                    <a:pt x="835812" y="991870"/>
                  </a:lnTo>
                  <a:lnTo>
                    <a:pt x="836650" y="998220"/>
                  </a:lnTo>
                  <a:lnTo>
                    <a:pt x="841514" y="1004570"/>
                  </a:lnTo>
                  <a:lnTo>
                    <a:pt x="842619" y="1004570"/>
                  </a:lnTo>
                  <a:lnTo>
                    <a:pt x="843495" y="1007110"/>
                  </a:lnTo>
                  <a:lnTo>
                    <a:pt x="844016" y="1009650"/>
                  </a:lnTo>
                  <a:lnTo>
                    <a:pt x="844638" y="1010920"/>
                  </a:lnTo>
                  <a:lnTo>
                    <a:pt x="842784" y="1012190"/>
                  </a:lnTo>
                  <a:lnTo>
                    <a:pt x="839393" y="1014730"/>
                  </a:lnTo>
                  <a:lnTo>
                    <a:pt x="839190" y="1017270"/>
                  </a:lnTo>
                  <a:lnTo>
                    <a:pt x="843495" y="1022350"/>
                  </a:lnTo>
                  <a:lnTo>
                    <a:pt x="844130" y="1023620"/>
                  </a:lnTo>
                  <a:lnTo>
                    <a:pt x="843965" y="1026160"/>
                  </a:lnTo>
                  <a:lnTo>
                    <a:pt x="843711" y="1028700"/>
                  </a:lnTo>
                  <a:lnTo>
                    <a:pt x="844042" y="1031240"/>
                  </a:lnTo>
                  <a:lnTo>
                    <a:pt x="849706" y="1031240"/>
                  </a:lnTo>
                  <a:lnTo>
                    <a:pt x="854900" y="1035050"/>
                  </a:lnTo>
                  <a:lnTo>
                    <a:pt x="858786" y="1035050"/>
                  </a:lnTo>
                  <a:lnTo>
                    <a:pt x="865200" y="1029970"/>
                  </a:lnTo>
                  <a:lnTo>
                    <a:pt x="866559" y="1031240"/>
                  </a:lnTo>
                  <a:lnTo>
                    <a:pt x="869340" y="1033780"/>
                  </a:lnTo>
                  <a:lnTo>
                    <a:pt x="871829" y="1031240"/>
                  </a:lnTo>
                  <a:lnTo>
                    <a:pt x="874026" y="1029970"/>
                  </a:lnTo>
                  <a:lnTo>
                    <a:pt x="880783" y="1029970"/>
                  </a:lnTo>
                  <a:lnTo>
                    <a:pt x="883742" y="1028700"/>
                  </a:lnTo>
                  <a:lnTo>
                    <a:pt x="886447" y="1029970"/>
                  </a:lnTo>
                  <a:lnTo>
                    <a:pt x="892987" y="1031240"/>
                  </a:lnTo>
                  <a:lnTo>
                    <a:pt x="895769" y="1028700"/>
                  </a:lnTo>
                  <a:lnTo>
                    <a:pt x="898563" y="1026160"/>
                  </a:lnTo>
                  <a:lnTo>
                    <a:pt x="904938" y="1027430"/>
                  </a:lnTo>
                  <a:lnTo>
                    <a:pt x="905357" y="1027430"/>
                  </a:lnTo>
                  <a:lnTo>
                    <a:pt x="906373" y="1026160"/>
                  </a:lnTo>
                  <a:lnTo>
                    <a:pt x="908011" y="1023620"/>
                  </a:lnTo>
                  <a:lnTo>
                    <a:pt x="918273" y="1023620"/>
                  </a:lnTo>
                  <a:lnTo>
                    <a:pt x="922578" y="1019810"/>
                  </a:lnTo>
                  <a:lnTo>
                    <a:pt x="925842" y="1016000"/>
                  </a:lnTo>
                  <a:lnTo>
                    <a:pt x="929894" y="1012190"/>
                  </a:lnTo>
                  <a:lnTo>
                    <a:pt x="934161" y="1007110"/>
                  </a:lnTo>
                  <a:lnTo>
                    <a:pt x="938212" y="1003300"/>
                  </a:lnTo>
                  <a:lnTo>
                    <a:pt x="940295" y="1000760"/>
                  </a:lnTo>
                  <a:lnTo>
                    <a:pt x="942467" y="998220"/>
                  </a:lnTo>
                  <a:lnTo>
                    <a:pt x="943914" y="995680"/>
                  </a:lnTo>
                  <a:lnTo>
                    <a:pt x="947496" y="988060"/>
                  </a:lnTo>
                  <a:lnTo>
                    <a:pt x="951763" y="981710"/>
                  </a:lnTo>
                  <a:lnTo>
                    <a:pt x="960005" y="976630"/>
                  </a:lnTo>
                  <a:lnTo>
                    <a:pt x="960094" y="975360"/>
                  </a:lnTo>
                  <a:lnTo>
                    <a:pt x="960424" y="974090"/>
                  </a:lnTo>
                  <a:lnTo>
                    <a:pt x="962418" y="969010"/>
                  </a:lnTo>
                  <a:lnTo>
                    <a:pt x="964222" y="963930"/>
                  </a:lnTo>
                  <a:lnTo>
                    <a:pt x="966089" y="957580"/>
                  </a:lnTo>
                  <a:lnTo>
                    <a:pt x="966089" y="955040"/>
                  </a:lnTo>
                  <a:lnTo>
                    <a:pt x="965327" y="952500"/>
                  </a:lnTo>
                  <a:lnTo>
                    <a:pt x="963726" y="948690"/>
                  </a:lnTo>
                  <a:lnTo>
                    <a:pt x="964996" y="946150"/>
                  </a:lnTo>
                  <a:lnTo>
                    <a:pt x="969594" y="946150"/>
                  </a:lnTo>
                  <a:lnTo>
                    <a:pt x="974775" y="944880"/>
                  </a:lnTo>
                  <a:lnTo>
                    <a:pt x="979563" y="942340"/>
                  </a:lnTo>
                  <a:lnTo>
                    <a:pt x="985583" y="935990"/>
                  </a:lnTo>
                  <a:lnTo>
                    <a:pt x="986104" y="933450"/>
                  </a:lnTo>
                  <a:lnTo>
                    <a:pt x="987031" y="929640"/>
                  </a:lnTo>
                  <a:lnTo>
                    <a:pt x="989266" y="922020"/>
                  </a:lnTo>
                  <a:lnTo>
                    <a:pt x="989990" y="915670"/>
                  </a:lnTo>
                  <a:lnTo>
                    <a:pt x="986142" y="908050"/>
                  </a:lnTo>
                  <a:lnTo>
                    <a:pt x="984123" y="901700"/>
                  </a:lnTo>
                  <a:lnTo>
                    <a:pt x="984567" y="895350"/>
                  </a:lnTo>
                  <a:lnTo>
                    <a:pt x="987298" y="890270"/>
                  </a:lnTo>
                  <a:lnTo>
                    <a:pt x="992174" y="886460"/>
                  </a:lnTo>
                  <a:lnTo>
                    <a:pt x="995908" y="883920"/>
                  </a:lnTo>
                  <a:lnTo>
                    <a:pt x="997788" y="881380"/>
                  </a:lnTo>
                  <a:lnTo>
                    <a:pt x="1001382" y="876300"/>
                  </a:lnTo>
                  <a:lnTo>
                    <a:pt x="1003363" y="875030"/>
                  </a:lnTo>
                  <a:lnTo>
                    <a:pt x="1006195" y="873760"/>
                  </a:lnTo>
                  <a:lnTo>
                    <a:pt x="1012685" y="869950"/>
                  </a:lnTo>
                  <a:lnTo>
                    <a:pt x="1034161" y="834390"/>
                  </a:lnTo>
                  <a:lnTo>
                    <a:pt x="1033322" y="825500"/>
                  </a:lnTo>
                  <a:lnTo>
                    <a:pt x="1032433" y="819150"/>
                  </a:lnTo>
                  <a:lnTo>
                    <a:pt x="1032129" y="812800"/>
                  </a:lnTo>
                  <a:lnTo>
                    <a:pt x="1033348" y="806450"/>
                  </a:lnTo>
                  <a:lnTo>
                    <a:pt x="1033856" y="805180"/>
                  </a:lnTo>
                  <a:lnTo>
                    <a:pt x="1033259" y="803910"/>
                  </a:lnTo>
                  <a:lnTo>
                    <a:pt x="1030439" y="797560"/>
                  </a:lnTo>
                  <a:lnTo>
                    <a:pt x="1025791" y="795020"/>
                  </a:lnTo>
                  <a:lnTo>
                    <a:pt x="1024318" y="784860"/>
                  </a:lnTo>
                  <a:lnTo>
                    <a:pt x="1026426" y="779780"/>
                  </a:lnTo>
                  <a:lnTo>
                    <a:pt x="1023607" y="777240"/>
                  </a:lnTo>
                  <a:lnTo>
                    <a:pt x="1024153" y="773430"/>
                  </a:lnTo>
                  <a:lnTo>
                    <a:pt x="1024699" y="773430"/>
                  </a:lnTo>
                  <a:lnTo>
                    <a:pt x="1024991" y="772160"/>
                  </a:lnTo>
                  <a:lnTo>
                    <a:pt x="1027480" y="768350"/>
                  </a:lnTo>
                  <a:lnTo>
                    <a:pt x="1027353" y="767080"/>
                  </a:lnTo>
                  <a:lnTo>
                    <a:pt x="1023975" y="764540"/>
                  </a:lnTo>
                  <a:lnTo>
                    <a:pt x="1020102" y="760730"/>
                  </a:lnTo>
                  <a:lnTo>
                    <a:pt x="1020610" y="760730"/>
                  </a:lnTo>
                  <a:lnTo>
                    <a:pt x="1021600" y="755650"/>
                  </a:lnTo>
                  <a:lnTo>
                    <a:pt x="1022375" y="751840"/>
                  </a:lnTo>
                  <a:lnTo>
                    <a:pt x="1025791" y="750570"/>
                  </a:lnTo>
                  <a:lnTo>
                    <a:pt x="1028103" y="741680"/>
                  </a:lnTo>
                  <a:lnTo>
                    <a:pt x="1032433" y="736600"/>
                  </a:lnTo>
                  <a:lnTo>
                    <a:pt x="1033614" y="731520"/>
                  </a:lnTo>
                  <a:lnTo>
                    <a:pt x="1033729" y="730250"/>
                  </a:lnTo>
                  <a:lnTo>
                    <a:pt x="1034034" y="728980"/>
                  </a:lnTo>
                  <a:lnTo>
                    <a:pt x="1034529" y="728980"/>
                  </a:lnTo>
                  <a:lnTo>
                    <a:pt x="1038352" y="726440"/>
                  </a:lnTo>
                  <a:lnTo>
                    <a:pt x="1039736" y="722630"/>
                  </a:lnTo>
                  <a:lnTo>
                    <a:pt x="1044257" y="721360"/>
                  </a:lnTo>
                  <a:lnTo>
                    <a:pt x="1045121" y="721360"/>
                  </a:lnTo>
                  <a:lnTo>
                    <a:pt x="1046111" y="720090"/>
                  </a:lnTo>
                  <a:lnTo>
                    <a:pt x="1046403" y="716280"/>
                  </a:lnTo>
                  <a:lnTo>
                    <a:pt x="1048004" y="713740"/>
                  </a:lnTo>
                  <a:lnTo>
                    <a:pt x="1049439" y="712470"/>
                  </a:lnTo>
                  <a:lnTo>
                    <a:pt x="1052563" y="708660"/>
                  </a:lnTo>
                  <a:lnTo>
                    <a:pt x="1055141" y="703580"/>
                  </a:lnTo>
                  <a:lnTo>
                    <a:pt x="1056373" y="702310"/>
                  </a:lnTo>
                  <a:lnTo>
                    <a:pt x="1062570" y="695960"/>
                  </a:lnTo>
                  <a:lnTo>
                    <a:pt x="1066888" y="689610"/>
                  </a:lnTo>
                  <a:lnTo>
                    <a:pt x="1078407" y="684530"/>
                  </a:lnTo>
                  <a:lnTo>
                    <a:pt x="1083043" y="681990"/>
                  </a:lnTo>
                  <a:lnTo>
                    <a:pt x="1091184" y="671830"/>
                  </a:lnTo>
                  <a:lnTo>
                    <a:pt x="1095692" y="665480"/>
                  </a:lnTo>
                  <a:lnTo>
                    <a:pt x="1098118" y="661670"/>
                  </a:lnTo>
                  <a:lnTo>
                    <a:pt x="1099743" y="659130"/>
                  </a:lnTo>
                  <a:lnTo>
                    <a:pt x="1103071" y="652780"/>
                  </a:lnTo>
                  <a:lnTo>
                    <a:pt x="1104214" y="650240"/>
                  </a:lnTo>
                  <a:lnTo>
                    <a:pt x="1105052" y="647700"/>
                  </a:lnTo>
                  <a:lnTo>
                    <a:pt x="1106614" y="645160"/>
                  </a:lnTo>
                  <a:lnTo>
                    <a:pt x="1107211" y="643890"/>
                  </a:lnTo>
                  <a:lnTo>
                    <a:pt x="1110221" y="637540"/>
                  </a:lnTo>
                  <a:lnTo>
                    <a:pt x="1113218" y="629920"/>
                  </a:lnTo>
                  <a:lnTo>
                    <a:pt x="1116317" y="622300"/>
                  </a:lnTo>
                  <a:lnTo>
                    <a:pt x="1120254" y="615950"/>
                  </a:lnTo>
                  <a:lnTo>
                    <a:pt x="1120457" y="615950"/>
                  </a:lnTo>
                  <a:lnTo>
                    <a:pt x="1120546" y="614680"/>
                  </a:lnTo>
                  <a:lnTo>
                    <a:pt x="1121727" y="608330"/>
                  </a:lnTo>
                  <a:lnTo>
                    <a:pt x="1121829" y="604520"/>
                  </a:lnTo>
                  <a:lnTo>
                    <a:pt x="1121892" y="601980"/>
                  </a:lnTo>
                  <a:lnTo>
                    <a:pt x="1121829" y="598170"/>
                  </a:lnTo>
                  <a:lnTo>
                    <a:pt x="1121486" y="589280"/>
                  </a:lnTo>
                  <a:lnTo>
                    <a:pt x="1117803" y="588010"/>
                  </a:lnTo>
                  <a:lnTo>
                    <a:pt x="1111859" y="593090"/>
                  </a:lnTo>
                  <a:lnTo>
                    <a:pt x="1107884" y="593090"/>
                  </a:lnTo>
                  <a:lnTo>
                    <a:pt x="1104328" y="595630"/>
                  </a:lnTo>
                  <a:lnTo>
                    <a:pt x="1101128" y="596900"/>
                  </a:lnTo>
                  <a:lnTo>
                    <a:pt x="1096645" y="598170"/>
                  </a:lnTo>
                  <a:lnTo>
                    <a:pt x="1093660" y="596900"/>
                  </a:lnTo>
                  <a:lnTo>
                    <a:pt x="1089761" y="595630"/>
                  </a:lnTo>
                  <a:lnTo>
                    <a:pt x="1088212" y="596900"/>
                  </a:lnTo>
                  <a:lnTo>
                    <a:pt x="1084707" y="600710"/>
                  </a:lnTo>
                  <a:lnTo>
                    <a:pt x="1083386" y="601980"/>
                  </a:lnTo>
                  <a:lnTo>
                    <a:pt x="1080389" y="600710"/>
                  </a:lnTo>
                  <a:lnTo>
                    <a:pt x="1077912" y="599440"/>
                  </a:lnTo>
                  <a:lnTo>
                    <a:pt x="1074356" y="598170"/>
                  </a:lnTo>
                  <a:lnTo>
                    <a:pt x="1069416" y="604520"/>
                  </a:lnTo>
                  <a:lnTo>
                    <a:pt x="1066253" y="603250"/>
                  </a:lnTo>
                  <a:lnTo>
                    <a:pt x="1064183" y="601980"/>
                  </a:lnTo>
                  <a:lnTo>
                    <a:pt x="1060386" y="599440"/>
                  </a:lnTo>
                  <a:lnTo>
                    <a:pt x="1055306" y="595630"/>
                  </a:lnTo>
                  <a:lnTo>
                    <a:pt x="1057389" y="589280"/>
                  </a:lnTo>
                  <a:lnTo>
                    <a:pt x="1057135" y="586740"/>
                  </a:lnTo>
                  <a:lnTo>
                    <a:pt x="1054684" y="585470"/>
                  </a:lnTo>
                  <a:lnTo>
                    <a:pt x="1053896" y="583666"/>
                  </a:lnTo>
                  <a:lnTo>
                    <a:pt x="1057135" y="585508"/>
                  </a:lnTo>
                  <a:lnTo>
                    <a:pt x="1057605" y="583298"/>
                  </a:lnTo>
                  <a:lnTo>
                    <a:pt x="1057833" y="583222"/>
                  </a:lnTo>
                  <a:lnTo>
                    <a:pt x="1059586" y="584758"/>
                  </a:lnTo>
                  <a:lnTo>
                    <a:pt x="1060018" y="584606"/>
                  </a:lnTo>
                  <a:lnTo>
                    <a:pt x="1060754" y="585470"/>
                  </a:lnTo>
                  <a:lnTo>
                    <a:pt x="1070813" y="585470"/>
                  </a:lnTo>
                  <a:lnTo>
                    <a:pt x="1072540" y="582930"/>
                  </a:lnTo>
                  <a:lnTo>
                    <a:pt x="1074267" y="580390"/>
                  </a:lnTo>
                  <a:lnTo>
                    <a:pt x="1074978" y="579120"/>
                  </a:lnTo>
                  <a:lnTo>
                    <a:pt x="1076223" y="580390"/>
                  </a:lnTo>
                  <a:lnTo>
                    <a:pt x="1078623" y="579120"/>
                  </a:lnTo>
                  <a:lnTo>
                    <a:pt x="1081036" y="577850"/>
                  </a:lnTo>
                  <a:lnTo>
                    <a:pt x="1086015" y="579120"/>
                  </a:lnTo>
                  <a:lnTo>
                    <a:pt x="1087056" y="577850"/>
                  </a:lnTo>
                  <a:lnTo>
                    <a:pt x="1089139" y="575310"/>
                  </a:lnTo>
                  <a:lnTo>
                    <a:pt x="1091006" y="572770"/>
                  </a:lnTo>
                  <a:lnTo>
                    <a:pt x="1100988" y="572770"/>
                  </a:lnTo>
                  <a:lnTo>
                    <a:pt x="1102652" y="568960"/>
                  </a:lnTo>
                  <a:lnTo>
                    <a:pt x="1104468" y="566420"/>
                  </a:lnTo>
                  <a:lnTo>
                    <a:pt x="1107973" y="565150"/>
                  </a:lnTo>
                  <a:lnTo>
                    <a:pt x="1117333" y="565150"/>
                  </a:lnTo>
                  <a:lnTo>
                    <a:pt x="1122400" y="562610"/>
                  </a:lnTo>
                  <a:lnTo>
                    <a:pt x="1126934" y="558800"/>
                  </a:lnTo>
                  <a:lnTo>
                    <a:pt x="1129703" y="556260"/>
                  </a:lnTo>
                  <a:lnTo>
                    <a:pt x="1128064" y="551180"/>
                  </a:lnTo>
                  <a:lnTo>
                    <a:pt x="1129245" y="549910"/>
                  </a:lnTo>
                  <a:lnTo>
                    <a:pt x="1132928" y="549910"/>
                  </a:lnTo>
                  <a:lnTo>
                    <a:pt x="1134275" y="548640"/>
                  </a:lnTo>
                  <a:lnTo>
                    <a:pt x="1139977" y="547370"/>
                  </a:lnTo>
                  <a:lnTo>
                    <a:pt x="1143101" y="543560"/>
                  </a:lnTo>
                  <a:lnTo>
                    <a:pt x="1150239" y="543560"/>
                  </a:lnTo>
                  <a:lnTo>
                    <a:pt x="1151890" y="542290"/>
                  </a:lnTo>
                  <a:lnTo>
                    <a:pt x="1152817" y="539750"/>
                  </a:lnTo>
                  <a:lnTo>
                    <a:pt x="1153579" y="537210"/>
                  </a:lnTo>
                  <a:lnTo>
                    <a:pt x="1154925" y="535940"/>
                  </a:lnTo>
                  <a:lnTo>
                    <a:pt x="1161186" y="537210"/>
                  </a:lnTo>
                  <a:lnTo>
                    <a:pt x="1161846" y="535940"/>
                  </a:lnTo>
                  <a:lnTo>
                    <a:pt x="1163840" y="532130"/>
                  </a:lnTo>
                  <a:lnTo>
                    <a:pt x="1164805" y="529590"/>
                  </a:lnTo>
                  <a:lnTo>
                    <a:pt x="1166075" y="528320"/>
                  </a:lnTo>
                  <a:lnTo>
                    <a:pt x="1168819" y="528320"/>
                  </a:lnTo>
                  <a:lnTo>
                    <a:pt x="1171270" y="527050"/>
                  </a:lnTo>
                  <a:lnTo>
                    <a:pt x="1172362" y="524510"/>
                  </a:lnTo>
                  <a:lnTo>
                    <a:pt x="1175029" y="521970"/>
                  </a:lnTo>
                  <a:lnTo>
                    <a:pt x="1173302" y="520700"/>
                  </a:lnTo>
                  <a:lnTo>
                    <a:pt x="1172070" y="516890"/>
                  </a:lnTo>
                  <a:lnTo>
                    <a:pt x="1173670" y="514350"/>
                  </a:lnTo>
                  <a:lnTo>
                    <a:pt x="1177048" y="513080"/>
                  </a:lnTo>
                  <a:lnTo>
                    <a:pt x="1177823" y="513080"/>
                  </a:lnTo>
                  <a:lnTo>
                    <a:pt x="1178191" y="511810"/>
                  </a:lnTo>
                  <a:lnTo>
                    <a:pt x="1181531" y="506730"/>
                  </a:lnTo>
                  <a:lnTo>
                    <a:pt x="1184656" y="500380"/>
                  </a:lnTo>
                  <a:lnTo>
                    <a:pt x="1186256" y="494030"/>
                  </a:lnTo>
                  <a:lnTo>
                    <a:pt x="1186637" y="492760"/>
                  </a:lnTo>
                  <a:lnTo>
                    <a:pt x="1186129" y="491490"/>
                  </a:lnTo>
                  <a:lnTo>
                    <a:pt x="1184871" y="490220"/>
                  </a:lnTo>
                  <a:lnTo>
                    <a:pt x="1182293" y="487680"/>
                  </a:lnTo>
                  <a:lnTo>
                    <a:pt x="1179512" y="485140"/>
                  </a:lnTo>
                  <a:lnTo>
                    <a:pt x="1177823" y="481330"/>
                  </a:lnTo>
                  <a:lnTo>
                    <a:pt x="1176083" y="478790"/>
                  </a:lnTo>
                  <a:lnTo>
                    <a:pt x="1173835" y="477520"/>
                  </a:lnTo>
                  <a:lnTo>
                    <a:pt x="1168768" y="477520"/>
                  </a:lnTo>
                  <a:lnTo>
                    <a:pt x="1166736" y="478790"/>
                  </a:lnTo>
                  <a:lnTo>
                    <a:pt x="1165021" y="476250"/>
                  </a:lnTo>
                  <a:lnTo>
                    <a:pt x="1159916" y="471170"/>
                  </a:lnTo>
                  <a:lnTo>
                    <a:pt x="1155674" y="464820"/>
                  </a:lnTo>
                  <a:lnTo>
                    <a:pt x="1154468" y="455930"/>
                  </a:lnTo>
                  <a:lnTo>
                    <a:pt x="1155128" y="454660"/>
                  </a:lnTo>
                  <a:lnTo>
                    <a:pt x="1150950" y="454660"/>
                  </a:lnTo>
                  <a:lnTo>
                    <a:pt x="1148892" y="457200"/>
                  </a:lnTo>
                  <a:lnTo>
                    <a:pt x="1147025" y="461010"/>
                  </a:lnTo>
                  <a:lnTo>
                    <a:pt x="1145260" y="463550"/>
                  </a:lnTo>
                  <a:lnTo>
                    <a:pt x="1143660" y="467360"/>
                  </a:lnTo>
                  <a:lnTo>
                    <a:pt x="1141501" y="469900"/>
                  </a:lnTo>
                  <a:lnTo>
                    <a:pt x="1138656" y="473710"/>
                  </a:lnTo>
                  <a:lnTo>
                    <a:pt x="1134706" y="473710"/>
                  </a:lnTo>
                  <a:lnTo>
                    <a:pt x="1130350" y="474980"/>
                  </a:lnTo>
                  <a:lnTo>
                    <a:pt x="1125829" y="473710"/>
                  </a:lnTo>
                  <a:lnTo>
                    <a:pt x="1118616" y="473710"/>
                  </a:lnTo>
                  <a:lnTo>
                    <a:pt x="1118069" y="472440"/>
                  </a:lnTo>
                  <a:lnTo>
                    <a:pt x="1117930" y="464820"/>
                  </a:lnTo>
                  <a:lnTo>
                    <a:pt x="1118539" y="462280"/>
                  </a:lnTo>
                  <a:lnTo>
                    <a:pt x="1119162" y="459740"/>
                  </a:lnTo>
                  <a:lnTo>
                    <a:pt x="1113663" y="454660"/>
                  </a:lnTo>
                  <a:lnTo>
                    <a:pt x="1112989" y="455930"/>
                  </a:lnTo>
                  <a:lnTo>
                    <a:pt x="1111923" y="455930"/>
                  </a:lnTo>
                  <a:lnTo>
                    <a:pt x="1111211" y="457200"/>
                  </a:lnTo>
                  <a:lnTo>
                    <a:pt x="1110005" y="458470"/>
                  </a:lnTo>
                  <a:lnTo>
                    <a:pt x="1108316" y="459740"/>
                  </a:lnTo>
                  <a:lnTo>
                    <a:pt x="1108608" y="461010"/>
                  </a:lnTo>
                  <a:lnTo>
                    <a:pt x="1107630" y="462280"/>
                  </a:lnTo>
                  <a:lnTo>
                    <a:pt x="1107160" y="461010"/>
                  </a:lnTo>
                  <a:lnTo>
                    <a:pt x="1106246" y="461010"/>
                  </a:lnTo>
                  <a:lnTo>
                    <a:pt x="1105763" y="459740"/>
                  </a:lnTo>
                  <a:lnTo>
                    <a:pt x="1105814" y="448310"/>
                  </a:lnTo>
                  <a:lnTo>
                    <a:pt x="1103236" y="447040"/>
                  </a:lnTo>
                  <a:lnTo>
                    <a:pt x="1100874" y="445770"/>
                  </a:lnTo>
                  <a:lnTo>
                    <a:pt x="1094930" y="443230"/>
                  </a:lnTo>
                  <a:lnTo>
                    <a:pt x="1092796" y="438150"/>
                  </a:lnTo>
                  <a:lnTo>
                    <a:pt x="1092263" y="436880"/>
                  </a:lnTo>
                  <a:lnTo>
                    <a:pt x="1088885" y="430530"/>
                  </a:lnTo>
                  <a:lnTo>
                    <a:pt x="1088364" y="430530"/>
                  </a:lnTo>
                  <a:lnTo>
                    <a:pt x="1087869" y="429260"/>
                  </a:lnTo>
                  <a:lnTo>
                    <a:pt x="1087564" y="427990"/>
                  </a:lnTo>
                  <a:lnTo>
                    <a:pt x="1086510" y="424180"/>
                  </a:lnTo>
                  <a:lnTo>
                    <a:pt x="1092174" y="419100"/>
                  </a:lnTo>
                  <a:lnTo>
                    <a:pt x="1102690" y="420370"/>
                  </a:lnTo>
                  <a:lnTo>
                    <a:pt x="1106195" y="425450"/>
                  </a:lnTo>
                  <a:lnTo>
                    <a:pt x="1107719" y="429260"/>
                  </a:lnTo>
                  <a:lnTo>
                    <a:pt x="1110081" y="436880"/>
                  </a:lnTo>
                  <a:lnTo>
                    <a:pt x="1112558" y="441960"/>
                  </a:lnTo>
                  <a:lnTo>
                    <a:pt x="1120432" y="444500"/>
                  </a:lnTo>
                  <a:lnTo>
                    <a:pt x="1125829" y="449580"/>
                  </a:lnTo>
                  <a:lnTo>
                    <a:pt x="1134110" y="450850"/>
                  </a:lnTo>
                  <a:lnTo>
                    <a:pt x="1141539" y="454660"/>
                  </a:lnTo>
                  <a:lnTo>
                    <a:pt x="1144066" y="454660"/>
                  </a:lnTo>
                  <a:lnTo>
                    <a:pt x="1146898" y="452120"/>
                  </a:lnTo>
                  <a:lnTo>
                    <a:pt x="1150747" y="453390"/>
                  </a:lnTo>
                  <a:lnTo>
                    <a:pt x="1151978" y="452120"/>
                  </a:lnTo>
                  <a:lnTo>
                    <a:pt x="1155674" y="448310"/>
                  </a:lnTo>
                  <a:lnTo>
                    <a:pt x="1158443" y="449580"/>
                  </a:lnTo>
                  <a:lnTo>
                    <a:pt x="1159649" y="454660"/>
                  </a:lnTo>
                  <a:lnTo>
                    <a:pt x="1161135" y="457200"/>
                  </a:lnTo>
                  <a:lnTo>
                    <a:pt x="1161846" y="459740"/>
                  </a:lnTo>
                  <a:lnTo>
                    <a:pt x="1162278" y="461010"/>
                  </a:lnTo>
                  <a:lnTo>
                    <a:pt x="1163332" y="462280"/>
                  </a:lnTo>
                  <a:lnTo>
                    <a:pt x="1168730" y="462280"/>
                  </a:lnTo>
                  <a:lnTo>
                    <a:pt x="1172654" y="464820"/>
                  </a:lnTo>
                  <a:lnTo>
                    <a:pt x="1182547" y="464820"/>
                  </a:lnTo>
                  <a:lnTo>
                    <a:pt x="1193088" y="467360"/>
                  </a:lnTo>
                  <a:lnTo>
                    <a:pt x="1200315" y="468630"/>
                  </a:lnTo>
                  <a:lnTo>
                    <a:pt x="1207630" y="468630"/>
                  </a:lnTo>
                  <a:lnTo>
                    <a:pt x="1220330" y="467360"/>
                  </a:lnTo>
                  <a:lnTo>
                    <a:pt x="1231950" y="464820"/>
                  </a:lnTo>
                  <a:lnTo>
                    <a:pt x="1239253" y="464820"/>
                  </a:lnTo>
                  <a:lnTo>
                    <a:pt x="1240612" y="471170"/>
                  </a:lnTo>
                  <a:lnTo>
                    <a:pt x="1242085" y="471170"/>
                  </a:lnTo>
                  <a:lnTo>
                    <a:pt x="1242796" y="472440"/>
                  </a:lnTo>
                  <a:lnTo>
                    <a:pt x="1244612" y="474980"/>
                  </a:lnTo>
                  <a:lnTo>
                    <a:pt x="1246733" y="477520"/>
                  </a:lnTo>
                  <a:lnTo>
                    <a:pt x="1250861" y="481330"/>
                  </a:lnTo>
                  <a:lnTo>
                    <a:pt x="1253604" y="482600"/>
                  </a:lnTo>
                  <a:lnTo>
                    <a:pt x="1255636" y="483870"/>
                  </a:lnTo>
                  <a:lnTo>
                    <a:pt x="1257401" y="486410"/>
                  </a:lnTo>
                  <a:lnTo>
                    <a:pt x="1259395" y="487680"/>
                  </a:lnTo>
                  <a:lnTo>
                    <a:pt x="1261795" y="488950"/>
                  </a:lnTo>
                  <a:lnTo>
                    <a:pt x="1262951" y="488950"/>
                  </a:lnTo>
                  <a:lnTo>
                    <a:pt x="1265135" y="488950"/>
                  </a:lnTo>
                  <a:lnTo>
                    <a:pt x="1643227" y="488950"/>
                  </a:lnTo>
                  <a:lnTo>
                    <a:pt x="1644091" y="487680"/>
                  </a:lnTo>
                  <a:lnTo>
                    <a:pt x="1647685" y="487680"/>
                  </a:lnTo>
                  <a:lnTo>
                    <a:pt x="1649653" y="486410"/>
                  </a:lnTo>
                  <a:lnTo>
                    <a:pt x="1652282" y="486410"/>
                  </a:lnTo>
                  <a:lnTo>
                    <a:pt x="1652905" y="483870"/>
                  </a:lnTo>
                  <a:lnTo>
                    <a:pt x="1653032" y="482600"/>
                  </a:lnTo>
                  <a:lnTo>
                    <a:pt x="1654086" y="481330"/>
                  </a:lnTo>
                  <a:lnTo>
                    <a:pt x="1654937" y="481330"/>
                  </a:lnTo>
                  <a:lnTo>
                    <a:pt x="1663090" y="477520"/>
                  </a:lnTo>
                  <a:lnTo>
                    <a:pt x="1665401" y="468630"/>
                  </a:lnTo>
                  <a:lnTo>
                    <a:pt x="1671027" y="461010"/>
                  </a:lnTo>
                  <a:lnTo>
                    <a:pt x="1671154" y="461010"/>
                  </a:lnTo>
                  <a:lnTo>
                    <a:pt x="1671129" y="452120"/>
                  </a:lnTo>
                  <a:lnTo>
                    <a:pt x="1674761" y="448310"/>
                  </a:lnTo>
                  <a:lnTo>
                    <a:pt x="1675968" y="447040"/>
                  </a:lnTo>
                  <a:lnTo>
                    <a:pt x="1676895" y="439420"/>
                  </a:lnTo>
                  <a:lnTo>
                    <a:pt x="1677441" y="435610"/>
                  </a:lnTo>
                  <a:lnTo>
                    <a:pt x="1681632" y="433070"/>
                  </a:lnTo>
                  <a:lnTo>
                    <a:pt x="1678470" y="427990"/>
                  </a:lnTo>
                  <a:lnTo>
                    <a:pt x="1678330" y="427990"/>
                  </a:lnTo>
                  <a:lnTo>
                    <a:pt x="1678673" y="426720"/>
                  </a:lnTo>
                  <a:lnTo>
                    <a:pt x="1680451" y="419100"/>
                  </a:lnTo>
                  <a:lnTo>
                    <a:pt x="1678978" y="416560"/>
                  </a:lnTo>
                  <a:lnTo>
                    <a:pt x="1671358" y="416560"/>
                  </a:lnTo>
                  <a:lnTo>
                    <a:pt x="1671675" y="415290"/>
                  </a:lnTo>
                  <a:lnTo>
                    <a:pt x="1672005" y="414020"/>
                  </a:lnTo>
                  <a:lnTo>
                    <a:pt x="1673936" y="414020"/>
                  </a:lnTo>
                  <a:lnTo>
                    <a:pt x="1675752" y="411480"/>
                  </a:lnTo>
                  <a:lnTo>
                    <a:pt x="1676425" y="410210"/>
                  </a:lnTo>
                  <a:lnTo>
                    <a:pt x="1675879" y="410210"/>
                  </a:lnTo>
                  <a:lnTo>
                    <a:pt x="1674850" y="408940"/>
                  </a:lnTo>
                  <a:lnTo>
                    <a:pt x="1672793" y="406400"/>
                  </a:lnTo>
                  <a:lnTo>
                    <a:pt x="1672793" y="400050"/>
                  </a:lnTo>
                  <a:lnTo>
                    <a:pt x="1666976" y="397510"/>
                  </a:lnTo>
                  <a:lnTo>
                    <a:pt x="1666176" y="397510"/>
                  </a:lnTo>
                  <a:lnTo>
                    <a:pt x="1665579" y="396240"/>
                  </a:lnTo>
                  <a:lnTo>
                    <a:pt x="1658696" y="384810"/>
                  </a:lnTo>
                  <a:lnTo>
                    <a:pt x="1655267" y="379730"/>
                  </a:lnTo>
                  <a:lnTo>
                    <a:pt x="1651685" y="374650"/>
                  </a:lnTo>
                  <a:lnTo>
                    <a:pt x="1650796" y="373380"/>
                  </a:lnTo>
                  <a:lnTo>
                    <a:pt x="1645856" y="373380"/>
                  </a:lnTo>
                  <a:lnTo>
                    <a:pt x="1641767" y="374650"/>
                  </a:lnTo>
                  <a:lnTo>
                    <a:pt x="1640751" y="370840"/>
                  </a:lnTo>
                  <a:lnTo>
                    <a:pt x="1643062" y="368300"/>
                  </a:lnTo>
                  <a:lnTo>
                    <a:pt x="1643710" y="367030"/>
                  </a:lnTo>
                  <a:lnTo>
                    <a:pt x="1644421" y="365760"/>
                  </a:lnTo>
                  <a:lnTo>
                    <a:pt x="1647088" y="365760"/>
                  </a:lnTo>
                  <a:lnTo>
                    <a:pt x="1647634" y="364490"/>
                  </a:lnTo>
                  <a:lnTo>
                    <a:pt x="1648180" y="361950"/>
                  </a:lnTo>
                  <a:lnTo>
                    <a:pt x="1649577" y="359410"/>
                  </a:lnTo>
                  <a:lnTo>
                    <a:pt x="1652066" y="356870"/>
                  </a:lnTo>
                  <a:lnTo>
                    <a:pt x="1658239" y="356870"/>
                  </a:lnTo>
                  <a:lnTo>
                    <a:pt x="1662036" y="354330"/>
                  </a:lnTo>
                  <a:lnTo>
                    <a:pt x="1662074" y="353060"/>
                  </a:lnTo>
                  <a:lnTo>
                    <a:pt x="1660956" y="351790"/>
                  </a:lnTo>
                  <a:lnTo>
                    <a:pt x="1658734" y="349250"/>
                  </a:lnTo>
                  <a:lnTo>
                    <a:pt x="1657477" y="347980"/>
                  </a:lnTo>
                  <a:lnTo>
                    <a:pt x="1655699" y="347980"/>
                  </a:lnTo>
                  <a:lnTo>
                    <a:pt x="1652612" y="349250"/>
                  </a:lnTo>
                  <a:lnTo>
                    <a:pt x="1643634" y="345440"/>
                  </a:lnTo>
                  <a:lnTo>
                    <a:pt x="1639811" y="345440"/>
                  </a:lnTo>
                  <a:lnTo>
                    <a:pt x="1637550" y="349250"/>
                  </a:lnTo>
                  <a:lnTo>
                    <a:pt x="1636826" y="351790"/>
                  </a:lnTo>
                  <a:lnTo>
                    <a:pt x="1633486" y="349250"/>
                  </a:lnTo>
                  <a:lnTo>
                    <a:pt x="1630743" y="349250"/>
                  </a:lnTo>
                  <a:lnTo>
                    <a:pt x="1631073" y="342900"/>
                  </a:lnTo>
                  <a:lnTo>
                    <a:pt x="1628876" y="341630"/>
                  </a:lnTo>
                  <a:lnTo>
                    <a:pt x="1625930" y="341630"/>
                  </a:lnTo>
                  <a:lnTo>
                    <a:pt x="1623568" y="340360"/>
                  </a:lnTo>
                  <a:lnTo>
                    <a:pt x="1617687" y="340360"/>
                  </a:lnTo>
                  <a:lnTo>
                    <a:pt x="1616633" y="339090"/>
                  </a:lnTo>
                  <a:lnTo>
                    <a:pt x="1616049" y="336550"/>
                  </a:lnTo>
                  <a:lnTo>
                    <a:pt x="1618742" y="336550"/>
                  </a:lnTo>
                  <a:lnTo>
                    <a:pt x="1621002" y="335280"/>
                  </a:lnTo>
                  <a:lnTo>
                    <a:pt x="1624584" y="335280"/>
                  </a:lnTo>
                  <a:lnTo>
                    <a:pt x="1625981" y="328930"/>
                  </a:lnTo>
                  <a:lnTo>
                    <a:pt x="1627327" y="326390"/>
                  </a:lnTo>
                  <a:lnTo>
                    <a:pt x="1630057" y="323850"/>
                  </a:lnTo>
                  <a:lnTo>
                    <a:pt x="1631048" y="323850"/>
                  </a:lnTo>
                  <a:lnTo>
                    <a:pt x="1630997" y="322580"/>
                  </a:lnTo>
                  <a:lnTo>
                    <a:pt x="1630654" y="318770"/>
                  </a:lnTo>
                  <a:lnTo>
                    <a:pt x="1634248" y="320040"/>
                  </a:lnTo>
                  <a:lnTo>
                    <a:pt x="1637639" y="321310"/>
                  </a:lnTo>
                  <a:lnTo>
                    <a:pt x="1640446" y="323850"/>
                  </a:lnTo>
                  <a:lnTo>
                    <a:pt x="1639265" y="325120"/>
                  </a:lnTo>
                  <a:lnTo>
                    <a:pt x="1636522" y="328930"/>
                  </a:lnTo>
                  <a:lnTo>
                    <a:pt x="1639912" y="331470"/>
                  </a:lnTo>
                  <a:lnTo>
                    <a:pt x="1640700" y="335280"/>
                  </a:lnTo>
                  <a:lnTo>
                    <a:pt x="1641475" y="337820"/>
                  </a:lnTo>
                  <a:lnTo>
                    <a:pt x="1643837" y="337820"/>
                  </a:lnTo>
                  <a:lnTo>
                    <a:pt x="1646199" y="336550"/>
                  </a:lnTo>
                  <a:lnTo>
                    <a:pt x="1647761" y="335280"/>
                  </a:lnTo>
                  <a:lnTo>
                    <a:pt x="1648358" y="334010"/>
                  </a:lnTo>
                  <a:lnTo>
                    <a:pt x="1650593" y="331470"/>
                  </a:lnTo>
                  <a:lnTo>
                    <a:pt x="1653794" y="330200"/>
                  </a:lnTo>
                  <a:lnTo>
                    <a:pt x="1661668" y="327660"/>
                  </a:lnTo>
                  <a:lnTo>
                    <a:pt x="1665033" y="331470"/>
                  </a:lnTo>
                  <a:lnTo>
                    <a:pt x="1670050" y="331470"/>
                  </a:lnTo>
                  <a:lnTo>
                    <a:pt x="1669961" y="340360"/>
                  </a:lnTo>
                  <a:lnTo>
                    <a:pt x="1674482" y="346710"/>
                  </a:lnTo>
                  <a:lnTo>
                    <a:pt x="1677619" y="347980"/>
                  </a:lnTo>
                  <a:lnTo>
                    <a:pt x="1678838" y="347980"/>
                  </a:lnTo>
                  <a:lnTo>
                    <a:pt x="1681632" y="345440"/>
                  </a:lnTo>
                  <a:lnTo>
                    <a:pt x="1683816" y="347980"/>
                  </a:lnTo>
                  <a:lnTo>
                    <a:pt x="1689912" y="350520"/>
                  </a:lnTo>
                  <a:lnTo>
                    <a:pt x="1690420" y="350520"/>
                  </a:lnTo>
                  <a:lnTo>
                    <a:pt x="1688769" y="354330"/>
                  </a:lnTo>
                  <a:lnTo>
                    <a:pt x="1687842" y="356870"/>
                  </a:lnTo>
                  <a:lnTo>
                    <a:pt x="1688084" y="358140"/>
                  </a:lnTo>
                  <a:lnTo>
                    <a:pt x="1689646" y="359410"/>
                  </a:lnTo>
                  <a:lnTo>
                    <a:pt x="1692135" y="360680"/>
                  </a:lnTo>
                  <a:lnTo>
                    <a:pt x="1694040" y="364490"/>
                  </a:lnTo>
                  <a:lnTo>
                    <a:pt x="1694129" y="370840"/>
                  </a:lnTo>
                  <a:lnTo>
                    <a:pt x="1695843" y="373380"/>
                  </a:lnTo>
                  <a:lnTo>
                    <a:pt x="1697037" y="375920"/>
                  </a:lnTo>
                  <a:lnTo>
                    <a:pt x="1698180" y="378460"/>
                  </a:lnTo>
                  <a:lnTo>
                    <a:pt x="1700847" y="379730"/>
                  </a:lnTo>
                  <a:lnTo>
                    <a:pt x="1703501" y="378460"/>
                  </a:lnTo>
                  <a:lnTo>
                    <a:pt x="1707388" y="375920"/>
                  </a:lnTo>
                  <a:lnTo>
                    <a:pt x="1711566" y="375920"/>
                  </a:lnTo>
                  <a:lnTo>
                    <a:pt x="1715706" y="374650"/>
                  </a:lnTo>
                  <a:lnTo>
                    <a:pt x="1718487" y="373380"/>
                  </a:lnTo>
                  <a:lnTo>
                    <a:pt x="1720608" y="372110"/>
                  </a:lnTo>
                  <a:lnTo>
                    <a:pt x="1719745" y="368300"/>
                  </a:lnTo>
                  <a:lnTo>
                    <a:pt x="1718564" y="364490"/>
                  </a:lnTo>
                  <a:lnTo>
                    <a:pt x="1717776" y="360680"/>
                  </a:lnTo>
                  <a:lnTo>
                    <a:pt x="1715452" y="356870"/>
                  </a:lnTo>
                  <a:lnTo>
                    <a:pt x="1710855" y="350520"/>
                  </a:lnTo>
                  <a:lnTo>
                    <a:pt x="1707388" y="345440"/>
                  </a:lnTo>
                  <a:lnTo>
                    <a:pt x="1705660" y="342900"/>
                  </a:lnTo>
                  <a:lnTo>
                    <a:pt x="1697634" y="336550"/>
                  </a:lnTo>
                  <a:lnTo>
                    <a:pt x="1695907" y="336550"/>
                  </a:lnTo>
                  <a:lnTo>
                    <a:pt x="1694243" y="335280"/>
                  </a:lnTo>
                  <a:lnTo>
                    <a:pt x="1688592" y="331470"/>
                  </a:lnTo>
                  <a:lnTo>
                    <a:pt x="1688134" y="327660"/>
                  </a:lnTo>
                  <a:lnTo>
                    <a:pt x="1693240" y="323850"/>
                  </a:lnTo>
                  <a:lnTo>
                    <a:pt x="1695424" y="322580"/>
                  </a:lnTo>
                  <a:lnTo>
                    <a:pt x="1695945" y="320040"/>
                  </a:lnTo>
                  <a:lnTo>
                    <a:pt x="1698637" y="317500"/>
                  </a:lnTo>
                  <a:lnTo>
                    <a:pt x="1699450" y="316230"/>
                  </a:lnTo>
                  <a:lnTo>
                    <a:pt x="1698129" y="313690"/>
                  </a:lnTo>
                  <a:lnTo>
                    <a:pt x="1697240" y="311150"/>
                  </a:lnTo>
                  <a:lnTo>
                    <a:pt x="1695018" y="308610"/>
                  </a:lnTo>
                  <a:lnTo>
                    <a:pt x="1696148" y="307340"/>
                  </a:lnTo>
                  <a:lnTo>
                    <a:pt x="1699564" y="303530"/>
                  </a:lnTo>
                  <a:lnTo>
                    <a:pt x="1699742" y="299720"/>
                  </a:lnTo>
                  <a:lnTo>
                    <a:pt x="1702485" y="297180"/>
                  </a:lnTo>
                  <a:lnTo>
                    <a:pt x="1704225" y="298450"/>
                  </a:lnTo>
                  <a:lnTo>
                    <a:pt x="1705851" y="298450"/>
                  </a:lnTo>
                  <a:lnTo>
                    <a:pt x="1714233" y="304800"/>
                  </a:lnTo>
                  <a:lnTo>
                    <a:pt x="1723085" y="299720"/>
                  </a:lnTo>
                  <a:lnTo>
                    <a:pt x="1723758" y="297180"/>
                  </a:lnTo>
                  <a:lnTo>
                    <a:pt x="1724787" y="293370"/>
                  </a:lnTo>
                  <a:lnTo>
                    <a:pt x="1727034" y="285750"/>
                  </a:lnTo>
                  <a:lnTo>
                    <a:pt x="1727149" y="278130"/>
                  </a:lnTo>
                  <a:lnTo>
                    <a:pt x="1729574" y="274320"/>
                  </a:lnTo>
                  <a:lnTo>
                    <a:pt x="1732813" y="269240"/>
                  </a:lnTo>
                  <a:lnTo>
                    <a:pt x="1732089" y="267970"/>
                  </a:lnTo>
                  <a:lnTo>
                    <a:pt x="1731975" y="261620"/>
                  </a:lnTo>
                  <a:lnTo>
                    <a:pt x="1731949" y="260350"/>
                  </a:lnTo>
                  <a:lnTo>
                    <a:pt x="1732851" y="255270"/>
                  </a:lnTo>
                  <a:lnTo>
                    <a:pt x="1735061" y="248920"/>
                  </a:lnTo>
                  <a:lnTo>
                    <a:pt x="1736864" y="243840"/>
                  </a:lnTo>
                  <a:lnTo>
                    <a:pt x="1735759" y="241300"/>
                  </a:lnTo>
                  <a:lnTo>
                    <a:pt x="1734654" y="238760"/>
                  </a:lnTo>
                  <a:lnTo>
                    <a:pt x="1731581" y="233680"/>
                  </a:lnTo>
                  <a:lnTo>
                    <a:pt x="1729714" y="231140"/>
                  </a:lnTo>
                  <a:lnTo>
                    <a:pt x="1727860" y="228600"/>
                  </a:lnTo>
                  <a:lnTo>
                    <a:pt x="1724025" y="224790"/>
                  </a:lnTo>
                  <a:lnTo>
                    <a:pt x="1722755" y="223520"/>
                  </a:lnTo>
                  <a:lnTo>
                    <a:pt x="1719834" y="217170"/>
                  </a:lnTo>
                  <a:lnTo>
                    <a:pt x="1723555" y="217170"/>
                  </a:lnTo>
                  <a:lnTo>
                    <a:pt x="1726222" y="219710"/>
                  </a:lnTo>
                  <a:lnTo>
                    <a:pt x="1728304" y="222250"/>
                  </a:lnTo>
                  <a:lnTo>
                    <a:pt x="1733677" y="228600"/>
                  </a:lnTo>
                  <a:lnTo>
                    <a:pt x="1743519" y="243840"/>
                  </a:lnTo>
                  <a:lnTo>
                    <a:pt x="1749094" y="250190"/>
                  </a:lnTo>
                  <a:lnTo>
                    <a:pt x="1749145" y="251460"/>
                  </a:lnTo>
                  <a:lnTo>
                    <a:pt x="1750466" y="256540"/>
                  </a:lnTo>
                  <a:lnTo>
                    <a:pt x="1755952" y="260350"/>
                  </a:lnTo>
                  <a:lnTo>
                    <a:pt x="1757845" y="266700"/>
                  </a:lnTo>
                  <a:lnTo>
                    <a:pt x="1758315" y="267970"/>
                  </a:lnTo>
                  <a:lnTo>
                    <a:pt x="1759902" y="269240"/>
                  </a:lnTo>
                  <a:lnTo>
                    <a:pt x="1761185" y="269240"/>
                  </a:lnTo>
                  <a:lnTo>
                    <a:pt x="1763420" y="271780"/>
                  </a:lnTo>
                  <a:lnTo>
                    <a:pt x="1765922" y="270510"/>
                  </a:lnTo>
                  <a:lnTo>
                    <a:pt x="1767776" y="266700"/>
                  </a:lnTo>
                  <a:lnTo>
                    <a:pt x="1768309" y="266700"/>
                  </a:lnTo>
                  <a:lnTo>
                    <a:pt x="1771738" y="265430"/>
                  </a:lnTo>
                  <a:lnTo>
                    <a:pt x="1771738" y="264160"/>
                  </a:lnTo>
                  <a:lnTo>
                    <a:pt x="1768106" y="260350"/>
                  </a:lnTo>
                  <a:lnTo>
                    <a:pt x="1767090" y="259080"/>
                  </a:lnTo>
                  <a:lnTo>
                    <a:pt x="1765706" y="259080"/>
                  </a:lnTo>
                  <a:lnTo>
                    <a:pt x="1760550" y="256540"/>
                  </a:lnTo>
                  <a:lnTo>
                    <a:pt x="1758784" y="251460"/>
                  </a:lnTo>
                  <a:lnTo>
                    <a:pt x="1754505" y="246380"/>
                  </a:lnTo>
                  <a:lnTo>
                    <a:pt x="1753692" y="245110"/>
                  </a:lnTo>
                  <a:lnTo>
                    <a:pt x="1754124" y="241300"/>
                  </a:lnTo>
                  <a:lnTo>
                    <a:pt x="1756359" y="241300"/>
                  </a:lnTo>
                  <a:lnTo>
                    <a:pt x="1757756" y="242570"/>
                  </a:lnTo>
                  <a:lnTo>
                    <a:pt x="1759204" y="241300"/>
                  </a:lnTo>
                  <a:lnTo>
                    <a:pt x="1759902" y="240030"/>
                  </a:lnTo>
                  <a:lnTo>
                    <a:pt x="1760601" y="240030"/>
                  </a:lnTo>
                  <a:lnTo>
                    <a:pt x="1759204" y="238760"/>
                  </a:lnTo>
                  <a:lnTo>
                    <a:pt x="1756498" y="236220"/>
                  </a:lnTo>
                  <a:lnTo>
                    <a:pt x="1754543" y="233680"/>
                  </a:lnTo>
                  <a:lnTo>
                    <a:pt x="1751596" y="232410"/>
                  </a:lnTo>
                  <a:lnTo>
                    <a:pt x="1749310" y="232410"/>
                  </a:lnTo>
                  <a:lnTo>
                    <a:pt x="1747672" y="229870"/>
                  </a:lnTo>
                  <a:lnTo>
                    <a:pt x="1746021" y="228600"/>
                  </a:lnTo>
                  <a:lnTo>
                    <a:pt x="1743405" y="224790"/>
                  </a:lnTo>
                  <a:lnTo>
                    <a:pt x="1742008" y="219710"/>
                  </a:lnTo>
                  <a:lnTo>
                    <a:pt x="1738337" y="218440"/>
                  </a:lnTo>
                  <a:lnTo>
                    <a:pt x="1735213" y="215900"/>
                  </a:lnTo>
                  <a:lnTo>
                    <a:pt x="1733905" y="213360"/>
                  </a:lnTo>
                  <a:lnTo>
                    <a:pt x="1732127" y="210820"/>
                  </a:lnTo>
                  <a:lnTo>
                    <a:pt x="1730984" y="209550"/>
                  </a:lnTo>
                  <a:lnTo>
                    <a:pt x="1729714" y="207010"/>
                  </a:lnTo>
                  <a:lnTo>
                    <a:pt x="1722882" y="204470"/>
                  </a:lnTo>
                  <a:lnTo>
                    <a:pt x="1721561" y="201930"/>
                  </a:lnTo>
                  <a:lnTo>
                    <a:pt x="1720253" y="199390"/>
                  </a:lnTo>
                  <a:lnTo>
                    <a:pt x="1716201" y="194310"/>
                  </a:lnTo>
                  <a:lnTo>
                    <a:pt x="1714309" y="193040"/>
                  </a:lnTo>
                  <a:lnTo>
                    <a:pt x="1711363" y="191770"/>
                  </a:lnTo>
                  <a:lnTo>
                    <a:pt x="1709915" y="193040"/>
                  </a:lnTo>
                  <a:lnTo>
                    <a:pt x="1710131" y="196850"/>
                  </a:lnTo>
                  <a:lnTo>
                    <a:pt x="1710499" y="196850"/>
                  </a:lnTo>
                  <a:lnTo>
                    <a:pt x="1711655" y="198120"/>
                  </a:lnTo>
                  <a:lnTo>
                    <a:pt x="1713001" y="199390"/>
                  </a:lnTo>
                  <a:lnTo>
                    <a:pt x="1712709" y="200660"/>
                  </a:lnTo>
                  <a:lnTo>
                    <a:pt x="1712366" y="201930"/>
                  </a:lnTo>
                  <a:lnTo>
                    <a:pt x="1706130" y="198120"/>
                  </a:lnTo>
                  <a:lnTo>
                    <a:pt x="1699755" y="195580"/>
                  </a:lnTo>
                  <a:lnTo>
                    <a:pt x="1693062" y="193040"/>
                  </a:lnTo>
                  <a:lnTo>
                    <a:pt x="1685937" y="191770"/>
                  </a:lnTo>
                  <a:lnTo>
                    <a:pt x="1684159" y="191770"/>
                  </a:lnTo>
                  <a:lnTo>
                    <a:pt x="1681797" y="193040"/>
                  </a:lnTo>
                  <a:lnTo>
                    <a:pt x="1682343" y="194310"/>
                  </a:lnTo>
                  <a:lnTo>
                    <a:pt x="1683816" y="198120"/>
                  </a:lnTo>
                  <a:lnTo>
                    <a:pt x="1681111" y="196850"/>
                  </a:lnTo>
                  <a:lnTo>
                    <a:pt x="1680184" y="195580"/>
                  </a:lnTo>
                  <a:lnTo>
                    <a:pt x="1678838" y="194310"/>
                  </a:lnTo>
                  <a:lnTo>
                    <a:pt x="1677568" y="194310"/>
                  </a:lnTo>
                  <a:lnTo>
                    <a:pt x="1674317" y="195580"/>
                  </a:lnTo>
                  <a:lnTo>
                    <a:pt x="1672678" y="194310"/>
                  </a:lnTo>
                  <a:lnTo>
                    <a:pt x="1672463" y="193040"/>
                  </a:lnTo>
                  <a:lnTo>
                    <a:pt x="1672145" y="190500"/>
                  </a:lnTo>
                  <a:lnTo>
                    <a:pt x="1671828" y="187960"/>
                  </a:lnTo>
                  <a:lnTo>
                    <a:pt x="1667306" y="187960"/>
                  </a:lnTo>
                  <a:lnTo>
                    <a:pt x="1664030" y="186690"/>
                  </a:lnTo>
                  <a:lnTo>
                    <a:pt x="1662277" y="185420"/>
                  </a:lnTo>
                  <a:lnTo>
                    <a:pt x="1660055" y="186690"/>
                  </a:lnTo>
                  <a:lnTo>
                    <a:pt x="1657692" y="186690"/>
                  </a:lnTo>
                  <a:lnTo>
                    <a:pt x="1660601" y="182880"/>
                  </a:lnTo>
                  <a:lnTo>
                    <a:pt x="1662620" y="179070"/>
                  </a:lnTo>
                  <a:lnTo>
                    <a:pt x="1663966" y="170180"/>
                  </a:lnTo>
                  <a:lnTo>
                    <a:pt x="1664728" y="167640"/>
                  </a:lnTo>
                  <a:lnTo>
                    <a:pt x="1665109" y="166370"/>
                  </a:lnTo>
                  <a:lnTo>
                    <a:pt x="1668157" y="160020"/>
                  </a:lnTo>
                  <a:lnTo>
                    <a:pt x="1668246" y="158750"/>
                  </a:lnTo>
                  <a:lnTo>
                    <a:pt x="1669935" y="156210"/>
                  </a:lnTo>
                  <a:lnTo>
                    <a:pt x="1670532" y="156210"/>
                  </a:lnTo>
                  <a:lnTo>
                    <a:pt x="1671231" y="154940"/>
                  </a:lnTo>
                  <a:lnTo>
                    <a:pt x="1670558" y="149860"/>
                  </a:lnTo>
                  <a:lnTo>
                    <a:pt x="1682254" y="149860"/>
                  </a:lnTo>
                  <a:lnTo>
                    <a:pt x="1687918" y="148590"/>
                  </a:lnTo>
                  <a:lnTo>
                    <a:pt x="1693329" y="151130"/>
                  </a:lnTo>
                  <a:lnTo>
                    <a:pt x="1695907" y="151130"/>
                  </a:lnTo>
                  <a:lnTo>
                    <a:pt x="1697202" y="149860"/>
                  </a:lnTo>
                  <a:lnTo>
                    <a:pt x="1700758" y="149860"/>
                  </a:lnTo>
                  <a:lnTo>
                    <a:pt x="1704428" y="147320"/>
                  </a:lnTo>
                  <a:lnTo>
                    <a:pt x="1708315" y="149860"/>
                  </a:lnTo>
                  <a:lnTo>
                    <a:pt x="1710639" y="149860"/>
                  </a:lnTo>
                  <a:lnTo>
                    <a:pt x="1711617" y="148590"/>
                  </a:lnTo>
                  <a:lnTo>
                    <a:pt x="1712671" y="147320"/>
                  </a:lnTo>
                  <a:lnTo>
                    <a:pt x="1713725" y="146050"/>
                  </a:lnTo>
                  <a:lnTo>
                    <a:pt x="1716798" y="147320"/>
                  </a:lnTo>
                  <a:lnTo>
                    <a:pt x="1719338" y="147320"/>
                  </a:lnTo>
                  <a:lnTo>
                    <a:pt x="1723732" y="148590"/>
                  </a:lnTo>
                  <a:lnTo>
                    <a:pt x="1728622" y="148590"/>
                  </a:lnTo>
                  <a:lnTo>
                    <a:pt x="1731949" y="152400"/>
                  </a:lnTo>
                  <a:lnTo>
                    <a:pt x="1732762" y="153670"/>
                  </a:lnTo>
                  <a:lnTo>
                    <a:pt x="1738172" y="153670"/>
                  </a:lnTo>
                  <a:lnTo>
                    <a:pt x="1742008" y="154940"/>
                  </a:lnTo>
                  <a:lnTo>
                    <a:pt x="1745310" y="151130"/>
                  </a:lnTo>
                  <a:lnTo>
                    <a:pt x="1753616" y="151130"/>
                  </a:lnTo>
                  <a:lnTo>
                    <a:pt x="1753997" y="146050"/>
                  </a:lnTo>
                  <a:lnTo>
                    <a:pt x="1754098" y="144780"/>
                  </a:lnTo>
                  <a:lnTo>
                    <a:pt x="1749526" y="143510"/>
                  </a:lnTo>
                  <a:lnTo>
                    <a:pt x="1746110" y="143510"/>
                  </a:lnTo>
                  <a:lnTo>
                    <a:pt x="1746059" y="140970"/>
                  </a:lnTo>
                  <a:lnTo>
                    <a:pt x="1747443" y="137160"/>
                  </a:lnTo>
                  <a:lnTo>
                    <a:pt x="1747913" y="135890"/>
                  </a:lnTo>
                  <a:lnTo>
                    <a:pt x="1747634" y="132080"/>
                  </a:lnTo>
                  <a:lnTo>
                    <a:pt x="1748129" y="129540"/>
                  </a:lnTo>
                  <a:lnTo>
                    <a:pt x="1754797" y="129540"/>
                  </a:lnTo>
                  <a:lnTo>
                    <a:pt x="1758264" y="128270"/>
                  </a:lnTo>
                  <a:lnTo>
                    <a:pt x="1761388" y="130810"/>
                  </a:lnTo>
                  <a:lnTo>
                    <a:pt x="1765820" y="128270"/>
                  </a:lnTo>
                  <a:lnTo>
                    <a:pt x="1766214" y="133350"/>
                  </a:lnTo>
                  <a:lnTo>
                    <a:pt x="1768398" y="134620"/>
                  </a:lnTo>
                  <a:lnTo>
                    <a:pt x="1769033" y="134620"/>
                  </a:lnTo>
                  <a:lnTo>
                    <a:pt x="1769579" y="135890"/>
                  </a:lnTo>
                  <a:lnTo>
                    <a:pt x="1771992" y="134620"/>
                  </a:lnTo>
                  <a:lnTo>
                    <a:pt x="1773047" y="135890"/>
                  </a:lnTo>
                  <a:lnTo>
                    <a:pt x="1774266" y="137160"/>
                  </a:lnTo>
                  <a:lnTo>
                    <a:pt x="1777111" y="138430"/>
                  </a:lnTo>
                  <a:lnTo>
                    <a:pt x="1779308" y="138430"/>
                  </a:lnTo>
                  <a:lnTo>
                    <a:pt x="1781378" y="135890"/>
                  </a:lnTo>
                  <a:lnTo>
                    <a:pt x="1781924" y="134620"/>
                  </a:lnTo>
                  <a:lnTo>
                    <a:pt x="1782000" y="133350"/>
                  </a:lnTo>
                  <a:lnTo>
                    <a:pt x="1782419" y="129540"/>
                  </a:lnTo>
                  <a:lnTo>
                    <a:pt x="1786051" y="130810"/>
                  </a:lnTo>
                  <a:lnTo>
                    <a:pt x="1786750" y="129540"/>
                  </a:lnTo>
                  <a:lnTo>
                    <a:pt x="1787448" y="128270"/>
                  </a:lnTo>
                  <a:lnTo>
                    <a:pt x="1789252" y="130810"/>
                  </a:lnTo>
                  <a:lnTo>
                    <a:pt x="1791220" y="132080"/>
                  </a:lnTo>
                  <a:lnTo>
                    <a:pt x="1792897" y="134620"/>
                  </a:lnTo>
                  <a:lnTo>
                    <a:pt x="1793316" y="135890"/>
                  </a:lnTo>
                  <a:lnTo>
                    <a:pt x="1792808" y="135890"/>
                  </a:lnTo>
                  <a:lnTo>
                    <a:pt x="1791804" y="137160"/>
                  </a:lnTo>
                  <a:lnTo>
                    <a:pt x="1788464" y="138430"/>
                  </a:lnTo>
                  <a:lnTo>
                    <a:pt x="1787575" y="140970"/>
                  </a:lnTo>
                  <a:lnTo>
                    <a:pt x="1788248" y="144780"/>
                  </a:lnTo>
                  <a:lnTo>
                    <a:pt x="1787906" y="146050"/>
                  </a:lnTo>
                  <a:lnTo>
                    <a:pt x="1786483" y="148590"/>
                  </a:lnTo>
                  <a:lnTo>
                    <a:pt x="1786356" y="149860"/>
                  </a:lnTo>
                  <a:lnTo>
                    <a:pt x="1789531" y="153670"/>
                  </a:lnTo>
                  <a:lnTo>
                    <a:pt x="1788629" y="154940"/>
                  </a:lnTo>
                  <a:lnTo>
                    <a:pt x="1786572" y="157480"/>
                  </a:lnTo>
                  <a:lnTo>
                    <a:pt x="1784959" y="158750"/>
                  </a:lnTo>
                  <a:lnTo>
                    <a:pt x="1783232" y="160020"/>
                  </a:lnTo>
                  <a:lnTo>
                    <a:pt x="1778711" y="161290"/>
                  </a:lnTo>
                  <a:lnTo>
                    <a:pt x="1779130" y="163830"/>
                  </a:lnTo>
                  <a:lnTo>
                    <a:pt x="1779638" y="163830"/>
                  </a:lnTo>
                  <a:lnTo>
                    <a:pt x="1781924" y="167640"/>
                  </a:lnTo>
                  <a:lnTo>
                    <a:pt x="1782508" y="171450"/>
                  </a:lnTo>
                  <a:lnTo>
                    <a:pt x="1784311" y="175260"/>
                  </a:lnTo>
                  <a:lnTo>
                    <a:pt x="1787271" y="180340"/>
                  </a:lnTo>
                  <a:lnTo>
                    <a:pt x="1791004" y="185420"/>
                  </a:lnTo>
                  <a:lnTo>
                    <a:pt x="1795894" y="189230"/>
                  </a:lnTo>
                  <a:lnTo>
                    <a:pt x="1798586" y="190500"/>
                  </a:lnTo>
                  <a:lnTo>
                    <a:pt x="1801164" y="193040"/>
                  </a:lnTo>
                  <a:lnTo>
                    <a:pt x="1807133" y="199390"/>
                  </a:lnTo>
                  <a:lnTo>
                    <a:pt x="1810372" y="203200"/>
                  </a:lnTo>
                  <a:lnTo>
                    <a:pt x="1820087" y="212090"/>
                  </a:lnTo>
                  <a:lnTo>
                    <a:pt x="1827695" y="217170"/>
                  </a:lnTo>
                  <a:lnTo>
                    <a:pt x="1836102" y="224790"/>
                  </a:lnTo>
                  <a:lnTo>
                    <a:pt x="1839087" y="222250"/>
                  </a:lnTo>
                  <a:lnTo>
                    <a:pt x="1840534" y="222250"/>
                  </a:lnTo>
                  <a:lnTo>
                    <a:pt x="1840649" y="218440"/>
                  </a:lnTo>
                  <a:lnTo>
                    <a:pt x="1840738" y="214630"/>
                  </a:lnTo>
                  <a:lnTo>
                    <a:pt x="1838553" y="209550"/>
                  </a:lnTo>
                  <a:lnTo>
                    <a:pt x="1836762" y="205740"/>
                  </a:lnTo>
                  <a:lnTo>
                    <a:pt x="1837524" y="204470"/>
                  </a:lnTo>
                  <a:lnTo>
                    <a:pt x="1839150" y="204470"/>
                  </a:lnTo>
                  <a:lnTo>
                    <a:pt x="1843786" y="203200"/>
                  </a:lnTo>
                  <a:lnTo>
                    <a:pt x="1844065" y="201930"/>
                  </a:lnTo>
                  <a:lnTo>
                    <a:pt x="1840915" y="198120"/>
                  </a:lnTo>
                  <a:lnTo>
                    <a:pt x="1839429" y="196850"/>
                  </a:lnTo>
                  <a:lnTo>
                    <a:pt x="1837575" y="195580"/>
                  </a:lnTo>
                  <a:lnTo>
                    <a:pt x="1836470" y="193040"/>
                  </a:lnTo>
                  <a:lnTo>
                    <a:pt x="1838464" y="191770"/>
                  </a:lnTo>
                  <a:lnTo>
                    <a:pt x="1841715" y="194310"/>
                  </a:lnTo>
                  <a:lnTo>
                    <a:pt x="1842223" y="191770"/>
                  </a:lnTo>
                  <a:lnTo>
                    <a:pt x="1842477" y="190500"/>
                  </a:lnTo>
                  <a:lnTo>
                    <a:pt x="1843100" y="189230"/>
                  </a:lnTo>
                  <a:lnTo>
                    <a:pt x="1844065" y="185420"/>
                  </a:lnTo>
                  <a:lnTo>
                    <a:pt x="1840103" y="181610"/>
                  </a:lnTo>
                  <a:lnTo>
                    <a:pt x="1838579" y="180340"/>
                  </a:lnTo>
                  <a:lnTo>
                    <a:pt x="1836051" y="179070"/>
                  </a:lnTo>
                  <a:lnTo>
                    <a:pt x="1834819" y="177800"/>
                  </a:lnTo>
                  <a:lnTo>
                    <a:pt x="1832203" y="176530"/>
                  </a:lnTo>
                  <a:lnTo>
                    <a:pt x="1833511" y="175260"/>
                  </a:lnTo>
                  <a:lnTo>
                    <a:pt x="1835416" y="171450"/>
                  </a:lnTo>
                  <a:lnTo>
                    <a:pt x="1832927" y="170180"/>
                  </a:lnTo>
                  <a:lnTo>
                    <a:pt x="1831784" y="168910"/>
                  </a:lnTo>
                  <a:lnTo>
                    <a:pt x="1830387" y="166370"/>
                  </a:lnTo>
                  <a:lnTo>
                    <a:pt x="1827860" y="165100"/>
                  </a:lnTo>
                  <a:lnTo>
                    <a:pt x="1824786" y="158750"/>
                  </a:lnTo>
                  <a:lnTo>
                    <a:pt x="1814588" y="158750"/>
                  </a:lnTo>
                  <a:lnTo>
                    <a:pt x="1811426" y="157480"/>
                  </a:lnTo>
                  <a:lnTo>
                    <a:pt x="1811350" y="151130"/>
                  </a:lnTo>
                  <a:lnTo>
                    <a:pt x="1810702" y="148590"/>
                  </a:lnTo>
                  <a:lnTo>
                    <a:pt x="1808391" y="144780"/>
                  </a:lnTo>
                  <a:lnTo>
                    <a:pt x="1810918" y="143510"/>
                  </a:lnTo>
                  <a:lnTo>
                    <a:pt x="1811274" y="143510"/>
                  </a:lnTo>
                  <a:lnTo>
                    <a:pt x="1815109" y="147320"/>
                  </a:lnTo>
                  <a:lnTo>
                    <a:pt x="1815617" y="143510"/>
                  </a:lnTo>
                  <a:lnTo>
                    <a:pt x="1815795" y="142240"/>
                  </a:lnTo>
                  <a:lnTo>
                    <a:pt x="1818233" y="140970"/>
                  </a:lnTo>
                  <a:lnTo>
                    <a:pt x="1819452" y="142240"/>
                  </a:lnTo>
                  <a:lnTo>
                    <a:pt x="1820722" y="144780"/>
                  </a:lnTo>
                  <a:lnTo>
                    <a:pt x="1824266" y="147320"/>
                  </a:lnTo>
                  <a:lnTo>
                    <a:pt x="1827187" y="146050"/>
                  </a:lnTo>
                  <a:lnTo>
                    <a:pt x="1830057" y="140970"/>
                  </a:lnTo>
                  <a:lnTo>
                    <a:pt x="1830781" y="139700"/>
                  </a:lnTo>
                  <a:lnTo>
                    <a:pt x="1831276" y="139700"/>
                  </a:lnTo>
                  <a:lnTo>
                    <a:pt x="1836000" y="140970"/>
                  </a:lnTo>
                  <a:lnTo>
                    <a:pt x="1837232" y="142240"/>
                  </a:lnTo>
                  <a:lnTo>
                    <a:pt x="1839823" y="142240"/>
                  </a:lnTo>
                  <a:lnTo>
                    <a:pt x="1846021" y="144780"/>
                  </a:lnTo>
                  <a:lnTo>
                    <a:pt x="1849653" y="143510"/>
                  </a:lnTo>
                  <a:lnTo>
                    <a:pt x="1851507" y="139700"/>
                  </a:lnTo>
                  <a:lnTo>
                    <a:pt x="1852739" y="137160"/>
                  </a:lnTo>
                  <a:lnTo>
                    <a:pt x="1853526" y="135890"/>
                  </a:lnTo>
                  <a:lnTo>
                    <a:pt x="1855050" y="134620"/>
                  </a:lnTo>
                  <a:lnTo>
                    <a:pt x="1854885" y="130810"/>
                  </a:lnTo>
                  <a:lnTo>
                    <a:pt x="1856663" y="129540"/>
                  </a:lnTo>
                  <a:lnTo>
                    <a:pt x="1858518" y="128270"/>
                  </a:lnTo>
                  <a:lnTo>
                    <a:pt x="1859915" y="127000"/>
                  </a:lnTo>
                  <a:lnTo>
                    <a:pt x="1861718" y="125730"/>
                  </a:lnTo>
                  <a:lnTo>
                    <a:pt x="1863788" y="123190"/>
                  </a:lnTo>
                  <a:lnTo>
                    <a:pt x="1865528" y="121920"/>
                  </a:lnTo>
                  <a:lnTo>
                    <a:pt x="1875269" y="127000"/>
                  </a:lnTo>
                  <a:lnTo>
                    <a:pt x="1880806" y="124460"/>
                  </a:lnTo>
                  <a:lnTo>
                    <a:pt x="1882559" y="121920"/>
                  </a:lnTo>
                  <a:lnTo>
                    <a:pt x="1884324" y="119380"/>
                  </a:lnTo>
                  <a:lnTo>
                    <a:pt x="1881911" y="115570"/>
                  </a:lnTo>
                  <a:lnTo>
                    <a:pt x="1878228" y="114300"/>
                  </a:lnTo>
                  <a:lnTo>
                    <a:pt x="1873999" y="113030"/>
                  </a:lnTo>
                  <a:lnTo>
                    <a:pt x="1867636" y="111760"/>
                  </a:lnTo>
                  <a:lnTo>
                    <a:pt x="1862353" y="107950"/>
                  </a:lnTo>
                  <a:lnTo>
                    <a:pt x="1859330" y="106680"/>
                  </a:lnTo>
                  <a:lnTo>
                    <a:pt x="1856320" y="105410"/>
                  </a:lnTo>
                  <a:lnTo>
                    <a:pt x="1857463" y="104140"/>
                  </a:lnTo>
                  <a:lnTo>
                    <a:pt x="1858645" y="102870"/>
                  </a:lnTo>
                  <a:lnTo>
                    <a:pt x="1859622" y="101600"/>
                  </a:lnTo>
                  <a:lnTo>
                    <a:pt x="1861781" y="99060"/>
                  </a:lnTo>
                  <a:lnTo>
                    <a:pt x="1862874" y="97790"/>
                  </a:lnTo>
                  <a:lnTo>
                    <a:pt x="1866925" y="95250"/>
                  </a:lnTo>
                  <a:lnTo>
                    <a:pt x="1871573" y="97790"/>
                  </a:lnTo>
                  <a:lnTo>
                    <a:pt x="1879003" y="101600"/>
                  </a:lnTo>
                  <a:lnTo>
                    <a:pt x="1887270" y="102870"/>
                  </a:lnTo>
                  <a:lnTo>
                    <a:pt x="1899437" y="107950"/>
                  </a:lnTo>
                  <a:lnTo>
                    <a:pt x="1904720" y="106680"/>
                  </a:lnTo>
                  <a:lnTo>
                    <a:pt x="1909826" y="107950"/>
                  </a:lnTo>
                  <a:lnTo>
                    <a:pt x="1910753" y="107950"/>
                  </a:lnTo>
                  <a:lnTo>
                    <a:pt x="1913153" y="10668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64097" y="2648216"/>
              <a:ext cx="2202180" cy="1200150"/>
            </a:xfrm>
            <a:custGeom>
              <a:avLst/>
              <a:gdLst/>
              <a:ahLst/>
              <a:cxnLst/>
              <a:rect l="l" t="t" r="r" b="b"/>
              <a:pathLst>
                <a:path w="2202179" h="1200150">
                  <a:moveTo>
                    <a:pt x="48221" y="918425"/>
                  </a:moveTo>
                  <a:lnTo>
                    <a:pt x="46367" y="916381"/>
                  </a:lnTo>
                  <a:lnTo>
                    <a:pt x="45935" y="916876"/>
                  </a:lnTo>
                  <a:lnTo>
                    <a:pt x="45859" y="917397"/>
                  </a:lnTo>
                  <a:lnTo>
                    <a:pt x="45694" y="918311"/>
                  </a:lnTo>
                  <a:lnTo>
                    <a:pt x="46151" y="919010"/>
                  </a:lnTo>
                  <a:lnTo>
                    <a:pt x="47180" y="918819"/>
                  </a:lnTo>
                  <a:lnTo>
                    <a:pt x="47764" y="918743"/>
                  </a:lnTo>
                  <a:lnTo>
                    <a:pt x="48221" y="918425"/>
                  </a:lnTo>
                  <a:close/>
                </a:path>
                <a:path w="2202179" h="1200150">
                  <a:moveTo>
                    <a:pt x="222504" y="938593"/>
                  </a:moveTo>
                  <a:lnTo>
                    <a:pt x="222072" y="937666"/>
                  </a:lnTo>
                  <a:lnTo>
                    <a:pt x="221742" y="936980"/>
                  </a:lnTo>
                  <a:lnTo>
                    <a:pt x="221107" y="936485"/>
                  </a:lnTo>
                  <a:lnTo>
                    <a:pt x="220560" y="935901"/>
                  </a:lnTo>
                  <a:lnTo>
                    <a:pt x="220256" y="936396"/>
                  </a:lnTo>
                  <a:lnTo>
                    <a:pt x="219964" y="936752"/>
                  </a:lnTo>
                  <a:lnTo>
                    <a:pt x="219925" y="936980"/>
                  </a:lnTo>
                  <a:lnTo>
                    <a:pt x="219875" y="937844"/>
                  </a:lnTo>
                  <a:lnTo>
                    <a:pt x="220167" y="938491"/>
                  </a:lnTo>
                  <a:lnTo>
                    <a:pt x="221183" y="938491"/>
                  </a:lnTo>
                  <a:lnTo>
                    <a:pt x="221564" y="938415"/>
                  </a:lnTo>
                  <a:lnTo>
                    <a:pt x="222504" y="938593"/>
                  </a:lnTo>
                  <a:close/>
                </a:path>
                <a:path w="2202179" h="1200150">
                  <a:moveTo>
                    <a:pt x="341960" y="684212"/>
                  </a:moveTo>
                  <a:lnTo>
                    <a:pt x="341845" y="683552"/>
                  </a:lnTo>
                  <a:lnTo>
                    <a:pt x="341287" y="682523"/>
                  </a:lnTo>
                  <a:lnTo>
                    <a:pt x="340525" y="682599"/>
                  </a:lnTo>
                  <a:lnTo>
                    <a:pt x="339890" y="682764"/>
                  </a:lnTo>
                  <a:lnTo>
                    <a:pt x="339471" y="683120"/>
                  </a:lnTo>
                  <a:lnTo>
                    <a:pt x="339471" y="683780"/>
                  </a:lnTo>
                  <a:lnTo>
                    <a:pt x="339432" y="684885"/>
                  </a:lnTo>
                  <a:lnTo>
                    <a:pt x="340233" y="685126"/>
                  </a:lnTo>
                  <a:lnTo>
                    <a:pt x="341033" y="684961"/>
                  </a:lnTo>
                  <a:lnTo>
                    <a:pt x="341579" y="684809"/>
                  </a:lnTo>
                  <a:lnTo>
                    <a:pt x="341960" y="684212"/>
                  </a:lnTo>
                  <a:close/>
                </a:path>
                <a:path w="2202179" h="1200150">
                  <a:moveTo>
                    <a:pt x="344373" y="688187"/>
                  </a:moveTo>
                  <a:lnTo>
                    <a:pt x="344233" y="687425"/>
                  </a:lnTo>
                  <a:lnTo>
                    <a:pt x="344106" y="686841"/>
                  </a:lnTo>
                  <a:lnTo>
                    <a:pt x="343776" y="686409"/>
                  </a:lnTo>
                  <a:lnTo>
                    <a:pt x="343052" y="686409"/>
                  </a:lnTo>
                  <a:lnTo>
                    <a:pt x="341960" y="686320"/>
                  </a:lnTo>
                  <a:lnTo>
                    <a:pt x="341706" y="687171"/>
                  </a:lnTo>
                  <a:lnTo>
                    <a:pt x="341922" y="687920"/>
                  </a:lnTo>
                  <a:lnTo>
                    <a:pt x="342036" y="688517"/>
                  </a:lnTo>
                  <a:lnTo>
                    <a:pt x="342633" y="688873"/>
                  </a:lnTo>
                  <a:lnTo>
                    <a:pt x="343306" y="688784"/>
                  </a:lnTo>
                  <a:lnTo>
                    <a:pt x="343865" y="688441"/>
                  </a:lnTo>
                  <a:lnTo>
                    <a:pt x="344373" y="688187"/>
                  </a:lnTo>
                  <a:close/>
                </a:path>
                <a:path w="2202179" h="1200150">
                  <a:moveTo>
                    <a:pt x="347103" y="681774"/>
                  </a:moveTo>
                  <a:lnTo>
                    <a:pt x="346176" y="681672"/>
                  </a:lnTo>
                  <a:lnTo>
                    <a:pt x="345630" y="681583"/>
                  </a:lnTo>
                  <a:lnTo>
                    <a:pt x="344995" y="682523"/>
                  </a:lnTo>
                  <a:lnTo>
                    <a:pt x="344398" y="683018"/>
                  </a:lnTo>
                  <a:lnTo>
                    <a:pt x="344817" y="683615"/>
                  </a:lnTo>
                  <a:lnTo>
                    <a:pt x="345198" y="684301"/>
                  </a:lnTo>
                  <a:lnTo>
                    <a:pt x="345757" y="684631"/>
                  </a:lnTo>
                  <a:lnTo>
                    <a:pt x="347103" y="685228"/>
                  </a:lnTo>
                  <a:lnTo>
                    <a:pt x="346468" y="683945"/>
                  </a:lnTo>
                  <a:lnTo>
                    <a:pt x="346684" y="683552"/>
                  </a:lnTo>
                  <a:lnTo>
                    <a:pt x="346595" y="682853"/>
                  </a:lnTo>
                  <a:lnTo>
                    <a:pt x="347103" y="681774"/>
                  </a:lnTo>
                  <a:close/>
                </a:path>
                <a:path w="2202179" h="1200150">
                  <a:moveTo>
                    <a:pt x="351497" y="688009"/>
                  </a:moveTo>
                  <a:lnTo>
                    <a:pt x="351028" y="687755"/>
                  </a:lnTo>
                  <a:lnTo>
                    <a:pt x="349262" y="687158"/>
                  </a:lnTo>
                  <a:lnTo>
                    <a:pt x="349694" y="687324"/>
                  </a:lnTo>
                  <a:lnTo>
                    <a:pt x="349313" y="687908"/>
                  </a:lnTo>
                  <a:lnTo>
                    <a:pt x="349097" y="688428"/>
                  </a:lnTo>
                  <a:lnTo>
                    <a:pt x="348830" y="689025"/>
                  </a:lnTo>
                  <a:lnTo>
                    <a:pt x="349262" y="689686"/>
                  </a:lnTo>
                  <a:lnTo>
                    <a:pt x="349770" y="689851"/>
                  </a:lnTo>
                  <a:lnTo>
                    <a:pt x="350570" y="690054"/>
                  </a:lnTo>
                  <a:lnTo>
                    <a:pt x="351383" y="689851"/>
                  </a:lnTo>
                  <a:lnTo>
                    <a:pt x="351459" y="688771"/>
                  </a:lnTo>
                  <a:lnTo>
                    <a:pt x="351497" y="688009"/>
                  </a:lnTo>
                  <a:close/>
                </a:path>
                <a:path w="2202179" h="1200150">
                  <a:moveTo>
                    <a:pt x="367792" y="36830"/>
                  </a:moveTo>
                  <a:lnTo>
                    <a:pt x="367436" y="34290"/>
                  </a:lnTo>
                  <a:lnTo>
                    <a:pt x="367080" y="31750"/>
                  </a:lnTo>
                  <a:lnTo>
                    <a:pt x="361810" y="31750"/>
                  </a:lnTo>
                  <a:lnTo>
                    <a:pt x="360070" y="30480"/>
                  </a:lnTo>
                  <a:lnTo>
                    <a:pt x="358343" y="31750"/>
                  </a:lnTo>
                  <a:lnTo>
                    <a:pt x="356362" y="34290"/>
                  </a:lnTo>
                  <a:lnTo>
                    <a:pt x="345173" y="34290"/>
                  </a:lnTo>
                  <a:lnTo>
                    <a:pt x="339255" y="33020"/>
                  </a:lnTo>
                  <a:lnTo>
                    <a:pt x="327469" y="36830"/>
                  </a:lnTo>
                  <a:lnTo>
                    <a:pt x="367792" y="36830"/>
                  </a:lnTo>
                  <a:close/>
                </a:path>
                <a:path w="2202179" h="1200150">
                  <a:moveTo>
                    <a:pt x="449262" y="234149"/>
                  </a:moveTo>
                  <a:lnTo>
                    <a:pt x="447916" y="234835"/>
                  </a:lnTo>
                  <a:lnTo>
                    <a:pt x="449262" y="234149"/>
                  </a:lnTo>
                  <a:close/>
                </a:path>
                <a:path w="2202179" h="1200150">
                  <a:moveTo>
                    <a:pt x="469557" y="249897"/>
                  </a:moveTo>
                  <a:lnTo>
                    <a:pt x="469138" y="250101"/>
                  </a:lnTo>
                  <a:lnTo>
                    <a:pt x="468045" y="250215"/>
                  </a:lnTo>
                  <a:lnTo>
                    <a:pt x="469188" y="250101"/>
                  </a:lnTo>
                  <a:lnTo>
                    <a:pt x="469557" y="249897"/>
                  </a:lnTo>
                  <a:close/>
                </a:path>
                <a:path w="2202179" h="1200150">
                  <a:moveTo>
                    <a:pt x="470496" y="249364"/>
                  </a:moveTo>
                  <a:lnTo>
                    <a:pt x="469557" y="249897"/>
                  </a:lnTo>
                  <a:lnTo>
                    <a:pt x="470496" y="249428"/>
                  </a:lnTo>
                  <a:close/>
                </a:path>
                <a:path w="2202179" h="1200150">
                  <a:moveTo>
                    <a:pt x="470916" y="251396"/>
                  </a:moveTo>
                  <a:lnTo>
                    <a:pt x="470509" y="249428"/>
                  </a:lnTo>
                  <a:lnTo>
                    <a:pt x="470916" y="251396"/>
                  </a:lnTo>
                  <a:close/>
                </a:path>
                <a:path w="2202179" h="1200150">
                  <a:moveTo>
                    <a:pt x="588987" y="576580"/>
                  </a:moveTo>
                  <a:lnTo>
                    <a:pt x="588340" y="575310"/>
                  </a:lnTo>
                  <a:lnTo>
                    <a:pt x="587552" y="576580"/>
                  </a:lnTo>
                  <a:lnTo>
                    <a:pt x="588987" y="576580"/>
                  </a:lnTo>
                  <a:close/>
                </a:path>
                <a:path w="2202179" h="1200150">
                  <a:moveTo>
                    <a:pt x="592950" y="373583"/>
                  </a:moveTo>
                  <a:lnTo>
                    <a:pt x="592366" y="373075"/>
                  </a:lnTo>
                  <a:lnTo>
                    <a:pt x="591769" y="372237"/>
                  </a:lnTo>
                  <a:lnTo>
                    <a:pt x="591096" y="372237"/>
                  </a:lnTo>
                  <a:lnTo>
                    <a:pt x="590207" y="372148"/>
                  </a:lnTo>
                  <a:lnTo>
                    <a:pt x="589318" y="373164"/>
                  </a:lnTo>
                  <a:lnTo>
                    <a:pt x="589368" y="373913"/>
                  </a:lnTo>
                  <a:lnTo>
                    <a:pt x="589368" y="374510"/>
                  </a:lnTo>
                  <a:lnTo>
                    <a:pt x="590423" y="375526"/>
                  </a:lnTo>
                  <a:lnTo>
                    <a:pt x="590981" y="375437"/>
                  </a:lnTo>
                  <a:lnTo>
                    <a:pt x="591566" y="375437"/>
                  </a:lnTo>
                  <a:lnTo>
                    <a:pt x="592112" y="374434"/>
                  </a:lnTo>
                  <a:lnTo>
                    <a:pt x="592950" y="373583"/>
                  </a:lnTo>
                  <a:close/>
                </a:path>
                <a:path w="2202179" h="1200150">
                  <a:moveTo>
                    <a:pt x="613486" y="10185"/>
                  </a:moveTo>
                  <a:lnTo>
                    <a:pt x="612648" y="10096"/>
                  </a:lnTo>
                  <a:lnTo>
                    <a:pt x="612254" y="10515"/>
                  </a:lnTo>
                  <a:lnTo>
                    <a:pt x="612254" y="11366"/>
                  </a:lnTo>
                  <a:lnTo>
                    <a:pt x="613105" y="11366"/>
                  </a:lnTo>
                  <a:lnTo>
                    <a:pt x="613486" y="10934"/>
                  </a:lnTo>
                  <a:lnTo>
                    <a:pt x="613486" y="10185"/>
                  </a:lnTo>
                  <a:close/>
                </a:path>
                <a:path w="2202179" h="1200150">
                  <a:moveTo>
                    <a:pt x="641578" y="6350"/>
                  </a:moveTo>
                  <a:lnTo>
                    <a:pt x="639533" y="5080"/>
                  </a:lnTo>
                  <a:lnTo>
                    <a:pt x="635101" y="5080"/>
                  </a:lnTo>
                  <a:lnTo>
                    <a:pt x="631304" y="6350"/>
                  </a:lnTo>
                  <a:lnTo>
                    <a:pt x="641578" y="6350"/>
                  </a:lnTo>
                  <a:close/>
                </a:path>
                <a:path w="2202179" h="1200150">
                  <a:moveTo>
                    <a:pt x="646811" y="217170"/>
                  </a:moveTo>
                  <a:lnTo>
                    <a:pt x="645452" y="215900"/>
                  </a:lnTo>
                  <a:lnTo>
                    <a:pt x="642747" y="213360"/>
                  </a:lnTo>
                  <a:lnTo>
                    <a:pt x="630542" y="213360"/>
                  </a:lnTo>
                  <a:lnTo>
                    <a:pt x="629958" y="215900"/>
                  </a:lnTo>
                  <a:lnTo>
                    <a:pt x="628053" y="213360"/>
                  </a:lnTo>
                  <a:lnTo>
                    <a:pt x="626872" y="214630"/>
                  </a:lnTo>
                  <a:lnTo>
                    <a:pt x="624205" y="214630"/>
                  </a:lnTo>
                  <a:lnTo>
                    <a:pt x="621893" y="217170"/>
                  </a:lnTo>
                  <a:lnTo>
                    <a:pt x="646811" y="217170"/>
                  </a:lnTo>
                  <a:close/>
                </a:path>
                <a:path w="2202179" h="1200150">
                  <a:moveTo>
                    <a:pt x="657529" y="6350"/>
                  </a:moveTo>
                  <a:lnTo>
                    <a:pt x="652995" y="5080"/>
                  </a:lnTo>
                  <a:lnTo>
                    <a:pt x="649998" y="6350"/>
                  </a:lnTo>
                  <a:lnTo>
                    <a:pt x="657529" y="6350"/>
                  </a:lnTo>
                  <a:close/>
                </a:path>
                <a:path w="2202179" h="1200150">
                  <a:moveTo>
                    <a:pt x="703338" y="1164247"/>
                  </a:moveTo>
                  <a:lnTo>
                    <a:pt x="699706" y="1164920"/>
                  </a:lnTo>
                  <a:lnTo>
                    <a:pt x="697801" y="1163993"/>
                  </a:lnTo>
                  <a:lnTo>
                    <a:pt x="695617" y="1162977"/>
                  </a:lnTo>
                  <a:lnTo>
                    <a:pt x="692480" y="1163561"/>
                  </a:lnTo>
                  <a:lnTo>
                    <a:pt x="692658" y="1167472"/>
                  </a:lnTo>
                  <a:lnTo>
                    <a:pt x="690702" y="1164158"/>
                  </a:lnTo>
                  <a:lnTo>
                    <a:pt x="689190" y="1163396"/>
                  </a:lnTo>
                  <a:lnTo>
                    <a:pt x="685901" y="1163739"/>
                  </a:lnTo>
                  <a:lnTo>
                    <a:pt x="684250" y="1163929"/>
                  </a:lnTo>
                  <a:lnTo>
                    <a:pt x="683031" y="1164920"/>
                  </a:lnTo>
                  <a:lnTo>
                    <a:pt x="682904" y="1167968"/>
                  </a:lnTo>
                  <a:lnTo>
                    <a:pt x="682231" y="1170012"/>
                  </a:lnTo>
                  <a:lnTo>
                    <a:pt x="683996" y="1171765"/>
                  </a:lnTo>
                  <a:lnTo>
                    <a:pt x="685901" y="1173619"/>
                  </a:lnTo>
                  <a:lnTo>
                    <a:pt x="686663" y="1171028"/>
                  </a:lnTo>
                  <a:lnTo>
                    <a:pt x="688136" y="1171092"/>
                  </a:lnTo>
                  <a:lnTo>
                    <a:pt x="689063" y="1171092"/>
                  </a:lnTo>
                  <a:lnTo>
                    <a:pt x="690079" y="1169644"/>
                  </a:lnTo>
                  <a:lnTo>
                    <a:pt x="691007" y="1168882"/>
                  </a:lnTo>
                  <a:lnTo>
                    <a:pt x="692150" y="1170012"/>
                  </a:lnTo>
                  <a:lnTo>
                    <a:pt x="690245" y="1172121"/>
                  </a:lnTo>
                  <a:lnTo>
                    <a:pt x="692658" y="1172362"/>
                  </a:lnTo>
                  <a:lnTo>
                    <a:pt x="695274" y="1174470"/>
                  </a:lnTo>
                  <a:lnTo>
                    <a:pt x="697001" y="1171765"/>
                  </a:lnTo>
                  <a:lnTo>
                    <a:pt x="698944" y="1171028"/>
                  </a:lnTo>
                  <a:lnTo>
                    <a:pt x="700722" y="1170330"/>
                  </a:lnTo>
                  <a:lnTo>
                    <a:pt x="703300" y="1168552"/>
                  </a:lnTo>
                  <a:lnTo>
                    <a:pt x="703300" y="1167206"/>
                  </a:lnTo>
                  <a:lnTo>
                    <a:pt x="703338" y="1164247"/>
                  </a:lnTo>
                  <a:close/>
                </a:path>
                <a:path w="2202179" h="1200150">
                  <a:moveTo>
                    <a:pt x="739648" y="63500"/>
                  </a:moveTo>
                  <a:lnTo>
                    <a:pt x="720915" y="49530"/>
                  </a:lnTo>
                  <a:lnTo>
                    <a:pt x="716927" y="45720"/>
                  </a:lnTo>
                  <a:lnTo>
                    <a:pt x="722845" y="44450"/>
                  </a:lnTo>
                  <a:lnTo>
                    <a:pt x="725170" y="38100"/>
                  </a:lnTo>
                  <a:lnTo>
                    <a:pt x="725639" y="36830"/>
                  </a:lnTo>
                  <a:lnTo>
                    <a:pt x="719086" y="29210"/>
                  </a:lnTo>
                  <a:lnTo>
                    <a:pt x="715302" y="25400"/>
                  </a:lnTo>
                  <a:lnTo>
                    <a:pt x="710806" y="24130"/>
                  </a:lnTo>
                  <a:lnTo>
                    <a:pt x="704011" y="22860"/>
                  </a:lnTo>
                  <a:lnTo>
                    <a:pt x="697979" y="20320"/>
                  </a:lnTo>
                  <a:lnTo>
                    <a:pt x="692073" y="16510"/>
                  </a:lnTo>
                  <a:lnTo>
                    <a:pt x="689825" y="16510"/>
                  </a:lnTo>
                  <a:lnTo>
                    <a:pt x="689114" y="15240"/>
                  </a:lnTo>
                  <a:lnTo>
                    <a:pt x="692277" y="11430"/>
                  </a:lnTo>
                  <a:lnTo>
                    <a:pt x="692150" y="8890"/>
                  </a:lnTo>
                  <a:lnTo>
                    <a:pt x="687298" y="6350"/>
                  </a:lnTo>
                  <a:lnTo>
                    <a:pt x="685571" y="6350"/>
                  </a:lnTo>
                  <a:lnTo>
                    <a:pt x="673531" y="3810"/>
                  </a:lnTo>
                  <a:lnTo>
                    <a:pt x="667181" y="5080"/>
                  </a:lnTo>
                  <a:lnTo>
                    <a:pt x="666915" y="7620"/>
                  </a:lnTo>
                  <a:lnTo>
                    <a:pt x="666813" y="12700"/>
                  </a:lnTo>
                  <a:lnTo>
                    <a:pt x="669556" y="15240"/>
                  </a:lnTo>
                  <a:lnTo>
                    <a:pt x="664997" y="15240"/>
                  </a:lnTo>
                  <a:lnTo>
                    <a:pt x="666775" y="10160"/>
                  </a:lnTo>
                  <a:lnTo>
                    <a:pt x="665988" y="7620"/>
                  </a:lnTo>
                  <a:lnTo>
                    <a:pt x="647001" y="7620"/>
                  </a:lnTo>
                  <a:lnTo>
                    <a:pt x="643636" y="7620"/>
                  </a:lnTo>
                  <a:lnTo>
                    <a:pt x="626529" y="7620"/>
                  </a:lnTo>
                  <a:lnTo>
                    <a:pt x="617118" y="7620"/>
                  </a:lnTo>
                  <a:lnTo>
                    <a:pt x="617080" y="8890"/>
                  </a:lnTo>
                  <a:lnTo>
                    <a:pt x="617042" y="9042"/>
                  </a:lnTo>
                  <a:lnTo>
                    <a:pt x="617105" y="7721"/>
                  </a:lnTo>
                  <a:lnTo>
                    <a:pt x="616953" y="7747"/>
                  </a:lnTo>
                  <a:lnTo>
                    <a:pt x="616953" y="9474"/>
                  </a:lnTo>
                  <a:lnTo>
                    <a:pt x="616813" y="10160"/>
                  </a:lnTo>
                  <a:lnTo>
                    <a:pt x="616089" y="10160"/>
                  </a:lnTo>
                  <a:lnTo>
                    <a:pt x="615302" y="8890"/>
                  </a:lnTo>
                  <a:lnTo>
                    <a:pt x="614794" y="10160"/>
                  </a:lnTo>
                  <a:lnTo>
                    <a:pt x="614337" y="10160"/>
                  </a:lnTo>
                  <a:lnTo>
                    <a:pt x="614718" y="9766"/>
                  </a:lnTo>
                  <a:lnTo>
                    <a:pt x="614718" y="8902"/>
                  </a:lnTo>
                  <a:lnTo>
                    <a:pt x="615632" y="8826"/>
                  </a:lnTo>
                  <a:lnTo>
                    <a:pt x="616953" y="9474"/>
                  </a:lnTo>
                  <a:lnTo>
                    <a:pt x="616953" y="7747"/>
                  </a:lnTo>
                  <a:lnTo>
                    <a:pt x="616191" y="7810"/>
                  </a:lnTo>
                  <a:lnTo>
                    <a:pt x="614794" y="7124"/>
                  </a:lnTo>
                  <a:lnTo>
                    <a:pt x="614705" y="8902"/>
                  </a:lnTo>
                  <a:lnTo>
                    <a:pt x="613867" y="8902"/>
                  </a:lnTo>
                  <a:lnTo>
                    <a:pt x="613435" y="9334"/>
                  </a:lnTo>
                  <a:lnTo>
                    <a:pt x="613486" y="10185"/>
                  </a:lnTo>
                  <a:lnTo>
                    <a:pt x="614311" y="10185"/>
                  </a:lnTo>
                  <a:lnTo>
                    <a:pt x="613905" y="11430"/>
                  </a:lnTo>
                  <a:lnTo>
                    <a:pt x="612851" y="11430"/>
                  </a:lnTo>
                  <a:lnTo>
                    <a:pt x="612597" y="12700"/>
                  </a:lnTo>
                  <a:lnTo>
                    <a:pt x="610946" y="12700"/>
                  </a:lnTo>
                  <a:lnTo>
                    <a:pt x="607275" y="15240"/>
                  </a:lnTo>
                  <a:lnTo>
                    <a:pt x="603186" y="17780"/>
                  </a:lnTo>
                  <a:lnTo>
                    <a:pt x="595960" y="25400"/>
                  </a:lnTo>
                  <a:lnTo>
                    <a:pt x="596709" y="30480"/>
                  </a:lnTo>
                  <a:lnTo>
                    <a:pt x="602208" y="34290"/>
                  </a:lnTo>
                  <a:lnTo>
                    <a:pt x="604024" y="34290"/>
                  </a:lnTo>
                  <a:lnTo>
                    <a:pt x="605332" y="36830"/>
                  </a:lnTo>
                  <a:lnTo>
                    <a:pt x="607352" y="36830"/>
                  </a:lnTo>
                  <a:lnTo>
                    <a:pt x="609473" y="38100"/>
                  </a:lnTo>
                  <a:lnTo>
                    <a:pt x="609587" y="39370"/>
                  </a:lnTo>
                  <a:lnTo>
                    <a:pt x="608291" y="40640"/>
                  </a:lnTo>
                  <a:lnTo>
                    <a:pt x="603745" y="45720"/>
                  </a:lnTo>
                  <a:lnTo>
                    <a:pt x="598665" y="49530"/>
                  </a:lnTo>
                  <a:lnTo>
                    <a:pt x="593039" y="53340"/>
                  </a:lnTo>
                  <a:lnTo>
                    <a:pt x="586867" y="55880"/>
                  </a:lnTo>
                  <a:lnTo>
                    <a:pt x="590092" y="52070"/>
                  </a:lnTo>
                  <a:lnTo>
                    <a:pt x="594271" y="48260"/>
                  </a:lnTo>
                  <a:lnTo>
                    <a:pt x="590727" y="43180"/>
                  </a:lnTo>
                  <a:lnTo>
                    <a:pt x="588060" y="39370"/>
                  </a:lnTo>
                  <a:lnTo>
                    <a:pt x="584047" y="41910"/>
                  </a:lnTo>
                  <a:lnTo>
                    <a:pt x="581774" y="43180"/>
                  </a:lnTo>
                  <a:lnTo>
                    <a:pt x="578294" y="39370"/>
                  </a:lnTo>
                  <a:lnTo>
                    <a:pt x="580250" y="35560"/>
                  </a:lnTo>
                  <a:lnTo>
                    <a:pt x="580377" y="31750"/>
                  </a:lnTo>
                  <a:lnTo>
                    <a:pt x="580453" y="27940"/>
                  </a:lnTo>
                  <a:lnTo>
                    <a:pt x="582002" y="25400"/>
                  </a:lnTo>
                  <a:lnTo>
                    <a:pt x="582777" y="24130"/>
                  </a:lnTo>
                  <a:lnTo>
                    <a:pt x="578091" y="21590"/>
                  </a:lnTo>
                  <a:lnTo>
                    <a:pt x="575983" y="21590"/>
                  </a:lnTo>
                  <a:lnTo>
                    <a:pt x="574294" y="20320"/>
                  </a:lnTo>
                  <a:lnTo>
                    <a:pt x="569722" y="20320"/>
                  </a:lnTo>
                  <a:lnTo>
                    <a:pt x="569607" y="21590"/>
                  </a:lnTo>
                  <a:lnTo>
                    <a:pt x="569569" y="22860"/>
                  </a:lnTo>
                  <a:lnTo>
                    <a:pt x="569264" y="25400"/>
                  </a:lnTo>
                  <a:lnTo>
                    <a:pt x="568261" y="24130"/>
                  </a:lnTo>
                  <a:lnTo>
                    <a:pt x="565937" y="21590"/>
                  </a:lnTo>
                  <a:lnTo>
                    <a:pt x="564375" y="24130"/>
                  </a:lnTo>
                  <a:lnTo>
                    <a:pt x="559981" y="24130"/>
                  </a:lnTo>
                  <a:lnTo>
                    <a:pt x="558406" y="25400"/>
                  </a:lnTo>
                  <a:lnTo>
                    <a:pt x="556221" y="26670"/>
                  </a:lnTo>
                  <a:lnTo>
                    <a:pt x="552894" y="27940"/>
                  </a:lnTo>
                  <a:lnTo>
                    <a:pt x="552386" y="31750"/>
                  </a:lnTo>
                  <a:lnTo>
                    <a:pt x="550138" y="33020"/>
                  </a:lnTo>
                  <a:lnTo>
                    <a:pt x="547903" y="35560"/>
                  </a:lnTo>
                  <a:lnTo>
                    <a:pt x="548068" y="38100"/>
                  </a:lnTo>
                  <a:lnTo>
                    <a:pt x="550824" y="39370"/>
                  </a:lnTo>
                  <a:lnTo>
                    <a:pt x="553351" y="41910"/>
                  </a:lnTo>
                  <a:lnTo>
                    <a:pt x="553135" y="41910"/>
                  </a:lnTo>
                  <a:lnTo>
                    <a:pt x="548995" y="46990"/>
                  </a:lnTo>
                  <a:lnTo>
                    <a:pt x="545617" y="48260"/>
                  </a:lnTo>
                  <a:lnTo>
                    <a:pt x="542467" y="49530"/>
                  </a:lnTo>
                  <a:lnTo>
                    <a:pt x="540092" y="50800"/>
                  </a:lnTo>
                  <a:lnTo>
                    <a:pt x="538619" y="50800"/>
                  </a:lnTo>
                  <a:lnTo>
                    <a:pt x="536714" y="49530"/>
                  </a:lnTo>
                  <a:lnTo>
                    <a:pt x="531520" y="49530"/>
                  </a:lnTo>
                  <a:lnTo>
                    <a:pt x="529704" y="50800"/>
                  </a:lnTo>
                  <a:lnTo>
                    <a:pt x="528980" y="48260"/>
                  </a:lnTo>
                  <a:lnTo>
                    <a:pt x="523328" y="48260"/>
                  </a:lnTo>
                  <a:lnTo>
                    <a:pt x="521093" y="50800"/>
                  </a:lnTo>
                  <a:lnTo>
                    <a:pt x="504621" y="50800"/>
                  </a:lnTo>
                  <a:lnTo>
                    <a:pt x="499135" y="52070"/>
                  </a:lnTo>
                  <a:lnTo>
                    <a:pt x="490778" y="52070"/>
                  </a:lnTo>
                  <a:lnTo>
                    <a:pt x="487934" y="46990"/>
                  </a:lnTo>
                  <a:lnTo>
                    <a:pt x="508673" y="46990"/>
                  </a:lnTo>
                  <a:lnTo>
                    <a:pt x="510324" y="44450"/>
                  </a:lnTo>
                  <a:lnTo>
                    <a:pt x="512686" y="43180"/>
                  </a:lnTo>
                  <a:lnTo>
                    <a:pt x="513740" y="41910"/>
                  </a:lnTo>
                  <a:lnTo>
                    <a:pt x="514794" y="40640"/>
                  </a:lnTo>
                  <a:lnTo>
                    <a:pt x="522020" y="40640"/>
                  </a:lnTo>
                  <a:lnTo>
                    <a:pt x="522020" y="36830"/>
                  </a:lnTo>
                  <a:lnTo>
                    <a:pt x="523252" y="34290"/>
                  </a:lnTo>
                  <a:lnTo>
                    <a:pt x="518845" y="30480"/>
                  </a:lnTo>
                  <a:lnTo>
                    <a:pt x="515683" y="30480"/>
                  </a:lnTo>
                  <a:lnTo>
                    <a:pt x="514413" y="25400"/>
                  </a:lnTo>
                  <a:lnTo>
                    <a:pt x="517626" y="24130"/>
                  </a:lnTo>
                  <a:lnTo>
                    <a:pt x="517944" y="22860"/>
                  </a:lnTo>
                  <a:lnTo>
                    <a:pt x="518248" y="21590"/>
                  </a:lnTo>
                  <a:lnTo>
                    <a:pt x="518680" y="20320"/>
                  </a:lnTo>
                  <a:lnTo>
                    <a:pt x="519061" y="19050"/>
                  </a:lnTo>
                  <a:lnTo>
                    <a:pt x="521474" y="15240"/>
                  </a:lnTo>
                  <a:lnTo>
                    <a:pt x="521766" y="12700"/>
                  </a:lnTo>
                  <a:lnTo>
                    <a:pt x="519188" y="11430"/>
                  </a:lnTo>
                  <a:lnTo>
                    <a:pt x="513613" y="6350"/>
                  </a:lnTo>
                  <a:lnTo>
                    <a:pt x="509562" y="7620"/>
                  </a:lnTo>
                  <a:lnTo>
                    <a:pt x="504952" y="8890"/>
                  </a:lnTo>
                  <a:lnTo>
                    <a:pt x="502500" y="13970"/>
                  </a:lnTo>
                  <a:lnTo>
                    <a:pt x="499084" y="15240"/>
                  </a:lnTo>
                  <a:lnTo>
                    <a:pt x="497738" y="15240"/>
                  </a:lnTo>
                  <a:lnTo>
                    <a:pt x="496633" y="13970"/>
                  </a:lnTo>
                  <a:lnTo>
                    <a:pt x="493306" y="10160"/>
                  </a:lnTo>
                  <a:lnTo>
                    <a:pt x="493141" y="10160"/>
                  </a:lnTo>
                  <a:lnTo>
                    <a:pt x="486638" y="13970"/>
                  </a:lnTo>
                  <a:lnTo>
                    <a:pt x="485190" y="13970"/>
                  </a:lnTo>
                  <a:lnTo>
                    <a:pt x="481825" y="11430"/>
                  </a:lnTo>
                  <a:lnTo>
                    <a:pt x="471436" y="11430"/>
                  </a:lnTo>
                  <a:lnTo>
                    <a:pt x="469734" y="7620"/>
                  </a:lnTo>
                  <a:lnTo>
                    <a:pt x="468134" y="2540"/>
                  </a:lnTo>
                  <a:lnTo>
                    <a:pt x="452589" y="2540"/>
                  </a:lnTo>
                  <a:lnTo>
                    <a:pt x="447370" y="0"/>
                  </a:lnTo>
                  <a:lnTo>
                    <a:pt x="435876" y="0"/>
                  </a:lnTo>
                  <a:lnTo>
                    <a:pt x="431101" y="2540"/>
                  </a:lnTo>
                  <a:lnTo>
                    <a:pt x="426072" y="1270"/>
                  </a:lnTo>
                  <a:lnTo>
                    <a:pt x="419709" y="1270"/>
                  </a:lnTo>
                  <a:lnTo>
                    <a:pt x="416699" y="6350"/>
                  </a:lnTo>
                  <a:lnTo>
                    <a:pt x="405930" y="8890"/>
                  </a:lnTo>
                  <a:lnTo>
                    <a:pt x="400278" y="12700"/>
                  </a:lnTo>
                  <a:lnTo>
                    <a:pt x="394233" y="15240"/>
                  </a:lnTo>
                  <a:lnTo>
                    <a:pt x="392328" y="16510"/>
                  </a:lnTo>
                  <a:lnTo>
                    <a:pt x="391744" y="17780"/>
                  </a:lnTo>
                  <a:lnTo>
                    <a:pt x="391541" y="26670"/>
                  </a:lnTo>
                  <a:lnTo>
                    <a:pt x="399046" y="31750"/>
                  </a:lnTo>
                  <a:lnTo>
                    <a:pt x="405384" y="27940"/>
                  </a:lnTo>
                  <a:lnTo>
                    <a:pt x="411289" y="25400"/>
                  </a:lnTo>
                  <a:lnTo>
                    <a:pt x="417969" y="25400"/>
                  </a:lnTo>
                  <a:lnTo>
                    <a:pt x="424002" y="22860"/>
                  </a:lnTo>
                  <a:lnTo>
                    <a:pt x="426707" y="22860"/>
                  </a:lnTo>
                  <a:lnTo>
                    <a:pt x="426961" y="26670"/>
                  </a:lnTo>
                  <a:lnTo>
                    <a:pt x="426669" y="29210"/>
                  </a:lnTo>
                  <a:lnTo>
                    <a:pt x="426491" y="33020"/>
                  </a:lnTo>
                  <a:lnTo>
                    <a:pt x="425729" y="33020"/>
                  </a:lnTo>
                  <a:lnTo>
                    <a:pt x="420331" y="35560"/>
                  </a:lnTo>
                  <a:lnTo>
                    <a:pt x="420039" y="36830"/>
                  </a:lnTo>
                  <a:lnTo>
                    <a:pt x="421855" y="41910"/>
                  </a:lnTo>
                  <a:lnTo>
                    <a:pt x="409143" y="41910"/>
                  </a:lnTo>
                  <a:lnTo>
                    <a:pt x="406184" y="39370"/>
                  </a:lnTo>
                  <a:lnTo>
                    <a:pt x="403225" y="36830"/>
                  </a:lnTo>
                  <a:lnTo>
                    <a:pt x="401751" y="35560"/>
                  </a:lnTo>
                  <a:lnTo>
                    <a:pt x="395465" y="36830"/>
                  </a:lnTo>
                  <a:lnTo>
                    <a:pt x="390093" y="35560"/>
                  </a:lnTo>
                  <a:lnTo>
                    <a:pt x="388162" y="36830"/>
                  </a:lnTo>
                  <a:lnTo>
                    <a:pt x="385368" y="36830"/>
                  </a:lnTo>
                  <a:lnTo>
                    <a:pt x="383336" y="35560"/>
                  </a:lnTo>
                  <a:lnTo>
                    <a:pt x="376923" y="35560"/>
                  </a:lnTo>
                  <a:lnTo>
                    <a:pt x="370674" y="39370"/>
                  </a:lnTo>
                  <a:lnTo>
                    <a:pt x="367969" y="38100"/>
                  </a:lnTo>
                  <a:lnTo>
                    <a:pt x="321652" y="38100"/>
                  </a:lnTo>
                  <a:lnTo>
                    <a:pt x="315442" y="38100"/>
                  </a:lnTo>
                  <a:lnTo>
                    <a:pt x="307276" y="38100"/>
                  </a:lnTo>
                  <a:lnTo>
                    <a:pt x="303707" y="40640"/>
                  </a:lnTo>
                  <a:lnTo>
                    <a:pt x="301167" y="41910"/>
                  </a:lnTo>
                  <a:lnTo>
                    <a:pt x="299110" y="40640"/>
                  </a:lnTo>
                  <a:lnTo>
                    <a:pt x="292976" y="39370"/>
                  </a:lnTo>
                  <a:lnTo>
                    <a:pt x="291541" y="38100"/>
                  </a:lnTo>
                  <a:lnTo>
                    <a:pt x="290106" y="36830"/>
                  </a:lnTo>
                  <a:lnTo>
                    <a:pt x="286131" y="38100"/>
                  </a:lnTo>
                  <a:lnTo>
                    <a:pt x="282879" y="38100"/>
                  </a:lnTo>
                  <a:lnTo>
                    <a:pt x="279971" y="36830"/>
                  </a:lnTo>
                  <a:lnTo>
                    <a:pt x="277469" y="34290"/>
                  </a:lnTo>
                  <a:lnTo>
                    <a:pt x="275590" y="33020"/>
                  </a:lnTo>
                  <a:lnTo>
                    <a:pt x="254215" y="33020"/>
                  </a:lnTo>
                  <a:lnTo>
                    <a:pt x="237959" y="30480"/>
                  </a:lnTo>
                  <a:lnTo>
                    <a:pt x="235724" y="29210"/>
                  </a:lnTo>
                  <a:lnTo>
                    <a:pt x="224866" y="29210"/>
                  </a:lnTo>
                  <a:lnTo>
                    <a:pt x="218909" y="26670"/>
                  </a:lnTo>
                  <a:lnTo>
                    <a:pt x="206959" y="25400"/>
                  </a:lnTo>
                  <a:lnTo>
                    <a:pt x="201510" y="22860"/>
                  </a:lnTo>
                  <a:lnTo>
                    <a:pt x="193954" y="27940"/>
                  </a:lnTo>
                  <a:lnTo>
                    <a:pt x="191033" y="29210"/>
                  </a:lnTo>
                  <a:lnTo>
                    <a:pt x="188048" y="26670"/>
                  </a:lnTo>
                  <a:lnTo>
                    <a:pt x="186512" y="25400"/>
                  </a:lnTo>
                  <a:lnTo>
                    <a:pt x="182930" y="25400"/>
                  </a:lnTo>
                  <a:lnTo>
                    <a:pt x="180987" y="26670"/>
                  </a:lnTo>
                  <a:lnTo>
                    <a:pt x="177825" y="27940"/>
                  </a:lnTo>
                  <a:lnTo>
                    <a:pt x="165493" y="27940"/>
                  </a:lnTo>
                  <a:lnTo>
                    <a:pt x="159537" y="29210"/>
                  </a:lnTo>
                  <a:lnTo>
                    <a:pt x="153911" y="31750"/>
                  </a:lnTo>
                  <a:lnTo>
                    <a:pt x="151765" y="33020"/>
                  </a:lnTo>
                  <a:lnTo>
                    <a:pt x="149783" y="35560"/>
                  </a:lnTo>
                  <a:lnTo>
                    <a:pt x="143408" y="35560"/>
                  </a:lnTo>
                  <a:lnTo>
                    <a:pt x="140195" y="36830"/>
                  </a:lnTo>
                  <a:lnTo>
                    <a:pt x="136893" y="38100"/>
                  </a:lnTo>
                  <a:lnTo>
                    <a:pt x="132257" y="40640"/>
                  </a:lnTo>
                  <a:lnTo>
                    <a:pt x="127355" y="41910"/>
                  </a:lnTo>
                  <a:lnTo>
                    <a:pt x="116471" y="43180"/>
                  </a:lnTo>
                  <a:lnTo>
                    <a:pt x="111226" y="44450"/>
                  </a:lnTo>
                  <a:lnTo>
                    <a:pt x="106248" y="46990"/>
                  </a:lnTo>
                  <a:lnTo>
                    <a:pt x="103962" y="48260"/>
                  </a:lnTo>
                  <a:lnTo>
                    <a:pt x="104051" y="49530"/>
                  </a:lnTo>
                  <a:lnTo>
                    <a:pt x="104940" y="50800"/>
                  </a:lnTo>
                  <a:lnTo>
                    <a:pt x="105664" y="53340"/>
                  </a:lnTo>
                  <a:lnTo>
                    <a:pt x="108140" y="54610"/>
                  </a:lnTo>
                  <a:lnTo>
                    <a:pt x="107302" y="59690"/>
                  </a:lnTo>
                  <a:lnTo>
                    <a:pt x="110388" y="60960"/>
                  </a:lnTo>
                  <a:lnTo>
                    <a:pt x="111721" y="62230"/>
                  </a:lnTo>
                  <a:lnTo>
                    <a:pt x="618210" y="62230"/>
                  </a:lnTo>
                  <a:lnTo>
                    <a:pt x="621588" y="60960"/>
                  </a:lnTo>
                  <a:lnTo>
                    <a:pt x="626440" y="58420"/>
                  </a:lnTo>
                  <a:lnTo>
                    <a:pt x="626135" y="55880"/>
                  </a:lnTo>
                  <a:lnTo>
                    <a:pt x="625817" y="53340"/>
                  </a:lnTo>
                  <a:lnTo>
                    <a:pt x="625729" y="52070"/>
                  </a:lnTo>
                  <a:lnTo>
                    <a:pt x="627545" y="50800"/>
                  </a:lnTo>
                  <a:lnTo>
                    <a:pt x="631228" y="49530"/>
                  </a:lnTo>
                  <a:lnTo>
                    <a:pt x="632828" y="48260"/>
                  </a:lnTo>
                  <a:lnTo>
                    <a:pt x="634720" y="43180"/>
                  </a:lnTo>
                  <a:lnTo>
                    <a:pt x="634009" y="40640"/>
                  </a:lnTo>
                  <a:lnTo>
                    <a:pt x="633425" y="39370"/>
                  </a:lnTo>
                  <a:lnTo>
                    <a:pt x="636663" y="39370"/>
                  </a:lnTo>
                  <a:lnTo>
                    <a:pt x="640130" y="38100"/>
                  </a:lnTo>
                  <a:lnTo>
                    <a:pt x="643077" y="39370"/>
                  </a:lnTo>
                  <a:lnTo>
                    <a:pt x="647395" y="40640"/>
                  </a:lnTo>
                  <a:lnTo>
                    <a:pt x="651319" y="40640"/>
                  </a:lnTo>
                  <a:lnTo>
                    <a:pt x="655586" y="39370"/>
                  </a:lnTo>
                  <a:lnTo>
                    <a:pt x="657136" y="38100"/>
                  </a:lnTo>
                  <a:lnTo>
                    <a:pt x="658914" y="38100"/>
                  </a:lnTo>
                  <a:lnTo>
                    <a:pt x="664997" y="44450"/>
                  </a:lnTo>
                  <a:lnTo>
                    <a:pt x="668083" y="49530"/>
                  </a:lnTo>
                  <a:lnTo>
                    <a:pt x="674458" y="52070"/>
                  </a:lnTo>
                  <a:lnTo>
                    <a:pt x="676821" y="52070"/>
                  </a:lnTo>
                  <a:lnTo>
                    <a:pt x="674497" y="54610"/>
                  </a:lnTo>
                  <a:lnTo>
                    <a:pt x="674281" y="54610"/>
                  </a:lnTo>
                  <a:lnTo>
                    <a:pt x="671461" y="58420"/>
                  </a:lnTo>
                  <a:lnTo>
                    <a:pt x="668756" y="60960"/>
                  </a:lnTo>
                  <a:lnTo>
                    <a:pt x="664438" y="63500"/>
                  </a:lnTo>
                  <a:lnTo>
                    <a:pt x="659295" y="64770"/>
                  </a:lnTo>
                  <a:lnTo>
                    <a:pt x="658495" y="68580"/>
                  </a:lnTo>
                  <a:lnTo>
                    <a:pt x="657479" y="72390"/>
                  </a:lnTo>
                  <a:lnTo>
                    <a:pt x="651535" y="72390"/>
                  </a:lnTo>
                  <a:lnTo>
                    <a:pt x="648322" y="73660"/>
                  </a:lnTo>
                  <a:lnTo>
                    <a:pt x="645236" y="72390"/>
                  </a:lnTo>
                  <a:lnTo>
                    <a:pt x="633666" y="68580"/>
                  </a:lnTo>
                  <a:lnTo>
                    <a:pt x="629831" y="71120"/>
                  </a:lnTo>
                  <a:lnTo>
                    <a:pt x="624954" y="82550"/>
                  </a:lnTo>
                  <a:lnTo>
                    <a:pt x="625856" y="83820"/>
                  </a:lnTo>
                  <a:lnTo>
                    <a:pt x="635990" y="83820"/>
                  </a:lnTo>
                  <a:lnTo>
                    <a:pt x="639368" y="85090"/>
                  </a:lnTo>
                  <a:lnTo>
                    <a:pt x="642747" y="85090"/>
                  </a:lnTo>
                  <a:lnTo>
                    <a:pt x="646760" y="86360"/>
                  </a:lnTo>
                  <a:lnTo>
                    <a:pt x="652881" y="82550"/>
                  </a:lnTo>
                  <a:lnTo>
                    <a:pt x="655167" y="83820"/>
                  </a:lnTo>
                  <a:lnTo>
                    <a:pt x="656640" y="86360"/>
                  </a:lnTo>
                  <a:lnTo>
                    <a:pt x="657783" y="87630"/>
                  </a:lnTo>
                  <a:lnTo>
                    <a:pt x="659295" y="90170"/>
                  </a:lnTo>
                  <a:lnTo>
                    <a:pt x="660146" y="96520"/>
                  </a:lnTo>
                  <a:lnTo>
                    <a:pt x="663651" y="97790"/>
                  </a:lnTo>
                  <a:lnTo>
                    <a:pt x="671461" y="101600"/>
                  </a:lnTo>
                  <a:lnTo>
                    <a:pt x="675817" y="102870"/>
                  </a:lnTo>
                  <a:lnTo>
                    <a:pt x="681634" y="105410"/>
                  </a:lnTo>
                  <a:lnTo>
                    <a:pt x="683666" y="106680"/>
                  </a:lnTo>
                  <a:lnTo>
                    <a:pt x="686028" y="105410"/>
                  </a:lnTo>
                  <a:lnTo>
                    <a:pt x="690168" y="105410"/>
                  </a:lnTo>
                  <a:lnTo>
                    <a:pt x="691857" y="102870"/>
                  </a:lnTo>
                  <a:lnTo>
                    <a:pt x="690168" y="99060"/>
                  </a:lnTo>
                  <a:lnTo>
                    <a:pt x="689825" y="99060"/>
                  </a:lnTo>
                  <a:lnTo>
                    <a:pt x="689152" y="97790"/>
                  </a:lnTo>
                  <a:lnTo>
                    <a:pt x="689025" y="97790"/>
                  </a:lnTo>
                  <a:lnTo>
                    <a:pt x="688936" y="96520"/>
                  </a:lnTo>
                  <a:lnTo>
                    <a:pt x="689330" y="95250"/>
                  </a:lnTo>
                  <a:lnTo>
                    <a:pt x="689787" y="93980"/>
                  </a:lnTo>
                  <a:lnTo>
                    <a:pt x="690537" y="95250"/>
                  </a:lnTo>
                  <a:lnTo>
                    <a:pt x="693928" y="96520"/>
                  </a:lnTo>
                  <a:lnTo>
                    <a:pt x="699490" y="96520"/>
                  </a:lnTo>
                  <a:lnTo>
                    <a:pt x="704443" y="95250"/>
                  </a:lnTo>
                  <a:lnTo>
                    <a:pt x="705916" y="93980"/>
                  </a:lnTo>
                  <a:lnTo>
                    <a:pt x="710349" y="90170"/>
                  </a:lnTo>
                  <a:lnTo>
                    <a:pt x="709726" y="82550"/>
                  </a:lnTo>
                  <a:lnTo>
                    <a:pt x="709422" y="78740"/>
                  </a:lnTo>
                  <a:lnTo>
                    <a:pt x="706805" y="76200"/>
                  </a:lnTo>
                  <a:lnTo>
                    <a:pt x="704583" y="73660"/>
                  </a:lnTo>
                  <a:lnTo>
                    <a:pt x="703465" y="72390"/>
                  </a:lnTo>
                  <a:lnTo>
                    <a:pt x="702017" y="71120"/>
                  </a:lnTo>
                  <a:lnTo>
                    <a:pt x="700252" y="71120"/>
                  </a:lnTo>
                  <a:lnTo>
                    <a:pt x="699871" y="68580"/>
                  </a:lnTo>
                  <a:lnTo>
                    <a:pt x="705624" y="67310"/>
                  </a:lnTo>
                  <a:lnTo>
                    <a:pt x="709993" y="67310"/>
                  </a:lnTo>
                  <a:lnTo>
                    <a:pt x="712508" y="74930"/>
                  </a:lnTo>
                  <a:lnTo>
                    <a:pt x="713562" y="76200"/>
                  </a:lnTo>
                  <a:lnTo>
                    <a:pt x="714324" y="77470"/>
                  </a:lnTo>
                  <a:lnTo>
                    <a:pt x="717359" y="81280"/>
                  </a:lnTo>
                  <a:lnTo>
                    <a:pt x="720991" y="82550"/>
                  </a:lnTo>
                  <a:lnTo>
                    <a:pt x="729856" y="74930"/>
                  </a:lnTo>
                  <a:lnTo>
                    <a:pt x="733361" y="71120"/>
                  </a:lnTo>
                  <a:lnTo>
                    <a:pt x="737069" y="68580"/>
                  </a:lnTo>
                  <a:lnTo>
                    <a:pt x="737882" y="68580"/>
                  </a:lnTo>
                  <a:lnTo>
                    <a:pt x="738809" y="67310"/>
                  </a:lnTo>
                  <a:lnTo>
                    <a:pt x="739648" y="63500"/>
                  </a:lnTo>
                  <a:close/>
                </a:path>
                <a:path w="2202179" h="1200150">
                  <a:moveTo>
                    <a:pt x="816813" y="745490"/>
                  </a:moveTo>
                  <a:lnTo>
                    <a:pt x="815924" y="741680"/>
                  </a:lnTo>
                  <a:lnTo>
                    <a:pt x="815416" y="739140"/>
                  </a:lnTo>
                  <a:lnTo>
                    <a:pt x="813460" y="736600"/>
                  </a:lnTo>
                  <a:lnTo>
                    <a:pt x="813054" y="730250"/>
                  </a:lnTo>
                  <a:lnTo>
                    <a:pt x="810691" y="727710"/>
                  </a:lnTo>
                  <a:lnTo>
                    <a:pt x="807212" y="726440"/>
                  </a:lnTo>
                  <a:lnTo>
                    <a:pt x="802322" y="725170"/>
                  </a:lnTo>
                  <a:lnTo>
                    <a:pt x="796874" y="725170"/>
                  </a:lnTo>
                  <a:lnTo>
                    <a:pt x="790333" y="720090"/>
                  </a:lnTo>
                  <a:lnTo>
                    <a:pt x="789736" y="717550"/>
                  </a:lnTo>
                  <a:lnTo>
                    <a:pt x="787628" y="715010"/>
                  </a:lnTo>
                  <a:lnTo>
                    <a:pt x="784250" y="712470"/>
                  </a:lnTo>
                  <a:lnTo>
                    <a:pt x="780580" y="711200"/>
                  </a:lnTo>
                  <a:lnTo>
                    <a:pt x="777113" y="708660"/>
                  </a:lnTo>
                  <a:lnTo>
                    <a:pt x="775538" y="707390"/>
                  </a:lnTo>
                  <a:lnTo>
                    <a:pt x="772388" y="704850"/>
                  </a:lnTo>
                  <a:lnTo>
                    <a:pt x="768032" y="704850"/>
                  </a:lnTo>
                  <a:lnTo>
                    <a:pt x="762838" y="706120"/>
                  </a:lnTo>
                  <a:lnTo>
                    <a:pt x="761784" y="706120"/>
                  </a:lnTo>
                  <a:lnTo>
                    <a:pt x="760133" y="707390"/>
                  </a:lnTo>
                  <a:lnTo>
                    <a:pt x="759371" y="706120"/>
                  </a:lnTo>
                  <a:lnTo>
                    <a:pt x="756805" y="704850"/>
                  </a:lnTo>
                  <a:lnTo>
                    <a:pt x="753554" y="704850"/>
                  </a:lnTo>
                  <a:lnTo>
                    <a:pt x="750760" y="703580"/>
                  </a:lnTo>
                  <a:lnTo>
                    <a:pt x="747903" y="702310"/>
                  </a:lnTo>
                  <a:lnTo>
                    <a:pt x="744550" y="701040"/>
                  </a:lnTo>
                  <a:lnTo>
                    <a:pt x="736104" y="699770"/>
                  </a:lnTo>
                  <a:lnTo>
                    <a:pt x="732993" y="695960"/>
                  </a:lnTo>
                  <a:lnTo>
                    <a:pt x="732434" y="695960"/>
                  </a:lnTo>
                  <a:lnTo>
                    <a:pt x="732091" y="694690"/>
                  </a:lnTo>
                  <a:lnTo>
                    <a:pt x="729056" y="690880"/>
                  </a:lnTo>
                  <a:lnTo>
                    <a:pt x="723811" y="690880"/>
                  </a:lnTo>
                  <a:lnTo>
                    <a:pt x="716597" y="687070"/>
                  </a:lnTo>
                  <a:lnTo>
                    <a:pt x="714768" y="685800"/>
                  </a:lnTo>
                  <a:lnTo>
                    <a:pt x="712927" y="684530"/>
                  </a:lnTo>
                  <a:lnTo>
                    <a:pt x="709714" y="684530"/>
                  </a:lnTo>
                  <a:lnTo>
                    <a:pt x="704900" y="685800"/>
                  </a:lnTo>
                  <a:lnTo>
                    <a:pt x="703503" y="681990"/>
                  </a:lnTo>
                  <a:lnTo>
                    <a:pt x="702030" y="680720"/>
                  </a:lnTo>
                  <a:lnTo>
                    <a:pt x="700557" y="679450"/>
                  </a:lnTo>
                  <a:lnTo>
                    <a:pt x="694855" y="679450"/>
                  </a:lnTo>
                  <a:lnTo>
                    <a:pt x="693280" y="680720"/>
                  </a:lnTo>
                  <a:lnTo>
                    <a:pt x="692988" y="679450"/>
                  </a:lnTo>
                  <a:lnTo>
                    <a:pt x="691984" y="675640"/>
                  </a:lnTo>
                  <a:lnTo>
                    <a:pt x="687743" y="674370"/>
                  </a:lnTo>
                  <a:lnTo>
                    <a:pt x="688911" y="669290"/>
                  </a:lnTo>
                  <a:lnTo>
                    <a:pt x="689660" y="666750"/>
                  </a:lnTo>
                  <a:lnTo>
                    <a:pt x="688733" y="664210"/>
                  </a:lnTo>
                  <a:lnTo>
                    <a:pt x="686155" y="661670"/>
                  </a:lnTo>
                  <a:lnTo>
                    <a:pt x="683958" y="659130"/>
                  </a:lnTo>
                  <a:lnTo>
                    <a:pt x="682320" y="655320"/>
                  </a:lnTo>
                  <a:lnTo>
                    <a:pt x="681888" y="651510"/>
                  </a:lnTo>
                  <a:lnTo>
                    <a:pt x="681291" y="647700"/>
                  </a:lnTo>
                  <a:lnTo>
                    <a:pt x="679945" y="643890"/>
                  </a:lnTo>
                  <a:lnTo>
                    <a:pt x="678014" y="641350"/>
                  </a:lnTo>
                  <a:lnTo>
                    <a:pt x="677202" y="638810"/>
                  </a:lnTo>
                  <a:lnTo>
                    <a:pt x="677075" y="637540"/>
                  </a:lnTo>
                  <a:lnTo>
                    <a:pt x="674878" y="636270"/>
                  </a:lnTo>
                  <a:lnTo>
                    <a:pt x="671461" y="635000"/>
                  </a:lnTo>
                  <a:lnTo>
                    <a:pt x="668502" y="632460"/>
                  </a:lnTo>
                  <a:lnTo>
                    <a:pt x="666267" y="627380"/>
                  </a:lnTo>
                  <a:lnTo>
                    <a:pt x="664184" y="626110"/>
                  </a:lnTo>
                  <a:lnTo>
                    <a:pt x="662711" y="626110"/>
                  </a:lnTo>
                  <a:lnTo>
                    <a:pt x="656437" y="624801"/>
                  </a:lnTo>
                  <a:lnTo>
                    <a:pt x="656437" y="1009650"/>
                  </a:lnTo>
                  <a:lnTo>
                    <a:pt x="655472" y="1010221"/>
                  </a:lnTo>
                  <a:lnTo>
                    <a:pt x="654989" y="1009650"/>
                  </a:lnTo>
                  <a:lnTo>
                    <a:pt x="656437" y="1009650"/>
                  </a:lnTo>
                  <a:lnTo>
                    <a:pt x="656437" y="624801"/>
                  </a:lnTo>
                  <a:lnTo>
                    <a:pt x="644448" y="622300"/>
                  </a:lnTo>
                  <a:lnTo>
                    <a:pt x="630961" y="622300"/>
                  </a:lnTo>
                  <a:lnTo>
                    <a:pt x="626948" y="618490"/>
                  </a:lnTo>
                  <a:lnTo>
                    <a:pt x="624497" y="614680"/>
                  </a:lnTo>
                  <a:lnTo>
                    <a:pt x="620026" y="612140"/>
                  </a:lnTo>
                  <a:lnTo>
                    <a:pt x="619518" y="612140"/>
                  </a:lnTo>
                  <a:lnTo>
                    <a:pt x="619518" y="608330"/>
                  </a:lnTo>
                  <a:lnTo>
                    <a:pt x="617029" y="605790"/>
                  </a:lnTo>
                  <a:lnTo>
                    <a:pt x="612254" y="599440"/>
                  </a:lnTo>
                  <a:lnTo>
                    <a:pt x="606933" y="599440"/>
                  </a:lnTo>
                  <a:lnTo>
                    <a:pt x="602513" y="596900"/>
                  </a:lnTo>
                  <a:lnTo>
                    <a:pt x="600735" y="595630"/>
                  </a:lnTo>
                  <a:lnTo>
                    <a:pt x="599960" y="595630"/>
                  </a:lnTo>
                  <a:lnTo>
                    <a:pt x="600049" y="591820"/>
                  </a:lnTo>
                  <a:lnTo>
                    <a:pt x="600900" y="590550"/>
                  </a:lnTo>
                  <a:lnTo>
                    <a:pt x="597738" y="588010"/>
                  </a:lnTo>
                  <a:lnTo>
                    <a:pt x="597941" y="588010"/>
                  </a:lnTo>
                  <a:lnTo>
                    <a:pt x="600227" y="584200"/>
                  </a:lnTo>
                  <a:lnTo>
                    <a:pt x="602030" y="581660"/>
                  </a:lnTo>
                  <a:lnTo>
                    <a:pt x="600976" y="579120"/>
                  </a:lnTo>
                  <a:lnTo>
                    <a:pt x="599884" y="576580"/>
                  </a:lnTo>
                  <a:lnTo>
                    <a:pt x="595020" y="575310"/>
                  </a:lnTo>
                  <a:lnTo>
                    <a:pt x="591566" y="577850"/>
                  </a:lnTo>
                  <a:lnTo>
                    <a:pt x="591146" y="579120"/>
                  </a:lnTo>
                  <a:lnTo>
                    <a:pt x="592620" y="580390"/>
                  </a:lnTo>
                  <a:lnTo>
                    <a:pt x="590257" y="581660"/>
                  </a:lnTo>
                  <a:lnTo>
                    <a:pt x="590804" y="582930"/>
                  </a:lnTo>
                  <a:lnTo>
                    <a:pt x="589749" y="584200"/>
                  </a:lnTo>
                  <a:lnTo>
                    <a:pt x="588098" y="584200"/>
                  </a:lnTo>
                  <a:lnTo>
                    <a:pt x="587298" y="582930"/>
                  </a:lnTo>
                  <a:lnTo>
                    <a:pt x="589165" y="581660"/>
                  </a:lnTo>
                  <a:lnTo>
                    <a:pt x="589127" y="577850"/>
                  </a:lnTo>
                  <a:lnTo>
                    <a:pt x="583209" y="577850"/>
                  </a:lnTo>
                  <a:lnTo>
                    <a:pt x="574078" y="577850"/>
                  </a:lnTo>
                  <a:lnTo>
                    <a:pt x="572681" y="577850"/>
                  </a:lnTo>
                  <a:lnTo>
                    <a:pt x="570318" y="577850"/>
                  </a:lnTo>
                  <a:lnTo>
                    <a:pt x="568756" y="580390"/>
                  </a:lnTo>
                  <a:lnTo>
                    <a:pt x="566686" y="581660"/>
                  </a:lnTo>
                  <a:lnTo>
                    <a:pt x="564070" y="581660"/>
                  </a:lnTo>
                  <a:lnTo>
                    <a:pt x="561416" y="580390"/>
                  </a:lnTo>
                  <a:lnTo>
                    <a:pt x="559142" y="580390"/>
                  </a:lnTo>
                  <a:lnTo>
                    <a:pt x="557060" y="579120"/>
                  </a:lnTo>
                  <a:lnTo>
                    <a:pt x="556310" y="577850"/>
                  </a:lnTo>
                  <a:lnTo>
                    <a:pt x="555713" y="576580"/>
                  </a:lnTo>
                  <a:lnTo>
                    <a:pt x="554659" y="576580"/>
                  </a:lnTo>
                  <a:lnTo>
                    <a:pt x="550430" y="577850"/>
                  </a:lnTo>
                  <a:lnTo>
                    <a:pt x="546506" y="576580"/>
                  </a:lnTo>
                  <a:lnTo>
                    <a:pt x="540473" y="576580"/>
                  </a:lnTo>
                  <a:lnTo>
                    <a:pt x="538734" y="575310"/>
                  </a:lnTo>
                  <a:lnTo>
                    <a:pt x="538251" y="574040"/>
                  </a:lnTo>
                  <a:lnTo>
                    <a:pt x="536790" y="570230"/>
                  </a:lnTo>
                  <a:lnTo>
                    <a:pt x="534352" y="568960"/>
                  </a:lnTo>
                  <a:lnTo>
                    <a:pt x="528942" y="570230"/>
                  </a:lnTo>
                  <a:lnTo>
                    <a:pt x="527037" y="568960"/>
                  </a:lnTo>
                  <a:lnTo>
                    <a:pt x="527088" y="565150"/>
                  </a:lnTo>
                  <a:lnTo>
                    <a:pt x="520661" y="565150"/>
                  </a:lnTo>
                  <a:lnTo>
                    <a:pt x="520915" y="568960"/>
                  </a:lnTo>
                  <a:lnTo>
                    <a:pt x="519137" y="570230"/>
                  </a:lnTo>
                  <a:lnTo>
                    <a:pt x="517245" y="570230"/>
                  </a:lnTo>
                  <a:lnTo>
                    <a:pt x="516102" y="571500"/>
                  </a:lnTo>
                  <a:lnTo>
                    <a:pt x="514540" y="572770"/>
                  </a:lnTo>
                  <a:lnTo>
                    <a:pt x="512559" y="572770"/>
                  </a:lnTo>
                  <a:lnTo>
                    <a:pt x="512178" y="574040"/>
                  </a:lnTo>
                  <a:lnTo>
                    <a:pt x="509943" y="574040"/>
                  </a:lnTo>
                  <a:lnTo>
                    <a:pt x="510565" y="573836"/>
                  </a:lnTo>
                  <a:lnTo>
                    <a:pt x="511251" y="573582"/>
                  </a:lnTo>
                  <a:lnTo>
                    <a:pt x="511746" y="572897"/>
                  </a:lnTo>
                  <a:lnTo>
                    <a:pt x="511949" y="572770"/>
                  </a:lnTo>
                  <a:lnTo>
                    <a:pt x="512254" y="572770"/>
                  </a:lnTo>
                  <a:lnTo>
                    <a:pt x="512813" y="571500"/>
                  </a:lnTo>
                  <a:lnTo>
                    <a:pt x="513359" y="570230"/>
                  </a:lnTo>
                  <a:lnTo>
                    <a:pt x="514629" y="568960"/>
                  </a:lnTo>
                  <a:lnTo>
                    <a:pt x="516026" y="567690"/>
                  </a:lnTo>
                  <a:lnTo>
                    <a:pt x="515937" y="565150"/>
                  </a:lnTo>
                  <a:lnTo>
                    <a:pt x="516775" y="561340"/>
                  </a:lnTo>
                  <a:lnTo>
                    <a:pt x="510565" y="561340"/>
                  </a:lnTo>
                  <a:lnTo>
                    <a:pt x="510451" y="571741"/>
                  </a:lnTo>
                  <a:lnTo>
                    <a:pt x="510209" y="571715"/>
                  </a:lnTo>
                  <a:lnTo>
                    <a:pt x="510235" y="571500"/>
                  </a:lnTo>
                  <a:lnTo>
                    <a:pt x="510451" y="571741"/>
                  </a:lnTo>
                  <a:lnTo>
                    <a:pt x="510451" y="561301"/>
                  </a:lnTo>
                  <a:lnTo>
                    <a:pt x="507149" y="560070"/>
                  </a:lnTo>
                  <a:lnTo>
                    <a:pt x="504240" y="563880"/>
                  </a:lnTo>
                  <a:lnTo>
                    <a:pt x="501459" y="566420"/>
                  </a:lnTo>
                  <a:lnTo>
                    <a:pt x="498030" y="568960"/>
                  </a:lnTo>
                  <a:lnTo>
                    <a:pt x="493522" y="570230"/>
                  </a:lnTo>
                  <a:lnTo>
                    <a:pt x="488581" y="570230"/>
                  </a:lnTo>
                  <a:lnTo>
                    <a:pt x="486714" y="571500"/>
                  </a:lnTo>
                  <a:lnTo>
                    <a:pt x="482536" y="574040"/>
                  </a:lnTo>
                  <a:lnTo>
                    <a:pt x="478180" y="575310"/>
                  </a:lnTo>
                  <a:lnTo>
                    <a:pt x="474624" y="579120"/>
                  </a:lnTo>
                  <a:lnTo>
                    <a:pt x="473925" y="579120"/>
                  </a:lnTo>
                  <a:lnTo>
                    <a:pt x="473202" y="580390"/>
                  </a:lnTo>
                  <a:lnTo>
                    <a:pt x="473925" y="588010"/>
                  </a:lnTo>
                  <a:lnTo>
                    <a:pt x="469569" y="590550"/>
                  </a:lnTo>
                  <a:lnTo>
                    <a:pt x="466102" y="595630"/>
                  </a:lnTo>
                  <a:lnTo>
                    <a:pt x="463880" y="598170"/>
                  </a:lnTo>
                  <a:lnTo>
                    <a:pt x="462318" y="595630"/>
                  </a:lnTo>
                  <a:lnTo>
                    <a:pt x="459384" y="594360"/>
                  </a:lnTo>
                  <a:lnTo>
                    <a:pt x="458635" y="593090"/>
                  </a:lnTo>
                  <a:lnTo>
                    <a:pt x="457504" y="593090"/>
                  </a:lnTo>
                  <a:lnTo>
                    <a:pt x="453097" y="589280"/>
                  </a:lnTo>
                  <a:lnTo>
                    <a:pt x="448030" y="586740"/>
                  </a:lnTo>
                  <a:lnTo>
                    <a:pt x="439635" y="589280"/>
                  </a:lnTo>
                  <a:lnTo>
                    <a:pt x="435914" y="590550"/>
                  </a:lnTo>
                  <a:lnTo>
                    <a:pt x="432993" y="593090"/>
                  </a:lnTo>
                  <a:lnTo>
                    <a:pt x="429704" y="595630"/>
                  </a:lnTo>
                  <a:lnTo>
                    <a:pt x="426542" y="594360"/>
                  </a:lnTo>
                  <a:lnTo>
                    <a:pt x="423494" y="591820"/>
                  </a:lnTo>
                  <a:lnTo>
                    <a:pt x="420966" y="590550"/>
                  </a:lnTo>
                  <a:lnTo>
                    <a:pt x="420204" y="590550"/>
                  </a:lnTo>
                  <a:lnTo>
                    <a:pt x="417512" y="586740"/>
                  </a:lnTo>
                  <a:lnTo>
                    <a:pt x="413791" y="585470"/>
                  </a:lnTo>
                  <a:lnTo>
                    <a:pt x="410451" y="575310"/>
                  </a:lnTo>
                  <a:lnTo>
                    <a:pt x="411454" y="571500"/>
                  </a:lnTo>
                  <a:lnTo>
                    <a:pt x="413664" y="563880"/>
                  </a:lnTo>
                  <a:lnTo>
                    <a:pt x="415010" y="561340"/>
                  </a:lnTo>
                  <a:lnTo>
                    <a:pt x="414807" y="556260"/>
                  </a:lnTo>
                  <a:lnTo>
                    <a:pt x="414756" y="554990"/>
                  </a:lnTo>
                  <a:lnTo>
                    <a:pt x="415086" y="552450"/>
                  </a:lnTo>
                  <a:lnTo>
                    <a:pt x="416699" y="551180"/>
                  </a:lnTo>
                  <a:lnTo>
                    <a:pt x="418223" y="548640"/>
                  </a:lnTo>
                  <a:lnTo>
                    <a:pt x="419747" y="546100"/>
                  </a:lnTo>
                  <a:lnTo>
                    <a:pt x="418553" y="542290"/>
                  </a:lnTo>
                  <a:lnTo>
                    <a:pt x="418477" y="534670"/>
                  </a:lnTo>
                  <a:lnTo>
                    <a:pt x="414921" y="533400"/>
                  </a:lnTo>
                  <a:lnTo>
                    <a:pt x="412394" y="532130"/>
                  </a:lnTo>
                  <a:lnTo>
                    <a:pt x="411810" y="532130"/>
                  </a:lnTo>
                  <a:lnTo>
                    <a:pt x="410425" y="530860"/>
                  </a:lnTo>
                  <a:lnTo>
                    <a:pt x="406273" y="527050"/>
                  </a:lnTo>
                  <a:lnTo>
                    <a:pt x="400316" y="527050"/>
                  </a:lnTo>
                  <a:lnTo>
                    <a:pt x="393649" y="528320"/>
                  </a:lnTo>
                  <a:lnTo>
                    <a:pt x="384441" y="530860"/>
                  </a:lnTo>
                  <a:lnTo>
                    <a:pt x="376923" y="529590"/>
                  </a:lnTo>
                  <a:lnTo>
                    <a:pt x="376110" y="528320"/>
                  </a:lnTo>
                  <a:lnTo>
                    <a:pt x="379158" y="524510"/>
                  </a:lnTo>
                  <a:lnTo>
                    <a:pt x="378866" y="521970"/>
                  </a:lnTo>
                  <a:lnTo>
                    <a:pt x="381939" y="519430"/>
                  </a:lnTo>
                  <a:lnTo>
                    <a:pt x="379628" y="515620"/>
                  </a:lnTo>
                  <a:lnTo>
                    <a:pt x="385660" y="508000"/>
                  </a:lnTo>
                  <a:lnTo>
                    <a:pt x="386892" y="505460"/>
                  </a:lnTo>
                  <a:lnTo>
                    <a:pt x="388124" y="502920"/>
                  </a:lnTo>
                  <a:lnTo>
                    <a:pt x="388747" y="501650"/>
                  </a:lnTo>
                  <a:lnTo>
                    <a:pt x="390779" y="495300"/>
                  </a:lnTo>
                  <a:lnTo>
                    <a:pt x="391655" y="488950"/>
                  </a:lnTo>
                  <a:lnTo>
                    <a:pt x="391706" y="487680"/>
                  </a:lnTo>
                  <a:lnTo>
                    <a:pt x="392506" y="486410"/>
                  </a:lnTo>
                  <a:lnTo>
                    <a:pt x="393395" y="486410"/>
                  </a:lnTo>
                  <a:lnTo>
                    <a:pt x="394868" y="485140"/>
                  </a:lnTo>
                  <a:lnTo>
                    <a:pt x="395630" y="483870"/>
                  </a:lnTo>
                  <a:lnTo>
                    <a:pt x="398081" y="477520"/>
                  </a:lnTo>
                  <a:lnTo>
                    <a:pt x="396519" y="474980"/>
                  </a:lnTo>
                  <a:lnTo>
                    <a:pt x="387438" y="474980"/>
                  </a:lnTo>
                  <a:lnTo>
                    <a:pt x="383336" y="472440"/>
                  </a:lnTo>
                  <a:lnTo>
                    <a:pt x="379374" y="473710"/>
                  </a:lnTo>
                  <a:lnTo>
                    <a:pt x="369620" y="476250"/>
                  </a:lnTo>
                  <a:lnTo>
                    <a:pt x="364858" y="478790"/>
                  </a:lnTo>
                  <a:lnTo>
                    <a:pt x="363486" y="478790"/>
                  </a:lnTo>
                  <a:lnTo>
                    <a:pt x="362737" y="480060"/>
                  </a:lnTo>
                  <a:lnTo>
                    <a:pt x="362432" y="481330"/>
                  </a:lnTo>
                  <a:lnTo>
                    <a:pt x="361467" y="486410"/>
                  </a:lnTo>
                  <a:lnTo>
                    <a:pt x="360578" y="491490"/>
                  </a:lnTo>
                  <a:lnTo>
                    <a:pt x="357962" y="496570"/>
                  </a:lnTo>
                  <a:lnTo>
                    <a:pt x="354164" y="502920"/>
                  </a:lnTo>
                  <a:lnTo>
                    <a:pt x="337400" y="502920"/>
                  </a:lnTo>
                  <a:lnTo>
                    <a:pt x="333260" y="501650"/>
                  </a:lnTo>
                  <a:lnTo>
                    <a:pt x="328777" y="505460"/>
                  </a:lnTo>
                  <a:lnTo>
                    <a:pt x="328447" y="504190"/>
                  </a:lnTo>
                  <a:lnTo>
                    <a:pt x="328066" y="504190"/>
                  </a:lnTo>
                  <a:lnTo>
                    <a:pt x="325996" y="501650"/>
                  </a:lnTo>
                  <a:lnTo>
                    <a:pt x="323545" y="500380"/>
                  </a:lnTo>
                  <a:lnTo>
                    <a:pt x="320929" y="499110"/>
                  </a:lnTo>
                  <a:lnTo>
                    <a:pt x="314515" y="496570"/>
                  </a:lnTo>
                  <a:lnTo>
                    <a:pt x="314299" y="488950"/>
                  </a:lnTo>
                  <a:lnTo>
                    <a:pt x="311302" y="482600"/>
                  </a:lnTo>
                  <a:lnTo>
                    <a:pt x="312864" y="474980"/>
                  </a:lnTo>
                  <a:lnTo>
                    <a:pt x="308940" y="468630"/>
                  </a:lnTo>
                  <a:lnTo>
                    <a:pt x="312953" y="453390"/>
                  </a:lnTo>
                  <a:lnTo>
                    <a:pt x="314680" y="447040"/>
                  </a:lnTo>
                  <a:lnTo>
                    <a:pt x="317804" y="440690"/>
                  </a:lnTo>
                  <a:lnTo>
                    <a:pt x="320001" y="435610"/>
                  </a:lnTo>
                  <a:lnTo>
                    <a:pt x="321475" y="431800"/>
                  </a:lnTo>
                  <a:lnTo>
                    <a:pt x="320852" y="421640"/>
                  </a:lnTo>
                  <a:lnTo>
                    <a:pt x="322541" y="419100"/>
                  </a:lnTo>
                  <a:lnTo>
                    <a:pt x="326542" y="417830"/>
                  </a:lnTo>
                  <a:lnTo>
                    <a:pt x="328777" y="416560"/>
                  </a:lnTo>
                  <a:lnTo>
                    <a:pt x="330644" y="415290"/>
                  </a:lnTo>
                  <a:lnTo>
                    <a:pt x="333260" y="411480"/>
                  </a:lnTo>
                  <a:lnTo>
                    <a:pt x="334937" y="411480"/>
                  </a:lnTo>
                  <a:lnTo>
                    <a:pt x="336461" y="410210"/>
                  </a:lnTo>
                  <a:lnTo>
                    <a:pt x="341655" y="408940"/>
                  </a:lnTo>
                  <a:lnTo>
                    <a:pt x="350697" y="403860"/>
                  </a:lnTo>
                  <a:lnTo>
                    <a:pt x="353656" y="401320"/>
                  </a:lnTo>
                  <a:lnTo>
                    <a:pt x="357111" y="398780"/>
                  </a:lnTo>
                  <a:lnTo>
                    <a:pt x="366445" y="403860"/>
                  </a:lnTo>
                  <a:lnTo>
                    <a:pt x="372656" y="402590"/>
                  </a:lnTo>
                  <a:lnTo>
                    <a:pt x="380123" y="405130"/>
                  </a:lnTo>
                  <a:lnTo>
                    <a:pt x="382409" y="403860"/>
                  </a:lnTo>
                  <a:lnTo>
                    <a:pt x="383730" y="405130"/>
                  </a:lnTo>
                  <a:lnTo>
                    <a:pt x="386511" y="406400"/>
                  </a:lnTo>
                  <a:lnTo>
                    <a:pt x="388988" y="405130"/>
                  </a:lnTo>
                  <a:lnTo>
                    <a:pt x="391947" y="405130"/>
                  </a:lnTo>
                  <a:lnTo>
                    <a:pt x="391947" y="403860"/>
                  </a:lnTo>
                  <a:lnTo>
                    <a:pt x="391947" y="402590"/>
                  </a:lnTo>
                  <a:lnTo>
                    <a:pt x="391947" y="398780"/>
                  </a:lnTo>
                  <a:lnTo>
                    <a:pt x="391947" y="397510"/>
                  </a:lnTo>
                  <a:lnTo>
                    <a:pt x="394030" y="397510"/>
                  </a:lnTo>
                  <a:lnTo>
                    <a:pt x="395846" y="396240"/>
                  </a:lnTo>
                  <a:lnTo>
                    <a:pt x="397611" y="397510"/>
                  </a:lnTo>
                  <a:lnTo>
                    <a:pt x="399770" y="397510"/>
                  </a:lnTo>
                  <a:lnTo>
                    <a:pt x="401548" y="396240"/>
                  </a:lnTo>
                  <a:lnTo>
                    <a:pt x="402894" y="394970"/>
                  </a:lnTo>
                  <a:lnTo>
                    <a:pt x="403567" y="393700"/>
                  </a:lnTo>
                  <a:lnTo>
                    <a:pt x="403783" y="394970"/>
                  </a:lnTo>
                  <a:lnTo>
                    <a:pt x="404202" y="394970"/>
                  </a:lnTo>
                  <a:lnTo>
                    <a:pt x="405930" y="396240"/>
                  </a:lnTo>
                  <a:lnTo>
                    <a:pt x="407403" y="396240"/>
                  </a:lnTo>
                  <a:lnTo>
                    <a:pt x="409232" y="394970"/>
                  </a:lnTo>
                  <a:lnTo>
                    <a:pt x="414286" y="393700"/>
                  </a:lnTo>
                  <a:lnTo>
                    <a:pt x="417537" y="394970"/>
                  </a:lnTo>
                  <a:lnTo>
                    <a:pt x="421779" y="401320"/>
                  </a:lnTo>
                  <a:lnTo>
                    <a:pt x="424040" y="402590"/>
                  </a:lnTo>
                  <a:lnTo>
                    <a:pt x="427672" y="401320"/>
                  </a:lnTo>
                  <a:lnTo>
                    <a:pt x="429450" y="401320"/>
                  </a:lnTo>
                  <a:lnTo>
                    <a:pt x="432066" y="400050"/>
                  </a:lnTo>
                  <a:lnTo>
                    <a:pt x="433679" y="398780"/>
                  </a:lnTo>
                  <a:lnTo>
                    <a:pt x="434695" y="402590"/>
                  </a:lnTo>
                  <a:lnTo>
                    <a:pt x="435546" y="403860"/>
                  </a:lnTo>
                  <a:lnTo>
                    <a:pt x="437807" y="406400"/>
                  </a:lnTo>
                  <a:lnTo>
                    <a:pt x="438404" y="406400"/>
                  </a:lnTo>
                  <a:lnTo>
                    <a:pt x="436029" y="412750"/>
                  </a:lnTo>
                  <a:lnTo>
                    <a:pt x="436422" y="417830"/>
                  </a:lnTo>
                  <a:lnTo>
                    <a:pt x="439089" y="427990"/>
                  </a:lnTo>
                  <a:lnTo>
                    <a:pt x="442163" y="435610"/>
                  </a:lnTo>
                  <a:lnTo>
                    <a:pt x="447103" y="443230"/>
                  </a:lnTo>
                  <a:lnTo>
                    <a:pt x="449173" y="443230"/>
                  </a:lnTo>
                  <a:lnTo>
                    <a:pt x="454710" y="444500"/>
                  </a:lnTo>
                  <a:lnTo>
                    <a:pt x="460489" y="435610"/>
                  </a:lnTo>
                  <a:lnTo>
                    <a:pt x="461086" y="430530"/>
                  </a:lnTo>
                  <a:lnTo>
                    <a:pt x="461378" y="422910"/>
                  </a:lnTo>
                  <a:lnTo>
                    <a:pt x="460603" y="415290"/>
                  </a:lnTo>
                  <a:lnTo>
                    <a:pt x="459257" y="407670"/>
                  </a:lnTo>
                  <a:lnTo>
                    <a:pt x="457796" y="400050"/>
                  </a:lnTo>
                  <a:lnTo>
                    <a:pt x="457606" y="398780"/>
                  </a:lnTo>
                  <a:lnTo>
                    <a:pt x="457238" y="396240"/>
                  </a:lnTo>
                  <a:lnTo>
                    <a:pt x="456539" y="393700"/>
                  </a:lnTo>
                  <a:lnTo>
                    <a:pt x="456184" y="392430"/>
                  </a:lnTo>
                  <a:lnTo>
                    <a:pt x="458089" y="389890"/>
                  </a:lnTo>
                  <a:lnTo>
                    <a:pt x="462140" y="386080"/>
                  </a:lnTo>
                  <a:lnTo>
                    <a:pt x="462597" y="383540"/>
                  </a:lnTo>
                  <a:lnTo>
                    <a:pt x="463499" y="378460"/>
                  </a:lnTo>
                  <a:lnTo>
                    <a:pt x="469734" y="375920"/>
                  </a:lnTo>
                  <a:lnTo>
                    <a:pt x="475780" y="372110"/>
                  </a:lnTo>
                  <a:lnTo>
                    <a:pt x="480720" y="367030"/>
                  </a:lnTo>
                  <a:lnTo>
                    <a:pt x="486930" y="363220"/>
                  </a:lnTo>
                  <a:lnTo>
                    <a:pt x="491147" y="361950"/>
                  </a:lnTo>
                  <a:lnTo>
                    <a:pt x="494322" y="359410"/>
                  </a:lnTo>
                  <a:lnTo>
                    <a:pt x="498703" y="355600"/>
                  </a:lnTo>
                  <a:lnTo>
                    <a:pt x="500430" y="355600"/>
                  </a:lnTo>
                  <a:lnTo>
                    <a:pt x="504571" y="354330"/>
                  </a:lnTo>
                  <a:lnTo>
                    <a:pt x="509473" y="355600"/>
                  </a:lnTo>
                  <a:lnTo>
                    <a:pt x="509308" y="354330"/>
                  </a:lnTo>
                  <a:lnTo>
                    <a:pt x="508673" y="349250"/>
                  </a:lnTo>
                  <a:lnTo>
                    <a:pt x="508495" y="347980"/>
                  </a:lnTo>
                  <a:lnTo>
                    <a:pt x="509562" y="347980"/>
                  </a:lnTo>
                  <a:lnTo>
                    <a:pt x="510324" y="346710"/>
                  </a:lnTo>
                  <a:lnTo>
                    <a:pt x="516267" y="344170"/>
                  </a:lnTo>
                  <a:lnTo>
                    <a:pt x="516483" y="339090"/>
                  </a:lnTo>
                  <a:lnTo>
                    <a:pt x="518007" y="328930"/>
                  </a:lnTo>
                  <a:lnTo>
                    <a:pt x="516737" y="323850"/>
                  </a:lnTo>
                  <a:lnTo>
                    <a:pt x="523786" y="322580"/>
                  </a:lnTo>
                  <a:lnTo>
                    <a:pt x="524751" y="322580"/>
                  </a:lnTo>
                  <a:lnTo>
                    <a:pt x="525233" y="321310"/>
                  </a:lnTo>
                  <a:lnTo>
                    <a:pt x="525856" y="320040"/>
                  </a:lnTo>
                  <a:lnTo>
                    <a:pt x="528599" y="316230"/>
                  </a:lnTo>
                  <a:lnTo>
                    <a:pt x="530796" y="311150"/>
                  </a:lnTo>
                  <a:lnTo>
                    <a:pt x="535025" y="308610"/>
                  </a:lnTo>
                  <a:lnTo>
                    <a:pt x="537972" y="307340"/>
                  </a:lnTo>
                  <a:lnTo>
                    <a:pt x="541096" y="304800"/>
                  </a:lnTo>
                  <a:lnTo>
                    <a:pt x="543433" y="298450"/>
                  </a:lnTo>
                  <a:lnTo>
                    <a:pt x="544690" y="298450"/>
                  </a:lnTo>
                  <a:lnTo>
                    <a:pt x="548284" y="295910"/>
                  </a:lnTo>
                  <a:lnTo>
                    <a:pt x="550481" y="295910"/>
                  </a:lnTo>
                  <a:lnTo>
                    <a:pt x="552005" y="294640"/>
                  </a:lnTo>
                  <a:lnTo>
                    <a:pt x="555155" y="292100"/>
                  </a:lnTo>
                  <a:lnTo>
                    <a:pt x="558838" y="290830"/>
                  </a:lnTo>
                  <a:lnTo>
                    <a:pt x="567194" y="290830"/>
                  </a:lnTo>
                  <a:lnTo>
                    <a:pt x="571119" y="288290"/>
                  </a:lnTo>
                  <a:lnTo>
                    <a:pt x="576440" y="285750"/>
                  </a:lnTo>
                  <a:lnTo>
                    <a:pt x="576935" y="284480"/>
                  </a:lnTo>
                  <a:lnTo>
                    <a:pt x="577418" y="283210"/>
                  </a:lnTo>
                  <a:lnTo>
                    <a:pt x="576948" y="281940"/>
                  </a:lnTo>
                  <a:lnTo>
                    <a:pt x="576414" y="279400"/>
                  </a:lnTo>
                  <a:lnTo>
                    <a:pt x="576148" y="278130"/>
                  </a:lnTo>
                  <a:lnTo>
                    <a:pt x="577634" y="275590"/>
                  </a:lnTo>
                  <a:lnTo>
                    <a:pt x="580555" y="273050"/>
                  </a:lnTo>
                  <a:lnTo>
                    <a:pt x="583298" y="271780"/>
                  </a:lnTo>
                  <a:lnTo>
                    <a:pt x="585355" y="267970"/>
                  </a:lnTo>
                  <a:lnTo>
                    <a:pt x="592035" y="267970"/>
                  </a:lnTo>
                  <a:lnTo>
                    <a:pt x="593763" y="266700"/>
                  </a:lnTo>
                  <a:lnTo>
                    <a:pt x="595706" y="264160"/>
                  </a:lnTo>
                  <a:lnTo>
                    <a:pt x="597230" y="262890"/>
                  </a:lnTo>
                  <a:lnTo>
                    <a:pt x="598703" y="261620"/>
                  </a:lnTo>
                  <a:lnTo>
                    <a:pt x="603643" y="262890"/>
                  </a:lnTo>
                  <a:lnTo>
                    <a:pt x="605637" y="261620"/>
                  </a:lnTo>
                  <a:lnTo>
                    <a:pt x="607275" y="260350"/>
                  </a:lnTo>
                  <a:lnTo>
                    <a:pt x="610222" y="257810"/>
                  </a:lnTo>
                  <a:lnTo>
                    <a:pt x="613727" y="256540"/>
                  </a:lnTo>
                  <a:lnTo>
                    <a:pt x="617118" y="255270"/>
                  </a:lnTo>
                  <a:lnTo>
                    <a:pt x="617613" y="254000"/>
                  </a:lnTo>
                  <a:lnTo>
                    <a:pt x="619899" y="254000"/>
                  </a:lnTo>
                  <a:lnTo>
                    <a:pt x="620737" y="255270"/>
                  </a:lnTo>
                  <a:lnTo>
                    <a:pt x="619518" y="256540"/>
                  </a:lnTo>
                  <a:lnTo>
                    <a:pt x="618337" y="256540"/>
                  </a:lnTo>
                  <a:lnTo>
                    <a:pt x="617283" y="259080"/>
                  </a:lnTo>
                  <a:lnTo>
                    <a:pt x="614794" y="260350"/>
                  </a:lnTo>
                  <a:lnTo>
                    <a:pt x="613181" y="262890"/>
                  </a:lnTo>
                  <a:lnTo>
                    <a:pt x="611276" y="265430"/>
                  </a:lnTo>
                  <a:lnTo>
                    <a:pt x="612457" y="270510"/>
                  </a:lnTo>
                  <a:lnTo>
                    <a:pt x="621969" y="270510"/>
                  </a:lnTo>
                  <a:lnTo>
                    <a:pt x="624293" y="267970"/>
                  </a:lnTo>
                  <a:lnTo>
                    <a:pt x="625132" y="266700"/>
                  </a:lnTo>
                  <a:lnTo>
                    <a:pt x="626643" y="265430"/>
                  </a:lnTo>
                  <a:lnTo>
                    <a:pt x="627672" y="264160"/>
                  </a:lnTo>
                  <a:lnTo>
                    <a:pt x="629780" y="261620"/>
                  </a:lnTo>
                  <a:lnTo>
                    <a:pt x="632434" y="260350"/>
                  </a:lnTo>
                  <a:lnTo>
                    <a:pt x="639711" y="260350"/>
                  </a:lnTo>
                  <a:lnTo>
                    <a:pt x="646404" y="257810"/>
                  </a:lnTo>
                  <a:lnTo>
                    <a:pt x="650392" y="254000"/>
                  </a:lnTo>
                  <a:lnTo>
                    <a:pt x="658660" y="254000"/>
                  </a:lnTo>
                  <a:lnTo>
                    <a:pt x="659422" y="251460"/>
                  </a:lnTo>
                  <a:lnTo>
                    <a:pt x="654862" y="246380"/>
                  </a:lnTo>
                  <a:lnTo>
                    <a:pt x="644563" y="246380"/>
                  </a:lnTo>
                  <a:lnTo>
                    <a:pt x="643674" y="245110"/>
                  </a:lnTo>
                  <a:lnTo>
                    <a:pt x="642785" y="243840"/>
                  </a:lnTo>
                  <a:lnTo>
                    <a:pt x="640207" y="242570"/>
                  </a:lnTo>
                  <a:lnTo>
                    <a:pt x="635990" y="240030"/>
                  </a:lnTo>
                  <a:lnTo>
                    <a:pt x="637603" y="238760"/>
                  </a:lnTo>
                  <a:lnTo>
                    <a:pt x="640842" y="236220"/>
                  </a:lnTo>
                  <a:lnTo>
                    <a:pt x="638187" y="234950"/>
                  </a:lnTo>
                  <a:lnTo>
                    <a:pt x="636790" y="233680"/>
                  </a:lnTo>
                  <a:lnTo>
                    <a:pt x="638937" y="232410"/>
                  </a:lnTo>
                  <a:lnTo>
                    <a:pt x="639584" y="227330"/>
                  </a:lnTo>
                  <a:lnTo>
                    <a:pt x="642569" y="226060"/>
                  </a:lnTo>
                  <a:lnTo>
                    <a:pt x="644893" y="223520"/>
                  </a:lnTo>
                  <a:lnTo>
                    <a:pt x="645985" y="222250"/>
                  </a:lnTo>
                  <a:lnTo>
                    <a:pt x="648182" y="219710"/>
                  </a:lnTo>
                  <a:lnTo>
                    <a:pt x="648157" y="218440"/>
                  </a:lnTo>
                  <a:lnTo>
                    <a:pt x="618337" y="218440"/>
                  </a:lnTo>
                  <a:lnTo>
                    <a:pt x="617232" y="218440"/>
                  </a:lnTo>
                  <a:lnTo>
                    <a:pt x="615848" y="218440"/>
                  </a:lnTo>
                  <a:lnTo>
                    <a:pt x="615302" y="219710"/>
                  </a:lnTo>
                  <a:lnTo>
                    <a:pt x="614362" y="218440"/>
                  </a:lnTo>
                  <a:lnTo>
                    <a:pt x="613651" y="218440"/>
                  </a:lnTo>
                  <a:lnTo>
                    <a:pt x="614159" y="217170"/>
                  </a:lnTo>
                  <a:lnTo>
                    <a:pt x="615035" y="218440"/>
                  </a:lnTo>
                  <a:lnTo>
                    <a:pt x="615797" y="218440"/>
                  </a:lnTo>
                  <a:lnTo>
                    <a:pt x="615911" y="217170"/>
                  </a:lnTo>
                  <a:lnTo>
                    <a:pt x="616013" y="215900"/>
                  </a:lnTo>
                  <a:lnTo>
                    <a:pt x="617461" y="217170"/>
                  </a:lnTo>
                  <a:lnTo>
                    <a:pt x="618426" y="217170"/>
                  </a:lnTo>
                  <a:lnTo>
                    <a:pt x="618604" y="216839"/>
                  </a:lnTo>
                  <a:lnTo>
                    <a:pt x="618540" y="217170"/>
                  </a:lnTo>
                  <a:lnTo>
                    <a:pt x="621893" y="217170"/>
                  </a:lnTo>
                  <a:lnTo>
                    <a:pt x="619036" y="216014"/>
                  </a:lnTo>
                  <a:lnTo>
                    <a:pt x="620445" y="213360"/>
                  </a:lnTo>
                  <a:lnTo>
                    <a:pt x="623747" y="214630"/>
                  </a:lnTo>
                  <a:lnTo>
                    <a:pt x="626364" y="213360"/>
                  </a:lnTo>
                  <a:lnTo>
                    <a:pt x="627672" y="213360"/>
                  </a:lnTo>
                  <a:lnTo>
                    <a:pt x="628142" y="212090"/>
                  </a:lnTo>
                  <a:lnTo>
                    <a:pt x="629310" y="212090"/>
                  </a:lnTo>
                  <a:lnTo>
                    <a:pt x="630618" y="209550"/>
                  </a:lnTo>
                  <a:lnTo>
                    <a:pt x="655320" y="209550"/>
                  </a:lnTo>
                  <a:lnTo>
                    <a:pt x="659676" y="207010"/>
                  </a:lnTo>
                  <a:lnTo>
                    <a:pt x="662165" y="208280"/>
                  </a:lnTo>
                  <a:lnTo>
                    <a:pt x="664921" y="208280"/>
                  </a:lnTo>
                  <a:lnTo>
                    <a:pt x="668159" y="209550"/>
                  </a:lnTo>
                  <a:lnTo>
                    <a:pt x="671880" y="208280"/>
                  </a:lnTo>
                  <a:lnTo>
                    <a:pt x="675081" y="210820"/>
                  </a:lnTo>
                  <a:lnTo>
                    <a:pt x="681266" y="207010"/>
                  </a:lnTo>
                  <a:lnTo>
                    <a:pt x="688340" y="207010"/>
                  </a:lnTo>
                  <a:lnTo>
                    <a:pt x="691997" y="203200"/>
                  </a:lnTo>
                  <a:lnTo>
                    <a:pt x="695655" y="199390"/>
                  </a:lnTo>
                  <a:lnTo>
                    <a:pt x="698309" y="198120"/>
                  </a:lnTo>
                  <a:lnTo>
                    <a:pt x="701484" y="196850"/>
                  </a:lnTo>
                  <a:lnTo>
                    <a:pt x="702919" y="196850"/>
                  </a:lnTo>
                  <a:lnTo>
                    <a:pt x="703897" y="199390"/>
                  </a:lnTo>
                  <a:lnTo>
                    <a:pt x="702614" y="199390"/>
                  </a:lnTo>
                  <a:lnTo>
                    <a:pt x="701484" y="200660"/>
                  </a:lnTo>
                  <a:lnTo>
                    <a:pt x="699757" y="200660"/>
                  </a:lnTo>
                  <a:lnTo>
                    <a:pt x="694372" y="209550"/>
                  </a:lnTo>
                  <a:lnTo>
                    <a:pt x="689610" y="214630"/>
                  </a:lnTo>
                  <a:lnTo>
                    <a:pt x="684276" y="220980"/>
                  </a:lnTo>
                  <a:lnTo>
                    <a:pt x="678180" y="226060"/>
                  </a:lnTo>
                  <a:lnTo>
                    <a:pt x="677075" y="226060"/>
                  </a:lnTo>
                  <a:lnTo>
                    <a:pt x="676109" y="227330"/>
                  </a:lnTo>
                  <a:lnTo>
                    <a:pt x="675462" y="228600"/>
                  </a:lnTo>
                  <a:lnTo>
                    <a:pt x="674370" y="231140"/>
                  </a:lnTo>
                  <a:lnTo>
                    <a:pt x="675513" y="233680"/>
                  </a:lnTo>
                  <a:lnTo>
                    <a:pt x="682726" y="233680"/>
                  </a:lnTo>
                  <a:lnTo>
                    <a:pt x="685088" y="234950"/>
                  </a:lnTo>
                  <a:lnTo>
                    <a:pt x="690219" y="234950"/>
                  </a:lnTo>
                  <a:lnTo>
                    <a:pt x="695655" y="233680"/>
                  </a:lnTo>
                  <a:lnTo>
                    <a:pt x="701725" y="231140"/>
                  </a:lnTo>
                  <a:lnTo>
                    <a:pt x="706297" y="237490"/>
                  </a:lnTo>
                  <a:lnTo>
                    <a:pt x="707771" y="237490"/>
                  </a:lnTo>
                  <a:lnTo>
                    <a:pt x="710641" y="236220"/>
                  </a:lnTo>
                  <a:lnTo>
                    <a:pt x="714032" y="238760"/>
                  </a:lnTo>
                  <a:lnTo>
                    <a:pt x="719683" y="241300"/>
                  </a:lnTo>
                  <a:lnTo>
                    <a:pt x="725754" y="238760"/>
                  </a:lnTo>
                  <a:lnTo>
                    <a:pt x="726186" y="236220"/>
                  </a:lnTo>
                  <a:lnTo>
                    <a:pt x="726821" y="232410"/>
                  </a:lnTo>
                  <a:lnTo>
                    <a:pt x="726986" y="231140"/>
                  </a:lnTo>
                  <a:lnTo>
                    <a:pt x="725220" y="228600"/>
                  </a:lnTo>
                  <a:lnTo>
                    <a:pt x="724458" y="224790"/>
                  </a:lnTo>
                  <a:lnTo>
                    <a:pt x="724242" y="222250"/>
                  </a:lnTo>
                  <a:lnTo>
                    <a:pt x="724027" y="220980"/>
                  </a:lnTo>
                  <a:lnTo>
                    <a:pt x="725081" y="219710"/>
                  </a:lnTo>
                  <a:lnTo>
                    <a:pt x="726186" y="217170"/>
                  </a:lnTo>
                  <a:lnTo>
                    <a:pt x="728599" y="214630"/>
                  </a:lnTo>
                  <a:lnTo>
                    <a:pt x="728091" y="213360"/>
                  </a:lnTo>
                  <a:lnTo>
                    <a:pt x="726478" y="212090"/>
                  </a:lnTo>
                  <a:lnTo>
                    <a:pt x="724865" y="210820"/>
                  </a:lnTo>
                  <a:lnTo>
                    <a:pt x="721715" y="208280"/>
                  </a:lnTo>
                  <a:lnTo>
                    <a:pt x="718718" y="209550"/>
                  </a:lnTo>
                  <a:lnTo>
                    <a:pt x="715835" y="210820"/>
                  </a:lnTo>
                  <a:lnTo>
                    <a:pt x="714438" y="212090"/>
                  </a:lnTo>
                  <a:lnTo>
                    <a:pt x="712203" y="212090"/>
                  </a:lnTo>
                  <a:lnTo>
                    <a:pt x="712419" y="210820"/>
                  </a:lnTo>
                  <a:lnTo>
                    <a:pt x="712876" y="209550"/>
                  </a:lnTo>
                  <a:lnTo>
                    <a:pt x="709510" y="208280"/>
                  </a:lnTo>
                  <a:lnTo>
                    <a:pt x="711581" y="205740"/>
                  </a:lnTo>
                  <a:lnTo>
                    <a:pt x="713232" y="204470"/>
                  </a:lnTo>
                  <a:lnTo>
                    <a:pt x="713981" y="201930"/>
                  </a:lnTo>
                  <a:lnTo>
                    <a:pt x="717651" y="198120"/>
                  </a:lnTo>
                  <a:lnTo>
                    <a:pt x="717016" y="196850"/>
                  </a:lnTo>
                  <a:lnTo>
                    <a:pt x="715759" y="194310"/>
                  </a:lnTo>
                  <a:lnTo>
                    <a:pt x="718502" y="193040"/>
                  </a:lnTo>
                  <a:lnTo>
                    <a:pt x="720991" y="191770"/>
                  </a:lnTo>
                  <a:lnTo>
                    <a:pt x="721283" y="189230"/>
                  </a:lnTo>
                  <a:lnTo>
                    <a:pt x="721614" y="186690"/>
                  </a:lnTo>
                  <a:lnTo>
                    <a:pt x="722503" y="181610"/>
                  </a:lnTo>
                  <a:lnTo>
                    <a:pt x="724331" y="175260"/>
                  </a:lnTo>
                  <a:lnTo>
                    <a:pt x="718286" y="172720"/>
                  </a:lnTo>
                  <a:lnTo>
                    <a:pt x="717232" y="171450"/>
                  </a:lnTo>
                  <a:lnTo>
                    <a:pt x="716635" y="170180"/>
                  </a:lnTo>
                  <a:lnTo>
                    <a:pt x="718210" y="165100"/>
                  </a:lnTo>
                  <a:lnTo>
                    <a:pt x="714921" y="163830"/>
                  </a:lnTo>
                  <a:lnTo>
                    <a:pt x="712584" y="163830"/>
                  </a:lnTo>
                  <a:lnTo>
                    <a:pt x="710717" y="162560"/>
                  </a:lnTo>
                  <a:lnTo>
                    <a:pt x="708914" y="162560"/>
                  </a:lnTo>
                  <a:lnTo>
                    <a:pt x="707174" y="161290"/>
                  </a:lnTo>
                  <a:lnTo>
                    <a:pt x="704646" y="161290"/>
                  </a:lnTo>
                  <a:lnTo>
                    <a:pt x="701954" y="160020"/>
                  </a:lnTo>
                  <a:lnTo>
                    <a:pt x="700900" y="156210"/>
                  </a:lnTo>
                  <a:lnTo>
                    <a:pt x="699973" y="153670"/>
                  </a:lnTo>
                  <a:lnTo>
                    <a:pt x="697433" y="151130"/>
                  </a:lnTo>
                  <a:lnTo>
                    <a:pt x="699706" y="147320"/>
                  </a:lnTo>
                  <a:lnTo>
                    <a:pt x="700646" y="146050"/>
                  </a:lnTo>
                  <a:lnTo>
                    <a:pt x="700214" y="143510"/>
                  </a:lnTo>
                  <a:lnTo>
                    <a:pt x="699833" y="142240"/>
                  </a:lnTo>
                  <a:lnTo>
                    <a:pt x="698144" y="133350"/>
                  </a:lnTo>
                  <a:lnTo>
                    <a:pt x="696734" y="130810"/>
                  </a:lnTo>
                  <a:lnTo>
                    <a:pt x="693928" y="125730"/>
                  </a:lnTo>
                  <a:lnTo>
                    <a:pt x="692442" y="116840"/>
                  </a:lnTo>
                  <a:lnTo>
                    <a:pt x="691184" y="114300"/>
                  </a:lnTo>
                  <a:lnTo>
                    <a:pt x="688771" y="116840"/>
                  </a:lnTo>
                  <a:lnTo>
                    <a:pt x="687044" y="116840"/>
                  </a:lnTo>
                  <a:lnTo>
                    <a:pt x="686193" y="118110"/>
                  </a:lnTo>
                  <a:lnTo>
                    <a:pt x="680783" y="121920"/>
                  </a:lnTo>
                  <a:lnTo>
                    <a:pt x="669721" y="129540"/>
                  </a:lnTo>
                  <a:lnTo>
                    <a:pt x="667232" y="130810"/>
                  </a:lnTo>
                  <a:lnTo>
                    <a:pt x="661758" y="130810"/>
                  </a:lnTo>
                  <a:lnTo>
                    <a:pt x="657136" y="127000"/>
                  </a:lnTo>
                  <a:lnTo>
                    <a:pt x="656678" y="123190"/>
                  </a:lnTo>
                  <a:lnTo>
                    <a:pt x="658964" y="119380"/>
                  </a:lnTo>
                  <a:lnTo>
                    <a:pt x="659472" y="118110"/>
                  </a:lnTo>
                  <a:lnTo>
                    <a:pt x="659892" y="116840"/>
                  </a:lnTo>
                  <a:lnTo>
                    <a:pt x="662076" y="111760"/>
                  </a:lnTo>
                  <a:lnTo>
                    <a:pt x="661708" y="110490"/>
                  </a:lnTo>
                  <a:lnTo>
                    <a:pt x="649630" y="100330"/>
                  </a:lnTo>
                  <a:lnTo>
                    <a:pt x="646087" y="97790"/>
                  </a:lnTo>
                  <a:lnTo>
                    <a:pt x="642327" y="95250"/>
                  </a:lnTo>
                  <a:lnTo>
                    <a:pt x="640384" y="95250"/>
                  </a:lnTo>
                  <a:lnTo>
                    <a:pt x="639533" y="96520"/>
                  </a:lnTo>
                  <a:lnTo>
                    <a:pt x="636155" y="100330"/>
                  </a:lnTo>
                  <a:lnTo>
                    <a:pt x="632320" y="97790"/>
                  </a:lnTo>
                  <a:lnTo>
                    <a:pt x="625856" y="95250"/>
                  </a:lnTo>
                  <a:lnTo>
                    <a:pt x="615467" y="95250"/>
                  </a:lnTo>
                  <a:lnTo>
                    <a:pt x="612127" y="96520"/>
                  </a:lnTo>
                  <a:lnTo>
                    <a:pt x="608114" y="102870"/>
                  </a:lnTo>
                  <a:lnTo>
                    <a:pt x="607733" y="107950"/>
                  </a:lnTo>
                  <a:lnTo>
                    <a:pt x="603719" y="110490"/>
                  </a:lnTo>
                  <a:lnTo>
                    <a:pt x="603478" y="110490"/>
                  </a:lnTo>
                  <a:lnTo>
                    <a:pt x="603770" y="111760"/>
                  </a:lnTo>
                  <a:lnTo>
                    <a:pt x="603656" y="113030"/>
                  </a:lnTo>
                  <a:lnTo>
                    <a:pt x="603262" y="120650"/>
                  </a:lnTo>
                  <a:lnTo>
                    <a:pt x="601738" y="121920"/>
                  </a:lnTo>
                  <a:lnTo>
                    <a:pt x="588314" y="127000"/>
                  </a:lnTo>
                  <a:lnTo>
                    <a:pt x="587375" y="130810"/>
                  </a:lnTo>
                  <a:lnTo>
                    <a:pt x="591273" y="135890"/>
                  </a:lnTo>
                  <a:lnTo>
                    <a:pt x="592404" y="137160"/>
                  </a:lnTo>
                  <a:lnTo>
                    <a:pt x="593839" y="138430"/>
                  </a:lnTo>
                  <a:lnTo>
                    <a:pt x="593242" y="139700"/>
                  </a:lnTo>
                  <a:lnTo>
                    <a:pt x="591654" y="146050"/>
                  </a:lnTo>
                  <a:lnTo>
                    <a:pt x="588340" y="149860"/>
                  </a:lnTo>
                  <a:lnTo>
                    <a:pt x="576999" y="157480"/>
                  </a:lnTo>
                  <a:lnTo>
                    <a:pt x="569899" y="160020"/>
                  </a:lnTo>
                  <a:lnTo>
                    <a:pt x="563181" y="162560"/>
                  </a:lnTo>
                  <a:lnTo>
                    <a:pt x="559676" y="163830"/>
                  </a:lnTo>
                  <a:lnTo>
                    <a:pt x="558406" y="166370"/>
                  </a:lnTo>
                  <a:lnTo>
                    <a:pt x="558673" y="168910"/>
                  </a:lnTo>
                  <a:lnTo>
                    <a:pt x="558838" y="171450"/>
                  </a:lnTo>
                  <a:lnTo>
                    <a:pt x="558330" y="172720"/>
                  </a:lnTo>
                  <a:lnTo>
                    <a:pt x="557491" y="173990"/>
                  </a:lnTo>
                  <a:lnTo>
                    <a:pt x="555929" y="176530"/>
                  </a:lnTo>
                  <a:lnTo>
                    <a:pt x="555294" y="180340"/>
                  </a:lnTo>
                  <a:lnTo>
                    <a:pt x="554405" y="186690"/>
                  </a:lnTo>
                  <a:lnTo>
                    <a:pt x="553173" y="189230"/>
                  </a:lnTo>
                  <a:lnTo>
                    <a:pt x="547090" y="190500"/>
                  </a:lnTo>
                  <a:lnTo>
                    <a:pt x="544487" y="190500"/>
                  </a:lnTo>
                  <a:lnTo>
                    <a:pt x="542417" y="193040"/>
                  </a:lnTo>
                  <a:lnTo>
                    <a:pt x="541655" y="193040"/>
                  </a:lnTo>
                  <a:lnTo>
                    <a:pt x="539115" y="191770"/>
                  </a:lnTo>
                  <a:lnTo>
                    <a:pt x="536257" y="182880"/>
                  </a:lnTo>
                  <a:lnTo>
                    <a:pt x="537895" y="180340"/>
                  </a:lnTo>
                  <a:lnTo>
                    <a:pt x="540854" y="176530"/>
                  </a:lnTo>
                  <a:lnTo>
                    <a:pt x="542582" y="170180"/>
                  </a:lnTo>
                  <a:lnTo>
                    <a:pt x="546417" y="166370"/>
                  </a:lnTo>
                  <a:lnTo>
                    <a:pt x="548576" y="163830"/>
                  </a:lnTo>
                  <a:lnTo>
                    <a:pt x="548322" y="161290"/>
                  </a:lnTo>
                  <a:lnTo>
                    <a:pt x="545236" y="160020"/>
                  </a:lnTo>
                  <a:lnTo>
                    <a:pt x="541743" y="158750"/>
                  </a:lnTo>
                  <a:lnTo>
                    <a:pt x="538022" y="157480"/>
                  </a:lnTo>
                  <a:lnTo>
                    <a:pt x="532193" y="157480"/>
                  </a:lnTo>
                  <a:lnTo>
                    <a:pt x="530250" y="158750"/>
                  </a:lnTo>
                  <a:lnTo>
                    <a:pt x="522185" y="153670"/>
                  </a:lnTo>
                  <a:lnTo>
                    <a:pt x="515810" y="151130"/>
                  </a:lnTo>
                  <a:lnTo>
                    <a:pt x="511124" y="146405"/>
                  </a:lnTo>
                  <a:lnTo>
                    <a:pt x="511124" y="254000"/>
                  </a:lnTo>
                  <a:lnTo>
                    <a:pt x="510451" y="254000"/>
                  </a:lnTo>
                  <a:lnTo>
                    <a:pt x="509384" y="255270"/>
                  </a:lnTo>
                  <a:lnTo>
                    <a:pt x="508330" y="255270"/>
                  </a:lnTo>
                  <a:lnTo>
                    <a:pt x="504532" y="252730"/>
                  </a:lnTo>
                  <a:lnTo>
                    <a:pt x="502551" y="252730"/>
                  </a:lnTo>
                  <a:lnTo>
                    <a:pt x="501992" y="253746"/>
                  </a:lnTo>
                  <a:lnTo>
                    <a:pt x="501992" y="279400"/>
                  </a:lnTo>
                  <a:lnTo>
                    <a:pt x="501396" y="280670"/>
                  </a:lnTo>
                  <a:lnTo>
                    <a:pt x="499338" y="283210"/>
                  </a:lnTo>
                  <a:lnTo>
                    <a:pt x="495960" y="281940"/>
                  </a:lnTo>
                  <a:lnTo>
                    <a:pt x="492252" y="284480"/>
                  </a:lnTo>
                  <a:lnTo>
                    <a:pt x="493014" y="283210"/>
                  </a:lnTo>
                  <a:lnTo>
                    <a:pt x="494525" y="280670"/>
                  </a:lnTo>
                  <a:lnTo>
                    <a:pt x="498538" y="281940"/>
                  </a:lnTo>
                  <a:lnTo>
                    <a:pt x="499364" y="280670"/>
                  </a:lnTo>
                  <a:lnTo>
                    <a:pt x="500189" y="279400"/>
                  </a:lnTo>
                  <a:lnTo>
                    <a:pt x="501992" y="279400"/>
                  </a:lnTo>
                  <a:lnTo>
                    <a:pt x="501992" y="253746"/>
                  </a:lnTo>
                  <a:lnTo>
                    <a:pt x="500430" y="256540"/>
                  </a:lnTo>
                  <a:lnTo>
                    <a:pt x="498157" y="260350"/>
                  </a:lnTo>
                  <a:lnTo>
                    <a:pt x="494436" y="262890"/>
                  </a:lnTo>
                  <a:lnTo>
                    <a:pt x="492125" y="267970"/>
                  </a:lnTo>
                  <a:lnTo>
                    <a:pt x="491744" y="262890"/>
                  </a:lnTo>
                  <a:lnTo>
                    <a:pt x="486841" y="262890"/>
                  </a:lnTo>
                  <a:lnTo>
                    <a:pt x="486676" y="260350"/>
                  </a:lnTo>
                  <a:lnTo>
                    <a:pt x="488315" y="260350"/>
                  </a:lnTo>
                  <a:lnTo>
                    <a:pt x="491909" y="254000"/>
                  </a:lnTo>
                  <a:lnTo>
                    <a:pt x="494436" y="251460"/>
                  </a:lnTo>
                  <a:lnTo>
                    <a:pt x="489318" y="248920"/>
                  </a:lnTo>
                  <a:lnTo>
                    <a:pt x="486752" y="247650"/>
                  </a:lnTo>
                  <a:lnTo>
                    <a:pt x="484987" y="248920"/>
                  </a:lnTo>
                  <a:lnTo>
                    <a:pt x="483971" y="247650"/>
                  </a:lnTo>
                  <a:lnTo>
                    <a:pt x="483120" y="246380"/>
                  </a:lnTo>
                  <a:lnTo>
                    <a:pt x="484479" y="246380"/>
                  </a:lnTo>
                  <a:lnTo>
                    <a:pt x="486041" y="245110"/>
                  </a:lnTo>
                  <a:lnTo>
                    <a:pt x="486752" y="247650"/>
                  </a:lnTo>
                  <a:lnTo>
                    <a:pt x="488353" y="246380"/>
                  </a:lnTo>
                  <a:lnTo>
                    <a:pt x="490804" y="248920"/>
                  </a:lnTo>
                  <a:lnTo>
                    <a:pt x="491490" y="246380"/>
                  </a:lnTo>
                  <a:lnTo>
                    <a:pt x="491832" y="245110"/>
                  </a:lnTo>
                  <a:lnTo>
                    <a:pt x="491959" y="245110"/>
                  </a:lnTo>
                  <a:lnTo>
                    <a:pt x="494487" y="246380"/>
                  </a:lnTo>
                  <a:lnTo>
                    <a:pt x="495833" y="246380"/>
                  </a:lnTo>
                  <a:lnTo>
                    <a:pt x="499719" y="245110"/>
                  </a:lnTo>
                  <a:lnTo>
                    <a:pt x="502793" y="247650"/>
                  </a:lnTo>
                  <a:lnTo>
                    <a:pt x="508419" y="248920"/>
                  </a:lnTo>
                  <a:lnTo>
                    <a:pt x="509473" y="251460"/>
                  </a:lnTo>
                  <a:lnTo>
                    <a:pt x="510527" y="252730"/>
                  </a:lnTo>
                  <a:lnTo>
                    <a:pt x="511124" y="254000"/>
                  </a:lnTo>
                  <a:lnTo>
                    <a:pt x="511124" y="146405"/>
                  </a:lnTo>
                  <a:lnTo>
                    <a:pt x="510781" y="146050"/>
                  </a:lnTo>
                  <a:lnTo>
                    <a:pt x="506768" y="142240"/>
                  </a:lnTo>
                  <a:lnTo>
                    <a:pt x="505421" y="140970"/>
                  </a:lnTo>
                  <a:lnTo>
                    <a:pt x="498157" y="139700"/>
                  </a:lnTo>
                  <a:lnTo>
                    <a:pt x="490512" y="142240"/>
                  </a:lnTo>
                  <a:lnTo>
                    <a:pt x="490410" y="140970"/>
                  </a:lnTo>
                  <a:lnTo>
                    <a:pt x="490435" y="137160"/>
                  </a:lnTo>
                  <a:lnTo>
                    <a:pt x="491070" y="135890"/>
                  </a:lnTo>
                  <a:lnTo>
                    <a:pt x="494271" y="129540"/>
                  </a:lnTo>
                  <a:lnTo>
                    <a:pt x="493344" y="128270"/>
                  </a:lnTo>
                  <a:lnTo>
                    <a:pt x="486879" y="127000"/>
                  </a:lnTo>
                  <a:lnTo>
                    <a:pt x="489889" y="123190"/>
                  </a:lnTo>
                  <a:lnTo>
                    <a:pt x="492328" y="118110"/>
                  </a:lnTo>
                  <a:lnTo>
                    <a:pt x="496849" y="115570"/>
                  </a:lnTo>
                  <a:lnTo>
                    <a:pt x="501891" y="111760"/>
                  </a:lnTo>
                  <a:lnTo>
                    <a:pt x="503567" y="110490"/>
                  </a:lnTo>
                  <a:lnTo>
                    <a:pt x="510070" y="105410"/>
                  </a:lnTo>
                  <a:lnTo>
                    <a:pt x="517740" y="102870"/>
                  </a:lnTo>
                  <a:lnTo>
                    <a:pt x="522478" y="100330"/>
                  </a:lnTo>
                  <a:lnTo>
                    <a:pt x="527037" y="97790"/>
                  </a:lnTo>
                  <a:lnTo>
                    <a:pt x="532574" y="99060"/>
                  </a:lnTo>
                  <a:lnTo>
                    <a:pt x="534136" y="99060"/>
                  </a:lnTo>
                  <a:lnTo>
                    <a:pt x="535368" y="97790"/>
                  </a:lnTo>
                  <a:lnTo>
                    <a:pt x="536333" y="97790"/>
                  </a:lnTo>
                  <a:lnTo>
                    <a:pt x="539407" y="93980"/>
                  </a:lnTo>
                  <a:lnTo>
                    <a:pt x="543293" y="92710"/>
                  </a:lnTo>
                  <a:lnTo>
                    <a:pt x="546392" y="90170"/>
                  </a:lnTo>
                  <a:lnTo>
                    <a:pt x="547763" y="88900"/>
                  </a:lnTo>
                  <a:lnTo>
                    <a:pt x="549287" y="87630"/>
                  </a:lnTo>
                  <a:lnTo>
                    <a:pt x="550773" y="87630"/>
                  </a:lnTo>
                  <a:lnTo>
                    <a:pt x="557225" y="86360"/>
                  </a:lnTo>
                  <a:lnTo>
                    <a:pt x="562686" y="82550"/>
                  </a:lnTo>
                  <a:lnTo>
                    <a:pt x="565531" y="81280"/>
                  </a:lnTo>
                  <a:lnTo>
                    <a:pt x="568375" y="80010"/>
                  </a:lnTo>
                  <a:lnTo>
                    <a:pt x="569061" y="78740"/>
                  </a:lnTo>
                  <a:lnTo>
                    <a:pt x="570585" y="78740"/>
                  </a:lnTo>
                  <a:lnTo>
                    <a:pt x="572185" y="77470"/>
                  </a:lnTo>
                  <a:lnTo>
                    <a:pt x="571893" y="80010"/>
                  </a:lnTo>
                  <a:lnTo>
                    <a:pt x="571042" y="81280"/>
                  </a:lnTo>
                  <a:lnTo>
                    <a:pt x="569607" y="81280"/>
                  </a:lnTo>
                  <a:lnTo>
                    <a:pt x="569429" y="82550"/>
                  </a:lnTo>
                  <a:lnTo>
                    <a:pt x="568261" y="83820"/>
                  </a:lnTo>
                  <a:lnTo>
                    <a:pt x="567283" y="83820"/>
                  </a:lnTo>
                  <a:lnTo>
                    <a:pt x="563905" y="86360"/>
                  </a:lnTo>
                  <a:lnTo>
                    <a:pt x="563613" y="87630"/>
                  </a:lnTo>
                  <a:lnTo>
                    <a:pt x="568134" y="90170"/>
                  </a:lnTo>
                  <a:lnTo>
                    <a:pt x="569099" y="91440"/>
                  </a:lnTo>
                  <a:lnTo>
                    <a:pt x="572300" y="93980"/>
                  </a:lnTo>
                  <a:lnTo>
                    <a:pt x="574967" y="93980"/>
                  </a:lnTo>
                  <a:lnTo>
                    <a:pt x="577037" y="92710"/>
                  </a:lnTo>
                  <a:lnTo>
                    <a:pt x="579958" y="90170"/>
                  </a:lnTo>
                  <a:lnTo>
                    <a:pt x="583514" y="88900"/>
                  </a:lnTo>
                  <a:lnTo>
                    <a:pt x="586549" y="87630"/>
                  </a:lnTo>
                  <a:lnTo>
                    <a:pt x="588530" y="86360"/>
                  </a:lnTo>
                  <a:lnTo>
                    <a:pt x="590346" y="85090"/>
                  </a:lnTo>
                  <a:lnTo>
                    <a:pt x="595363" y="90170"/>
                  </a:lnTo>
                  <a:lnTo>
                    <a:pt x="599262" y="90170"/>
                  </a:lnTo>
                  <a:lnTo>
                    <a:pt x="604989" y="88900"/>
                  </a:lnTo>
                  <a:lnTo>
                    <a:pt x="605205" y="86360"/>
                  </a:lnTo>
                  <a:lnTo>
                    <a:pt x="605942" y="85090"/>
                  </a:lnTo>
                  <a:lnTo>
                    <a:pt x="606679" y="83820"/>
                  </a:lnTo>
                  <a:lnTo>
                    <a:pt x="604697" y="82550"/>
                  </a:lnTo>
                  <a:lnTo>
                    <a:pt x="601319" y="81280"/>
                  </a:lnTo>
                  <a:lnTo>
                    <a:pt x="600646" y="78740"/>
                  </a:lnTo>
                  <a:lnTo>
                    <a:pt x="600240" y="77470"/>
                  </a:lnTo>
                  <a:lnTo>
                    <a:pt x="599427" y="74930"/>
                  </a:lnTo>
                  <a:lnTo>
                    <a:pt x="596709" y="71120"/>
                  </a:lnTo>
                  <a:lnTo>
                    <a:pt x="594017" y="68580"/>
                  </a:lnTo>
                  <a:lnTo>
                    <a:pt x="596328" y="67310"/>
                  </a:lnTo>
                  <a:lnTo>
                    <a:pt x="598779" y="66040"/>
                  </a:lnTo>
                  <a:lnTo>
                    <a:pt x="600811" y="68580"/>
                  </a:lnTo>
                  <a:lnTo>
                    <a:pt x="603097" y="69850"/>
                  </a:lnTo>
                  <a:lnTo>
                    <a:pt x="605116" y="68580"/>
                  </a:lnTo>
                  <a:lnTo>
                    <a:pt x="607402" y="68580"/>
                  </a:lnTo>
                  <a:lnTo>
                    <a:pt x="611759" y="67310"/>
                  </a:lnTo>
                  <a:lnTo>
                    <a:pt x="614616" y="64770"/>
                  </a:lnTo>
                  <a:lnTo>
                    <a:pt x="616419" y="63500"/>
                  </a:lnTo>
                  <a:lnTo>
                    <a:pt x="486295" y="63500"/>
                  </a:lnTo>
                  <a:lnTo>
                    <a:pt x="486295" y="234950"/>
                  </a:lnTo>
                  <a:lnTo>
                    <a:pt x="483552" y="238760"/>
                  </a:lnTo>
                  <a:lnTo>
                    <a:pt x="482028" y="236220"/>
                  </a:lnTo>
                  <a:lnTo>
                    <a:pt x="478104" y="236220"/>
                  </a:lnTo>
                  <a:lnTo>
                    <a:pt x="475742" y="234950"/>
                  </a:lnTo>
                  <a:lnTo>
                    <a:pt x="473367" y="236220"/>
                  </a:lnTo>
                  <a:lnTo>
                    <a:pt x="473367" y="250190"/>
                  </a:lnTo>
                  <a:lnTo>
                    <a:pt x="463524" y="255270"/>
                  </a:lnTo>
                  <a:lnTo>
                    <a:pt x="458927" y="261620"/>
                  </a:lnTo>
                  <a:lnTo>
                    <a:pt x="455218" y="275590"/>
                  </a:lnTo>
                  <a:lnTo>
                    <a:pt x="451967" y="279400"/>
                  </a:lnTo>
                  <a:lnTo>
                    <a:pt x="447827" y="283210"/>
                  </a:lnTo>
                  <a:lnTo>
                    <a:pt x="444703" y="279400"/>
                  </a:lnTo>
                  <a:lnTo>
                    <a:pt x="447370" y="276860"/>
                  </a:lnTo>
                  <a:lnTo>
                    <a:pt x="448030" y="274320"/>
                  </a:lnTo>
                  <a:lnTo>
                    <a:pt x="450951" y="267970"/>
                  </a:lnTo>
                  <a:lnTo>
                    <a:pt x="454939" y="261620"/>
                  </a:lnTo>
                  <a:lnTo>
                    <a:pt x="465721" y="250190"/>
                  </a:lnTo>
                  <a:lnTo>
                    <a:pt x="466534" y="251460"/>
                  </a:lnTo>
                  <a:lnTo>
                    <a:pt x="467283" y="250190"/>
                  </a:lnTo>
                  <a:lnTo>
                    <a:pt x="469188" y="247650"/>
                  </a:lnTo>
                  <a:lnTo>
                    <a:pt x="472071" y="250190"/>
                  </a:lnTo>
                  <a:lnTo>
                    <a:pt x="473367" y="250190"/>
                  </a:lnTo>
                  <a:lnTo>
                    <a:pt x="473367" y="236220"/>
                  </a:lnTo>
                  <a:lnTo>
                    <a:pt x="469950" y="238760"/>
                  </a:lnTo>
                  <a:lnTo>
                    <a:pt x="466445" y="237490"/>
                  </a:lnTo>
                  <a:lnTo>
                    <a:pt x="464794" y="236220"/>
                  </a:lnTo>
                  <a:lnTo>
                    <a:pt x="461505" y="233680"/>
                  </a:lnTo>
                  <a:lnTo>
                    <a:pt x="459816" y="232410"/>
                  </a:lnTo>
                  <a:lnTo>
                    <a:pt x="457288" y="234950"/>
                  </a:lnTo>
                  <a:lnTo>
                    <a:pt x="455129" y="236220"/>
                  </a:lnTo>
                  <a:lnTo>
                    <a:pt x="452589" y="234950"/>
                  </a:lnTo>
                  <a:lnTo>
                    <a:pt x="450227" y="234950"/>
                  </a:lnTo>
                  <a:lnTo>
                    <a:pt x="449300" y="237490"/>
                  </a:lnTo>
                  <a:lnTo>
                    <a:pt x="448183" y="236220"/>
                  </a:lnTo>
                  <a:lnTo>
                    <a:pt x="447065" y="234950"/>
                  </a:lnTo>
                  <a:lnTo>
                    <a:pt x="445592" y="236220"/>
                  </a:lnTo>
                  <a:lnTo>
                    <a:pt x="445833" y="234950"/>
                  </a:lnTo>
                  <a:lnTo>
                    <a:pt x="446379" y="233680"/>
                  </a:lnTo>
                  <a:lnTo>
                    <a:pt x="447776" y="233680"/>
                  </a:lnTo>
                  <a:lnTo>
                    <a:pt x="454736" y="231140"/>
                  </a:lnTo>
                  <a:lnTo>
                    <a:pt x="460921" y="227330"/>
                  </a:lnTo>
                  <a:lnTo>
                    <a:pt x="470382" y="223520"/>
                  </a:lnTo>
                  <a:lnTo>
                    <a:pt x="472948" y="223520"/>
                  </a:lnTo>
                  <a:lnTo>
                    <a:pt x="477393" y="222250"/>
                  </a:lnTo>
                  <a:lnTo>
                    <a:pt x="479869" y="222250"/>
                  </a:lnTo>
                  <a:lnTo>
                    <a:pt x="481101" y="227330"/>
                  </a:lnTo>
                  <a:lnTo>
                    <a:pt x="482447" y="228600"/>
                  </a:lnTo>
                  <a:lnTo>
                    <a:pt x="483844" y="228600"/>
                  </a:lnTo>
                  <a:lnTo>
                    <a:pt x="485648" y="229870"/>
                  </a:lnTo>
                  <a:lnTo>
                    <a:pt x="485584" y="231140"/>
                  </a:lnTo>
                  <a:lnTo>
                    <a:pt x="485355" y="233680"/>
                  </a:lnTo>
                  <a:lnTo>
                    <a:pt x="486295" y="234950"/>
                  </a:lnTo>
                  <a:lnTo>
                    <a:pt x="486295" y="63500"/>
                  </a:lnTo>
                  <a:lnTo>
                    <a:pt x="113055" y="63500"/>
                  </a:lnTo>
                  <a:lnTo>
                    <a:pt x="108610" y="63500"/>
                  </a:lnTo>
                  <a:lnTo>
                    <a:pt x="106870" y="64770"/>
                  </a:lnTo>
                  <a:lnTo>
                    <a:pt x="104559" y="66040"/>
                  </a:lnTo>
                  <a:lnTo>
                    <a:pt x="101015" y="66040"/>
                  </a:lnTo>
                  <a:lnTo>
                    <a:pt x="100164" y="64770"/>
                  </a:lnTo>
                  <a:lnTo>
                    <a:pt x="97040" y="60960"/>
                  </a:lnTo>
                  <a:lnTo>
                    <a:pt x="93332" y="63500"/>
                  </a:lnTo>
                  <a:lnTo>
                    <a:pt x="88887" y="63500"/>
                  </a:lnTo>
                  <a:lnTo>
                    <a:pt x="87414" y="64770"/>
                  </a:lnTo>
                  <a:lnTo>
                    <a:pt x="80695" y="64770"/>
                  </a:lnTo>
                  <a:lnTo>
                    <a:pt x="75590" y="67310"/>
                  </a:lnTo>
                  <a:lnTo>
                    <a:pt x="68199" y="67310"/>
                  </a:lnTo>
                  <a:lnTo>
                    <a:pt x="66090" y="68580"/>
                  </a:lnTo>
                  <a:lnTo>
                    <a:pt x="63296" y="71120"/>
                  </a:lnTo>
                  <a:lnTo>
                    <a:pt x="64528" y="72390"/>
                  </a:lnTo>
                  <a:lnTo>
                    <a:pt x="63144" y="76200"/>
                  </a:lnTo>
                  <a:lnTo>
                    <a:pt x="62953" y="77470"/>
                  </a:lnTo>
                  <a:lnTo>
                    <a:pt x="62255" y="81280"/>
                  </a:lnTo>
                  <a:lnTo>
                    <a:pt x="60693" y="82550"/>
                  </a:lnTo>
                  <a:lnTo>
                    <a:pt x="63601" y="82550"/>
                  </a:lnTo>
                  <a:lnTo>
                    <a:pt x="64274" y="83820"/>
                  </a:lnTo>
                  <a:lnTo>
                    <a:pt x="65544" y="83820"/>
                  </a:lnTo>
                  <a:lnTo>
                    <a:pt x="72174" y="81280"/>
                  </a:lnTo>
                  <a:lnTo>
                    <a:pt x="79006" y="82550"/>
                  </a:lnTo>
                  <a:lnTo>
                    <a:pt x="86398" y="82550"/>
                  </a:lnTo>
                  <a:lnTo>
                    <a:pt x="82638" y="86360"/>
                  </a:lnTo>
                  <a:lnTo>
                    <a:pt x="78168" y="87630"/>
                  </a:lnTo>
                  <a:lnTo>
                    <a:pt x="68376" y="87630"/>
                  </a:lnTo>
                  <a:lnTo>
                    <a:pt x="64312" y="91440"/>
                  </a:lnTo>
                  <a:lnTo>
                    <a:pt x="61277" y="91440"/>
                  </a:lnTo>
                  <a:lnTo>
                    <a:pt x="55867" y="92710"/>
                  </a:lnTo>
                  <a:lnTo>
                    <a:pt x="53251" y="93980"/>
                  </a:lnTo>
                  <a:lnTo>
                    <a:pt x="44462" y="97790"/>
                  </a:lnTo>
                  <a:lnTo>
                    <a:pt x="38849" y="101600"/>
                  </a:lnTo>
                  <a:lnTo>
                    <a:pt x="31800" y="102870"/>
                  </a:lnTo>
                  <a:lnTo>
                    <a:pt x="29298" y="102870"/>
                  </a:lnTo>
                  <a:lnTo>
                    <a:pt x="28384" y="105410"/>
                  </a:lnTo>
                  <a:lnTo>
                    <a:pt x="27279" y="106680"/>
                  </a:lnTo>
                  <a:lnTo>
                    <a:pt x="26720" y="109220"/>
                  </a:lnTo>
                  <a:lnTo>
                    <a:pt x="25501" y="113030"/>
                  </a:lnTo>
                  <a:lnTo>
                    <a:pt x="23063" y="114300"/>
                  </a:lnTo>
                  <a:lnTo>
                    <a:pt x="21234" y="116840"/>
                  </a:lnTo>
                  <a:lnTo>
                    <a:pt x="21450" y="116840"/>
                  </a:lnTo>
                  <a:lnTo>
                    <a:pt x="21069" y="123190"/>
                  </a:lnTo>
                  <a:lnTo>
                    <a:pt x="22936" y="124460"/>
                  </a:lnTo>
                  <a:lnTo>
                    <a:pt x="29806" y="125730"/>
                  </a:lnTo>
                  <a:lnTo>
                    <a:pt x="29057" y="127000"/>
                  </a:lnTo>
                  <a:lnTo>
                    <a:pt x="26606" y="128270"/>
                  </a:lnTo>
                  <a:lnTo>
                    <a:pt x="27444" y="130810"/>
                  </a:lnTo>
                  <a:lnTo>
                    <a:pt x="27800" y="132080"/>
                  </a:lnTo>
                  <a:lnTo>
                    <a:pt x="32600" y="132080"/>
                  </a:lnTo>
                  <a:lnTo>
                    <a:pt x="36449" y="133350"/>
                  </a:lnTo>
                  <a:lnTo>
                    <a:pt x="39408" y="132080"/>
                  </a:lnTo>
                  <a:lnTo>
                    <a:pt x="42773" y="130810"/>
                  </a:lnTo>
                  <a:lnTo>
                    <a:pt x="45275" y="132080"/>
                  </a:lnTo>
                  <a:lnTo>
                    <a:pt x="48272" y="133350"/>
                  </a:lnTo>
                  <a:lnTo>
                    <a:pt x="44640" y="137160"/>
                  </a:lnTo>
                  <a:lnTo>
                    <a:pt x="39484" y="138430"/>
                  </a:lnTo>
                  <a:lnTo>
                    <a:pt x="28625" y="142240"/>
                  </a:lnTo>
                  <a:lnTo>
                    <a:pt x="22987" y="144780"/>
                  </a:lnTo>
                  <a:lnTo>
                    <a:pt x="17233" y="148590"/>
                  </a:lnTo>
                  <a:lnTo>
                    <a:pt x="13843" y="149860"/>
                  </a:lnTo>
                  <a:lnTo>
                    <a:pt x="10858" y="153670"/>
                  </a:lnTo>
                  <a:lnTo>
                    <a:pt x="1435" y="153670"/>
                  </a:lnTo>
                  <a:lnTo>
                    <a:pt x="0" y="156210"/>
                  </a:lnTo>
                  <a:lnTo>
                    <a:pt x="673" y="161290"/>
                  </a:lnTo>
                  <a:lnTo>
                    <a:pt x="4902" y="158750"/>
                  </a:lnTo>
                  <a:lnTo>
                    <a:pt x="7188" y="158750"/>
                  </a:lnTo>
                  <a:lnTo>
                    <a:pt x="12293" y="160020"/>
                  </a:lnTo>
                  <a:lnTo>
                    <a:pt x="17818" y="160020"/>
                  </a:lnTo>
                  <a:lnTo>
                    <a:pt x="19316" y="158750"/>
                  </a:lnTo>
                  <a:lnTo>
                    <a:pt x="22301" y="156210"/>
                  </a:lnTo>
                  <a:lnTo>
                    <a:pt x="23482" y="154940"/>
                  </a:lnTo>
                  <a:lnTo>
                    <a:pt x="26390" y="153670"/>
                  </a:lnTo>
                  <a:lnTo>
                    <a:pt x="35814" y="149860"/>
                  </a:lnTo>
                  <a:lnTo>
                    <a:pt x="43840" y="147320"/>
                  </a:lnTo>
                  <a:lnTo>
                    <a:pt x="51308" y="143510"/>
                  </a:lnTo>
                  <a:lnTo>
                    <a:pt x="56553" y="140970"/>
                  </a:lnTo>
                  <a:lnTo>
                    <a:pt x="62204" y="139700"/>
                  </a:lnTo>
                  <a:lnTo>
                    <a:pt x="67652" y="137160"/>
                  </a:lnTo>
                  <a:lnTo>
                    <a:pt x="73266" y="135890"/>
                  </a:lnTo>
                  <a:lnTo>
                    <a:pt x="79654" y="134620"/>
                  </a:lnTo>
                  <a:lnTo>
                    <a:pt x="84289" y="130810"/>
                  </a:lnTo>
                  <a:lnTo>
                    <a:pt x="89242" y="127000"/>
                  </a:lnTo>
                  <a:lnTo>
                    <a:pt x="94881" y="125730"/>
                  </a:lnTo>
                  <a:lnTo>
                    <a:pt x="99987" y="121920"/>
                  </a:lnTo>
                  <a:lnTo>
                    <a:pt x="100850" y="124460"/>
                  </a:lnTo>
                  <a:lnTo>
                    <a:pt x="100330" y="125730"/>
                  </a:lnTo>
                  <a:lnTo>
                    <a:pt x="101053" y="128270"/>
                  </a:lnTo>
                  <a:lnTo>
                    <a:pt x="102793" y="129540"/>
                  </a:lnTo>
                  <a:lnTo>
                    <a:pt x="104648" y="128270"/>
                  </a:lnTo>
                  <a:lnTo>
                    <a:pt x="123177" y="124460"/>
                  </a:lnTo>
                  <a:lnTo>
                    <a:pt x="129260" y="121920"/>
                  </a:lnTo>
                  <a:lnTo>
                    <a:pt x="132638" y="120650"/>
                  </a:lnTo>
                  <a:lnTo>
                    <a:pt x="135559" y="119380"/>
                  </a:lnTo>
                  <a:lnTo>
                    <a:pt x="135928" y="115570"/>
                  </a:lnTo>
                  <a:lnTo>
                    <a:pt x="136309" y="114300"/>
                  </a:lnTo>
                  <a:lnTo>
                    <a:pt x="139941" y="115570"/>
                  </a:lnTo>
                  <a:lnTo>
                    <a:pt x="140766" y="114300"/>
                  </a:lnTo>
                  <a:lnTo>
                    <a:pt x="142405" y="111760"/>
                  </a:lnTo>
                  <a:lnTo>
                    <a:pt x="147002" y="111760"/>
                  </a:lnTo>
                  <a:lnTo>
                    <a:pt x="147510" y="113030"/>
                  </a:lnTo>
                  <a:lnTo>
                    <a:pt x="153212" y="115570"/>
                  </a:lnTo>
                  <a:lnTo>
                    <a:pt x="157645" y="120650"/>
                  </a:lnTo>
                  <a:lnTo>
                    <a:pt x="165874" y="119380"/>
                  </a:lnTo>
                  <a:lnTo>
                    <a:pt x="168021" y="118110"/>
                  </a:lnTo>
                  <a:lnTo>
                    <a:pt x="173634" y="121920"/>
                  </a:lnTo>
                  <a:lnTo>
                    <a:pt x="178155" y="121920"/>
                  </a:lnTo>
                  <a:lnTo>
                    <a:pt x="182753" y="123190"/>
                  </a:lnTo>
                  <a:lnTo>
                    <a:pt x="185597" y="123190"/>
                  </a:lnTo>
                  <a:lnTo>
                    <a:pt x="185635" y="127000"/>
                  </a:lnTo>
                  <a:lnTo>
                    <a:pt x="187833" y="128270"/>
                  </a:lnTo>
                  <a:lnTo>
                    <a:pt x="189687" y="133350"/>
                  </a:lnTo>
                  <a:lnTo>
                    <a:pt x="190995" y="137160"/>
                  </a:lnTo>
                  <a:lnTo>
                    <a:pt x="196405" y="135890"/>
                  </a:lnTo>
                  <a:lnTo>
                    <a:pt x="199440" y="135890"/>
                  </a:lnTo>
                  <a:lnTo>
                    <a:pt x="200329" y="137160"/>
                  </a:lnTo>
                  <a:lnTo>
                    <a:pt x="198348" y="139700"/>
                  </a:lnTo>
                  <a:lnTo>
                    <a:pt x="195935" y="143510"/>
                  </a:lnTo>
                  <a:lnTo>
                    <a:pt x="200113" y="149860"/>
                  </a:lnTo>
                  <a:lnTo>
                    <a:pt x="201053" y="153670"/>
                  </a:lnTo>
                  <a:lnTo>
                    <a:pt x="200202" y="158750"/>
                  </a:lnTo>
                  <a:lnTo>
                    <a:pt x="201764" y="160020"/>
                  </a:lnTo>
                  <a:lnTo>
                    <a:pt x="202641" y="162560"/>
                  </a:lnTo>
                  <a:lnTo>
                    <a:pt x="203454" y="163830"/>
                  </a:lnTo>
                  <a:lnTo>
                    <a:pt x="201726" y="163830"/>
                  </a:lnTo>
                  <a:lnTo>
                    <a:pt x="201561" y="163957"/>
                  </a:lnTo>
                  <a:lnTo>
                    <a:pt x="201561" y="203200"/>
                  </a:lnTo>
                  <a:lnTo>
                    <a:pt x="198259" y="203200"/>
                  </a:lnTo>
                  <a:lnTo>
                    <a:pt x="199517" y="201930"/>
                  </a:lnTo>
                  <a:lnTo>
                    <a:pt x="200113" y="201930"/>
                  </a:lnTo>
                  <a:lnTo>
                    <a:pt x="201561" y="203200"/>
                  </a:lnTo>
                  <a:lnTo>
                    <a:pt x="201561" y="163957"/>
                  </a:lnTo>
                  <a:lnTo>
                    <a:pt x="198424" y="166370"/>
                  </a:lnTo>
                  <a:lnTo>
                    <a:pt x="198348" y="168910"/>
                  </a:lnTo>
                  <a:lnTo>
                    <a:pt x="197129" y="179070"/>
                  </a:lnTo>
                  <a:lnTo>
                    <a:pt x="200914" y="186690"/>
                  </a:lnTo>
                  <a:lnTo>
                    <a:pt x="194627" y="195580"/>
                  </a:lnTo>
                  <a:lnTo>
                    <a:pt x="195059" y="198120"/>
                  </a:lnTo>
                  <a:lnTo>
                    <a:pt x="196837" y="200660"/>
                  </a:lnTo>
                  <a:lnTo>
                    <a:pt x="196837" y="201041"/>
                  </a:lnTo>
                  <a:lnTo>
                    <a:pt x="196443" y="201371"/>
                  </a:lnTo>
                  <a:lnTo>
                    <a:pt x="195605" y="201371"/>
                  </a:lnTo>
                  <a:lnTo>
                    <a:pt x="196062" y="202158"/>
                  </a:lnTo>
                  <a:lnTo>
                    <a:pt x="195592" y="201930"/>
                  </a:lnTo>
                  <a:lnTo>
                    <a:pt x="189471" y="201930"/>
                  </a:lnTo>
                  <a:lnTo>
                    <a:pt x="188214" y="204470"/>
                  </a:lnTo>
                  <a:lnTo>
                    <a:pt x="190411" y="213360"/>
                  </a:lnTo>
                  <a:lnTo>
                    <a:pt x="193065" y="215900"/>
                  </a:lnTo>
                  <a:lnTo>
                    <a:pt x="195986" y="218440"/>
                  </a:lnTo>
                  <a:lnTo>
                    <a:pt x="198310" y="220980"/>
                  </a:lnTo>
                  <a:lnTo>
                    <a:pt x="176758" y="261620"/>
                  </a:lnTo>
                  <a:lnTo>
                    <a:pt x="163880" y="276860"/>
                  </a:lnTo>
                  <a:lnTo>
                    <a:pt x="162991" y="278130"/>
                  </a:lnTo>
                  <a:lnTo>
                    <a:pt x="162839" y="279400"/>
                  </a:lnTo>
                  <a:lnTo>
                    <a:pt x="161937" y="284480"/>
                  </a:lnTo>
                  <a:lnTo>
                    <a:pt x="161391" y="288290"/>
                  </a:lnTo>
                  <a:lnTo>
                    <a:pt x="151180" y="297180"/>
                  </a:lnTo>
                  <a:lnTo>
                    <a:pt x="151257" y="304800"/>
                  </a:lnTo>
                  <a:lnTo>
                    <a:pt x="150291" y="314960"/>
                  </a:lnTo>
                  <a:lnTo>
                    <a:pt x="151257" y="318770"/>
                  </a:lnTo>
                  <a:lnTo>
                    <a:pt x="153162" y="321310"/>
                  </a:lnTo>
                  <a:lnTo>
                    <a:pt x="153746" y="321310"/>
                  </a:lnTo>
                  <a:lnTo>
                    <a:pt x="154851" y="322580"/>
                  </a:lnTo>
                  <a:lnTo>
                    <a:pt x="153911" y="323850"/>
                  </a:lnTo>
                  <a:lnTo>
                    <a:pt x="152057" y="325120"/>
                  </a:lnTo>
                  <a:lnTo>
                    <a:pt x="153162" y="327660"/>
                  </a:lnTo>
                  <a:lnTo>
                    <a:pt x="152273" y="336550"/>
                  </a:lnTo>
                  <a:lnTo>
                    <a:pt x="154851" y="344170"/>
                  </a:lnTo>
                  <a:lnTo>
                    <a:pt x="154089" y="354330"/>
                  </a:lnTo>
                  <a:lnTo>
                    <a:pt x="156159" y="356870"/>
                  </a:lnTo>
                  <a:lnTo>
                    <a:pt x="164744" y="356870"/>
                  </a:lnTo>
                  <a:lnTo>
                    <a:pt x="173520" y="364490"/>
                  </a:lnTo>
                  <a:lnTo>
                    <a:pt x="173685" y="368300"/>
                  </a:lnTo>
                  <a:lnTo>
                    <a:pt x="174307" y="374650"/>
                  </a:lnTo>
                  <a:lnTo>
                    <a:pt x="175336" y="381000"/>
                  </a:lnTo>
                  <a:lnTo>
                    <a:pt x="175971" y="386080"/>
                  </a:lnTo>
                  <a:lnTo>
                    <a:pt x="176022" y="394970"/>
                  </a:lnTo>
                  <a:lnTo>
                    <a:pt x="175793" y="397510"/>
                  </a:lnTo>
                  <a:lnTo>
                    <a:pt x="176466" y="400050"/>
                  </a:lnTo>
                  <a:lnTo>
                    <a:pt x="178752" y="402590"/>
                  </a:lnTo>
                  <a:lnTo>
                    <a:pt x="180492" y="405130"/>
                  </a:lnTo>
                  <a:lnTo>
                    <a:pt x="182003" y="407670"/>
                  </a:lnTo>
                  <a:lnTo>
                    <a:pt x="183603" y="411480"/>
                  </a:lnTo>
                  <a:lnTo>
                    <a:pt x="185216" y="414020"/>
                  </a:lnTo>
                  <a:lnTo>
                    <a:pt x="178498" y="414020"/>
                  </a:lnTo>
                  <a:lnTo>
                    <a:pt x="177025" y="416560"/>
                  </a:lnTo>
                  <a:lnTo>
                    <a:pt x="177571" y="424180"/>
                  </a:lnTo>
                  <a:lnTo>
                    <a:pt x="183222" y="430530"/>
                  </a:lnTo>
                  <a:lnTo>
                    <a:pt x="193484" y="434340"/>
                  </a:lnTo>
                  <a:lnTo>
                    <a:pt x="193687" y="434340"/>
                  </a:lnTo>
                  <a:lnTo>
                    <a:pt x="192138" y="440690"/>
                  </a:lnTo>
                  <a:lnTo>
                    <a:pt x="190868" y="444500"/>
                  </a:lnTo>
                  <a:lnTo>
                    <a:pt x="192341" y="448310"/>
                  </a:lnTo>
                  <a:lnTo>
                    <a:pt x="196786" y="450850"/>
                  </a:lnTo>
                  <a:lnTo>
                    <a:pt x="201587" y="452120"/>
                  </a:lnTo>
                  <a:lnTo>
                    <a:pt x="203923" y="455930"/>
                  </a:lnTo>
                  <a:lnTo>
                    <a:pt x="205193" y="461010"/>
                  </a:lnTo>
                  <a:lnTo>
                    <a:pt x="205943" y="463550"/>
                  </a:lnTo>
                  <a:lnTo>
                    <a:pt x="207048" y="462280"/>
                  </a:lnTo>
                  <a:lnTo>
                    <a:pt x="208445" y="462280"/>
                  </a:lnTo>
                  <a:lnTo>
                    <a:pt x="210540" y="463550"/>
                  </a:lnTo>
                  <a:lnTo>
                    <a:pt x="212610" y="462280"/>
                  </a:lnTo>
                  <a:lnTo>
                    <a:pt x="212661" y="455930"/>
                  </a:lnTo>
                  <a:lnTo>
                    <a:pt x="213715" y="452120"/>
                  </a:lnTo>
                  <a:lnTo>
                    <a:pt x="210515" y="449580"/>
                  </a:lnTo>
                  <a:lnTo>
                    <a:pt x="206375" y="444500"/>
                  </a:lnTo>
                  <a:lnTo>
                    <a:pt x="205689" y="439420"/>
                  </a:lnTo>
                  <a:lnTo>
                    <a:pt x="204470" y="434340"/>
                  </a:lnTo>
                  <a:lnTo>
                    <a:pt x="203034" y="427990"/>
                  </a:lnTo>
                  <a:lnTo>
                    <a:pt x="201815" y="421640"/>
                  </a:lnTo>
                  <a:lnTo>
                    <a:pt x="198551" y="414020"/>
                  </a:lnTo>
                  <a:lnTo>
                    <a:pt x="197878" y="414020"/>
                  </a:lnTo>
                  <a:lnTo>
                    <a:pt x="198475" y="408940"/>
                  </a:lnTo>
                  <a:lnTo>
                    <a:pt x="196735" y="405130"/>
                  </a:lnTo>
                  <a:lnTo>
                    <a:pt x="191427" y="400050"/>
                  </a:lnTo>
                  <a:lnTo>
                    <a:pt x="190627" y="396240"/>
                  </a:lnTo>
                  <a:lnTo>
                    <a:pt x="190652" y="388620"/>
                  </a:lnTo>
                  <a:lnTo>
                    <a:pt x="191757" y="386080"/>
                  </a:lnTo>
                  <a:lnTo>
                    <a:pt x="192341" y="383540"/>
                  </a:lnTo>
                  <a:lnTo>
                    <a:pt x="194170" y="383540"/>
                  </a:lnTo>
                  <a:lnTo>
                    <a:pt x="194843" y="384810"/>
                  </a:lnTo>
                  <a:lnTo>
                    <a:pt x="200710" y="384810"/>
                  </a:lnTo>
                  <a:lnTo>
                    <a:pt x="201587" y="386080"/>
                  </a:lnTo>
                  <a:lnTo>
                    <a:pt x="201676" y="403860"/>
                  </a:lnTo>
                  <a:lnTo>
                    <a:pt x="202399" y="406400"/>
                  </a:lnTo>
                  <a:lnTo>
                    <a:pt x="203746" y="408940"/>
                  </a:lnTo>
                  <a:lnTo>
                    <a:pt x="206540" y="412750"/>
                  </a:lnTo>
                  <a:lnTo>
                    <a:pt x="212280" y="416560"/>
                  </a:lnTo>
                  <a:lnTo>
                    <a:pt x="211518" y="422910"/>
                  </a:lnTo>
                  <a:lnTo>
                    <a:pt x="212610" y="424180"/>
                  </a:lnTo>
                  <a:lnTo>
                    <a:pt x="212991" y="424180"/>
                  </a:lnTo>
                  <a:lnTo>
                    <a:pt x="215239" y="429260"/>
                  </a:lnTo>
                  <a:lnTo>
                    <a:pt x="218732" y="433070"/>
                  </a:lnTo>
                  <a:lnTo>
                    <a:pt x="217512" y="438150"/>
                  </a:lnTo>
                  <a:lnTo>
                    <a:pt x="217017" y="440690"/>
                  </a:lnTo>
                  <a:lnTo>
                    <a:pt x="218528" y="441960"/>
                  </a:lnTo>
                  <a:lnTo>
                    <a:pt x="219964" y="441960"/>
                  </a:lnTo>
                  <a:lnTo>
                    <a:pt x="226377" y="445770"/>
                  </a:lnTo>
                  <a:lnTo>
                    <a:pt x="234911" y="461010"/>
                  </a:lnTo>
                  <a:lnTo>
                    <a:pt x="236308" y="464820"/>
                  </a:lnTo>
                  <a:lnTo>
                    <a:pt x="238760" y="467360"/>
                  </a:lnTo>
                  <a:lnTo>
                    <a:pt x="241922" y="471170"/>
                  </a:lnTo>
                  <a:lnTo>
                    <a:pt x="242011" y="477520"/>
                  </a:lnTo>
                  <a:lnTo>
                    <a:pt x="239979" y="480060"/>
                  </a:lnTo>
                  <a:lnTo>
                    <a:pt x="237782" y="483870"/>
                  </a:lnTo>
                  <a:lnTo>
                    <a:pt x="237528" y="487680"/>
                  </a:lnTo>
                  <a:lnTo>
                    <a:pt x="239179" y="496570"/>
                  </a:lnTo>
                  <a:lnTo>
                    <a:pt x="240652" y="500380"/>
                  </a:lnTo>
                  <a:lnTo>
                    <a:pt x="248513" y="501650"/>
                  </a:lnTo>
                  <a:lnTo>
                    <a:pt x="249897" y="504190"/>
                  </a:lnTo>
                  <a:lnTo>
                    <a:pt x="250672" y="505460"/>
                  </a:lnTo>
                  <a:lnTo>
                    <a:pt x="252603" y="509270"/>
                  </a:lnTo>
                  <a:lnTo>
                    <a:pt x="259740" y="511810"/>
                  </a:lnTo>
                  <a:lnTo>
                    <a:pt x="261721" y="511810"/>
                  </a:lnTo>
                  <a:lnTo>
                    <a:pt x="265188" y="514350"/>
                  </a:lnTo>
                  <a:lnTo>
                    <a:pt x="268516" y="516890"/>
                  </a:lnTo>
                  <a:lnTo>
                    <a:pt x="271640" y="519430"/>
                  </a:lnTo>
                  <a:lnTo>
                    <a:pt x="275704" y="521970"/>
                  </a:lnTo>
                  <a:lnTo>
                    <a:pt x="300837" y="532130"/>
                  </a:lnTo>
                  <a:lnTo>
                    <a:pt x="303784" y="532130"/>
                  </a:lnTo>
                  <a:lnTo>
                    <a:pt x="307416" y="534670"/>
                  </a:lnTo>
                  <a:lnTo>
                    <a:pt x="310375" y="533400"/>
                  </a:lnTo>
                  <a:lnTo>
                    <a:pt x="313918" y="532130"/>
                  </a:lnTo>
                  <a:lnTo>
                    <a:pt x="317931" y="532130"/>
                  </a:lnTo>
                  <a:lnTo>
                    <a:pt x="321310" y="529590"/>
                  </a:lnTo>
                  <a:lnTo>
                    <a:pt x="324612" y="529590"/>
                  </a:lnTo>
                  <a:lnTo>
                    <a:pt x="327685" y="532130"/>
                  </a:lnTo>
                  <a:lnTo>
                    <a:pt x="331228" y="533400"/>
                  </a:lnTo>
                  <a:lnTo>
                    <a:pt x="333298" y="537210"/>
                  </a:lnTo>
                  <a:lnTo>
                    <a:pt x="335076" y="539750"/>
                  </a:lnTo>
                  <a:lnTo>
                    <a:pt x="337705" y="542290"/>
                  </a:lnTo>
                  <a:lnTo>
                    <a:pt x="339725" y="544830"/>
                  </a:lnTo>
                  <a:lnTo>
                    <a:pt x="342887" y="548640"/>
                  </a:lnTo>
                  <a:lnTo>
                    <a:pt x="346570" y="549910"/>
                  </a:lnTo>
                  <a:lnTo>
                    <a:pt x="351713" y="549910"/>
                  </a:lnTo>
                  <a:lnTo>
                    <a:pt x="352640" y="548640"/>
                  </a:lnTo>
                  <a:lnTo>
                    <a:pt x="353910" y="548640"/>
                  </a:lnTo>
                  <a:lnTo>
                    <a:pt x="355180" y="549910"/>
                  </a:lnTo>
                  <a:lnTo>
                    <a:pt x="358724" y="556260"/>
                  </a:lnTo>
                  <a:lnTo>
                    <a:pt x="364553" y="557530"/>
                  </a:lnTo>
                  <a:lnTo>
                    <a:pt x="372452" y="557530"/>
                  </a:lnTo>
                  <a:lnTo>
                    <a:pt x="374434" y="556260"/>
                  </a:lnTo>
                  <a:lnTo>
                    <a:pt x="375907" y="558800"/>
                  </a:lnTo>
                  <a:lnTo>
                    <a:pt x="378993" y="561340"/>
                  </a:lnTo>
                  <a:lnTo>
                    <a:pt x="383476" y="563880"/>
                  </a:lnTo>
                  <a:lnTo>
                    <a:pt x="384441" y="568960"/>
                  </a:lnTo>
                  <a:lnTo>
                    <a:pt x="384898" y="571500"/>
                  </a:lnTo>
                  <a:lnTo>
                    <a:pt x="386511" y="574040"/>
                  </a:lnTo>
                  <a:lnTo>
                    <a:pt x="392455" y="574040"/>
                  </a:lnTo>
                  <a:lnTo>
                    <a:pt x="391541" y="575310"/>
                  </a:lnTo>
                  <a:lnTo>
                    <a:pt x="389724" y="586740"/>
                  </a:lnTo>
                  <a:lnTo>
                    <a:pt x="389763" y="588010"/>
                  </a:lnTo>
                  <a:lnTo>
                    <a:pt x="401167" y="593090"/>
                  </a:lnTo>
                  <a:lnTo>
                    <a:pt x="405765" y="594360"/>
                  </a:lnTo>
                  <a:lnTo>
                    <a:pt x="409232" y="603250"/>
                  </a:lnTo>
                  <a:lnTo>
                    <a:pt x="412699" y="605790"/>
                  </a:lnTo>
                  <a:lnTo>
                    <a:pt x="421220" y="605790"/>
                  </a:lnTo>
                  <a:lnTo>
                    <a:pt x="424180" y="607060"/>
                  </a:lnTo>
                  <a:lnTo>
                    <a:pt x="426453" y="609600"/>
                  </a:lnTo>
                  <a:lnTo>
                    <a:pt x="428777" y="613410"/>
                  </a:lnTo>
                  <a:lnTo>
                    <a:pt x="432117" y="613410"/>
                  </a:lnTo>
                  <a:lnTo>
                    <a:pt x="435952" y="612140"/>
                  </a:lnTo>
                  <a:lnTo>
                    <a:pt x="438619" y="610870"/>
                  </a:lnTo>
                  <a:lnTo>
                    <a:pt x="439762" y="608330"/>
                  </a:lnTo>
                  <a:lnTo>
                    <a:pt x="437603" y="604520"/>
                  </a:lnTo>
                  <a:lnTo>
                    <a:pt x="437984" y="603250"/>
                  </a:lnTo>
                  <a:lnTo>
                    <a:pt x="439127" y="601980"/>
                  </a:lnTo>
                  <a:lnTo>
                    <a:pt x="443128" y="598170"/>
                  </a:lnTo>
                  <a:lnTo>
                    <a:pt x="444106" y="598170"/>
                  </a:lnTo>
                  <a:lnTo>
                    <a:pt x="450786" y="603250"/>
                  </a:lnTo>
                  <a:lnTo>
                    <a:pt x="452132" y="604520"/>
                  </a:lnTo>
                  <a:lnTo>
                    <a:pt x="449465" y="608330"/>
                  </a:lnTo>
                  <a:lnTo>
                    <a:pt x="450621" y="609600"/>
                  </a:lnTo>
                  <a:lnTo>
                    <a:pt x="455726" y="617220"/>
                  </a:lnTo>
                  <a:lnTo>
                    <a:pt x="458203" y="622300"/>
                  </a:lnTo>
                  <a:lnTo>
                    <a:pt x="457403" y="633730"/>
                  </a:lnTo>
                  <a:lnTo>
                    <a:pt x="456488" y="636270"/>
                  </a:lnTo>
                  <a:lnTo>
                    <a:pt x="456222" y="646430"/>
                  </a:lnTo>
                  <a:lnTo>
                    <a:pt x="453224" y="651510"/>
                  </a:lnTo>
                  <a:lnTo>
                    <a:pt x="447865" y="655320"/>
                  </a:lnTo>
                  <a:lnTo>
                    <a:pt x="445109" y="657860"/>
                  </a:lnTo>
                  <a:lnTo>
                    <a:pt x="443217" y="661670"/>
                  </a:lnTo>
                  <a:lnTo>
                    <a:pt x="442963" y="668020"/>
                  </a:lnTo>
                  <a:lnTo>
                    <a:pt x="440270" y="669290"/>
                  </a:lnTo>
                  <a:lnTo>
                    <a:pt x="437603" y="669290"/>
                  </a:lnTo>
                  <a:lnTo>
                    <a:pt x="431990" y="671830"/>
                  </a:lnTo>
                  <a:lnTo>
                    <a:pt x="431266" y="671830"/>
                  </a:lnTo>
                  <a:lnTo>
                    <a:pt x="432752" y="676910"/>
                  </a:lnTo>
                  <a:lnTo>
                    <a:pt x="432955" y="678180"/>
                  </a:lnTo>
                  <a:lnTo>
                    <a:pt x="433463" y="678180"/>
                  </a:lnTo>
                  <a:lnTo>
                    <a:pt x="430517" y="680720"/>
                  </a:lnTo>
                  <a:lnTo>
                    <a:pt x="430390" y="684530"/>
                  </a:lnTo>
                  <a:lnTo>
                    <a:pt x="429031" y="685800"/>
                  </a:lnTo>
                  <a:lnTo>
                    <a:pt x="426161" y="690880"/>
                  </a:lnTo>
                  <a:lnTo>
                    <a:pt x="425869" y="693420"/>
                  </a:lnTo>
                  <a:lnTo>
                    <a:pt x="427672" y="703580"/>
                  </a:lnTo>
                  <a:lnTo>
                    <a:pt x="428066" y="707390"/>
                  </a:lnTo>
                  <a:lnTo>
                    <a:pt x="433501" y="708660"/>
                  </a:lnTo>
                  <a:lnTo>
                    <a:pt x="429577" y="712470"/>
                  </a:lnTo>
                  <a:lnTo>
                    <a:pt x="427558" y="716280"/>
                  </a:lnTo>
                  <a:lnTo>
                    <a:pt x="422021" y="722630"/>
                  </a:lnTo>
                  <a:lnTo>
                    <a:pt x="421055" y="726440"/>
                  </a:lnTo>
                  <a:lnTo>
                    <a:pt x="423418" y="730250"/>
                  </a:lnTo>
                  <a:lnTo>
                    <a:pt x="424764" y="731520"/>
                  </a:lnTo>
                  <a:lnTo>
                    <a:pt x="425996" y="734060"/>
                  </a:lnTo>
                  <a:lnTo>
                    <a:pt x="425907" y="736600"/>
                  </a:lnTo>
                  <a:lnTo>
                    <a:pt x="425818" y="741680"/>
                  </a:lnTo>
                  <a:lnTo>
                    <a:pt x="427342" y="744220"/>
                  </a:lnTo>
                  <a:lnTo>
                    <a:pt x="431571" y="745490"/>
                  </a:lnTo>
                  <a:lnTo>
                    <a:pt x="434657" y="745490"/>
                  </a:lnTo>
                  <a:lnTo>
                    <a:pt x="435165" y="746760"/>
                  </a:lnTo>
                  <a:lnTo>
                    <a:pt x="436245" y="750570"/>
                  </a:lnTo>
                  <a:lnTo>
                    <a:pt x="440347" y="751840"/>
                  </a:lnTo>
                  <a:lnTo>
                    <a:pt x="440436" y="755650"/>
                  </a:lnTo>
                  <a:lnTo>
                    <a:pt x="446265" y="760730"/>
                  </a:lnTo>
                  <a:lnTo>
                    <a:pt x="445833" y="770890"/>
                  </a:lnTo>
                  <a:lnTo>
                    <a:pt x="455587" y="778510"/>
                  </a:lnTo>
                  <a:lnTo>
                    <a:pt x="456907" y="783590"/>
                  </a:lnTo>
                  <a:lnTo>
                    <a:pt x="458762" y="787400"/>
                  </a:lnTo>
                  <a:lnTo>
                    <a:pt x="461797" y="793750"/>
                  </a:lnTo>
                  <a:lnTo>
                    <a:pt x="463880" y="800100"/>
                  </a:lnTo>
                  <a:lnTo>
                    <a:pt x="468464" y="806450"/>
                  </a:lnTo>
                  <a:lnTo>
                    <a:pt x="471639" y="810260"/>
                  </a:lnTo>
                  <a:lnTo>
                    <a:pt x="472020" y="815340"/>
                  </a:lnTo>
                  <a:lnTo>
                    <a:pt x="475653" y="820420"/>
                  </a:lnTo>
                  <a:lnTo>
                    <a:pt x="477685" y="821690"/>
                  </a:lnTo>
                  <a:lnTo>
                    <a:pt x="480428" y="824230"/>
                  </a:lnTo>
                  <a:lnTo>
                    <a:pt x="483285" y="829310"/>
                  </a:lnTo>
                  <a:lnTo>
                    <a:pt x="486117" y="830580"/>
                  </a:lnTo>
                  <a:lnTo>
                    <a:pt x="489204" y="831850"/>
                  </a:lnTo>
                  <a:lnTo>
                    <a:pt x="501904" y="836930"/>
                  </a:lnTo>
                  <a:lnTo>
                    <a:pt x="507822" y="840740"/>
                  </a:lnTo>
                  <a:lnTo>
                    <a:pt x="513016" y="845820"/>
                  </a:lnTo>
                  <a:lnTo>
                    <a:pt x="514299" y="845820"/>
                  </a:lnTo>
                  <a:lnTo>
                    <a:pt x="514883" y="847090"/>
                  </a:lnTo>
                  <a:lnTo>
                    <a:pt x="518464" y="848360"/>
                  </a:lnTo>
                  <a:lnTo>
                    <a:pt x="521182" y="852170"/>
                  </a:lnTo>
                  <a:lnTo>
                    <a:pt x="524078" y="854710"/>
                  </a:lnTo>
                  <a:lnTo>
                    <a:pt x="526453" y="857250"/>
                  </a:lnTo>
                  <a:lnTo>
                    <a:pt x="525018" y="861060"/>
                  </a:lnTo>
                  <a:lnTo>
                    <a:pt x="526021" y="863600"/>
                  </a:lnTo>
                  <a:lnTo>
                    <a:pt x="527888" y="868680"/>
                  </a:lnTo>
                  <a:lnTo>
                    <a:pt x="528269" y="873760"/>
                  </a:lnTo>
                  <a:lnTo>
                    <a:pt x="528358" y="885190"/>
                  </a:lnTo>
                  <a:lnTo>
                    <a:pt x="529196" y="887730"/>
                  </a:lnTo>
                  <a:lnTo>
                    <a:pt x="529996" y="890270"/>
                  </a:lnTo>
                  <a:lnTo>
                    <a:pt x="530339" y="894080"/>
                  </a:lnTo>
                  <a:lnTo>
                    <a:pt x="527926" y="899160"/>
                  </a:lnTo>
                  <a:lnTo>
                    <a:pt x="527850" y="900430"/>
                  </a:lnTo>
                  <a:lnTo>
                    <a:pt x="528269" y="901700"/>
                  </a:lnTo>
                  <a:lnTo>
                    <a:pt x="530936" y="905510"/>
                  </a:lnTo>
                  <a:lnTo>
                    <a:pt x="527888" y="910590"/>
                  </a:lnTo>
                  <a:lnTo>
                    <a:pt x="530631" y="915670"/>
                  </a:lnTo>
                  <a:lnTo>
                    <a:pt x="530860" y="923290"/>
                  </a:lnTo>
                  <a:lnTo>
                    <a:pt x="531495" y="932180"/>
                  </a:lnTo>
                  <a:lnTo>
                    <a:pt x="531837" y="937260"/>
                  </a:lnTo>
                  <a:lnTo>
                    <a:pt x="531901" y="944880"/>
                  </a:lnTo>
                  <a:lnTo>
                    <a:pt x="531825" y="948690"/>
                  </a:lnTo>
                  <a:lnTo>
                    <a:pt x="532193" y="949960"/>
                  </a:lnTo>
                  <a:lnTo>
                    <a:pt x="531825" y="949960"/>
                  </a:lnTo>
                  <a:lnTo>
                    <a:pt x="529272" y="953770"/>
                  </a:lnTo>
                  <a:lnTo>
                    <a:pt x="530758" y="956310"/>
                  </a:lnTo>
                  <a:lnTo>
                    <a:pt x="533590" y="962660"/>
                  </a:lnTo>
                  <a:lnTo>
                    <a:pt x="533463" y="963930"/>
                  </a:lnTo>
                  <a:lnTo>
                    <a:pt x="532485" y="966470"/>
                  </a:lnTo>
                  <a:lnTo>
                    <a:pt x="531698" y="969010"/>
                  </a:lnTo>
                  <a:lnTo>
                    <a:pt x="531939" y="970280"/>
                  </a:lnTo>
                  <a:lnTo>
                    <a:pt x="532701" y="972820"/>
                  </a:lnTo>
                  <a:lnTo>
                    <a:pt x="535190" y="979170"/>
                  </a:lnTo>
                  <a:lnTo>
                    <a:pt x="537095" y="986790"/>
                  </a:lnTo>
                  <a:lnTo>
                    <a:pt x="537806" y="993140"/>
                  </a:lnTo>
                  <a:lnTo>
                    <a:pt x="537984" y="1002030"/>
                  </a:lnTo>
                  <a:lnTo>
                    <a:pt x="536879" y="1016000"/>
                  </a:lnTo>
                  <a:lnTo>
                    <a:pt x="536790" y="1027430"/>
                  </a:lnTo>
                  <a:lnTo>
                    <a:pt x="536917" y="1028700"/>
                  </a:lnTo>
                  <a:lnTo>
                    <a:pt x="536041" y="1028700"/>
                  </a:lnTo>
                  <a:lnTo>
                    <a:pt x="535482" y="1029970"/>
                  </a:lnTo>
                  <a:lnTo>
                    <a:pt x="533755" y="1032510"/>
                  </a:lnTo>
                  <a:lnTo>
                    <a:pt x="534085" y="1035050"/>
                  </a:lnTo>
                  <a:lnTo>
                    <a:pt x="535571" y="1038860"/>
                  </a:lnTo>
                  <a:lnTo>
                    <a:pt x="538810" y="1043940"/>
                  </a:lnTo>
                  <a:lnTo>
                    <a:pt x="541185" y="1050290"/>
                  </a:lnTo>
                  <a:lnTo>
                    <a:pt x="541655" y="1062990"/>
                  </a:lnTo>
                  <a:lnTo>
                    <a:pt x="544131" y="1068070"/>
                  </a:lnTo>
                  <a:lnTo>
                    <a:pt x="545960" y="1076960"/>
                  </a:lnTo>
                  <a:lnTo>
                    <a:pt x="547433" y="1079500"/>
                  </a:lnTo>
                  <a:lnTo>
                    <a:pt x="551649" y="1079500"/>
                  </a:lnTo>
                  <a:lnTo>
                    <a:pt x="553427" y="1078230"/>
                  </a:lnTo>
                  <a:lnTo>
                    <a:pt x="554443" y="1079500"/>
                  </a:lnTo>
                  <a:lnTo>
                    <a:pt x="554964" y="1080770"/>
                  </a:lnTo>
                  <a:lnTo>
                    <a:pt x="556768" y="1085850"/>
                  </a:lnTo>
                  <a:lnTo>
                    <a:pt x="559181" y="1089660"/>
                  </a:lnTo>
                  <a:lnTo>
                    <a:pt x="558533" y="1096010"/>
                  </a:lnTo>
                  <a:lnTo>
                    <a:pt x="559295" y="1097280"/>
                  </a:lnTo>
                  <a:lnTo>
                    <a:pt x="559562" y="1099820"/>
                  </a:lnTo>
                  <a:lnTo>
                    <a:pt x="559803" y="1101090"/>
                  </a:lnTo>
                  <a:lnTo>
                    <a:pt x="561543" y="1102360"/>
                  </a:lnTo>
                  <a:lnTo>
                    <a:pt x="561162" y="1104900"/>
                  </a:lnTo>
                  <a:lnTo>
                    <a:pt x="560311" y="1109980"/>
                  </a:lnTo>
                  <a:lnTo>
                    <a:pt x="561632" y="1113790"/>
                  </a:lnTo>
                  <a:lnTo>
                    <a:pt x="563486" y="1117600"/>
                  </a:lnTo>
                  <a:lnTo>
                    <a:pt x="564502" y="1120140"/>
                  </a:lnTo>
                  <a:lnTo>
                    <a:pt x="565886" y="1122680"/>
                  </a:lnTo>
                  <a:lnTo>
                    <a:pt x="568134" y="1127760"/>
                  </a:lnTo>
                  <a:lnTo>
                    <a:pt x="570877" y="1131570"/>
                  </a:lnTo>
                  <a:lnTo>
                    <a:pt x="570661" y="1135380"/>
                  </a:lnTo>
                  <a:lnTo>
                    <a:pt x="570458" y="1140460"/>
                  </a:lnTo>
                  <a:lnTo>
                    <a:pt x="571093" y="1144270"/>
                  </a:lnTo>
                  <a:lnTo>
                    <a:pt x="573366" y="1146810"/>
                  </a:lnTo>
                  <a:lnTo>
                    <a:pt x="576821" y="1151890"/>
                  </a:lnTo>
                  <a:lnTo>
                    <a:pt x="577964" y="1158240"/>
                  </a:lnTo>
                  <a:lnTo>
                    <a:pt x="582739" y="1162050"/>
                  </a:lnTo>
                  <a:lnTo>
                    <a:pt x="584936" y="1164590"/>
                  </a:lnTo>
                  <a:lnTo>
                    <a:pt x="586371" y="1167130"/>
                  </a:lnTo>
                  <a:lnTo>
                    <a:pt x="586587" y="1172210"/>
                  </a:lnTo>
                  <a:lnTo>
                    <a:pt x="587717" y="1173480"/>
                  </a:lnTo>
                  <a:lnTo>
                    <a:pt x="589788" y="1176020"/>
                  </a:lnTo>
                  <a:lnTo>
                    <a:pt x="590765" y="1177290"/>
                  </a:lnTo>
                  <a:lnTo>
                    <a:pt x="591693" y="1178560"/>
                  </a:lnTo>
                  <a:lnTo>
                    <a:pt x="595528" y="1182370"/>
                  </a:lnTo>
                  <a:lnTo>
                    <a:pt x="600265" y="1186180"/>
                  </a:lnTo>
                  <a:lnTo>
                    <a:pt x="611162" y="1186180"/>
                  </a:lnTo>
                  <a:lnTo>
                    <a:pt x="616432" y="1179830"/>
                  </a:lnTo>
                  <a:lnTo>
                    <a:pt x="617029" y="1179830"/>
                  </a:lnTo>
                  <a:lnTo>
                    <a:pt x="618502" y="1181100"/>
                  </a:lnTo>
                  <a:lnTo>
                    <a:pt x="618159" y="1182370"/>
                  </a:lnTo>
                  <a:lnTo>
                    <a:pt x="617118" y="1184910"/>
                  </a:lnTo>
                  <a:lnTo>
                    <a:pt x="618134" y="1186180"/>
                  </a:lnTo>
                  <a:lnTo>
                    <a:pt x="624039" y="1188720"/>
                  </a:lnTo>
                  <a:lnTo>
                    <a:pt x="626783" y="1191260"/>
                  </a:lnTo>
                  <a:lnTo>
                    <a:pt x="626999" y="1197610"/>
                  </a:lnTo>
                  <a:lnTo>
                    <a:pt x="628294" y="1198880"/>
                  </a:lnTo>
                  <a:lnTo>
                    <a:pt x="644258" y="1198880"/>
                  </a:lnTo>
                  <a:lnTo>
                    <a:pt x="651281" y="1200150"/>
                  </a:lnTo>
                  <a:lnTo>
                    <a:pt x="663905" y="1200150"/>
                  </a:lnTo>
                  <a:lnTo>
                    <a:pt x="664413" y="1197610"/>
                  </a:lnTo>
                  <a:lnTo>
                    <a:pt x="664819" y="1195070"/>
                  </a:lnTo>
                  <a:lnTo>
                    <a:pt x="661403" y="1195070"/>
                  </a:lnTo>
                  <a:lnTo>
                    <a:pt x="659472" y="1193800"/>
                  </a:lnTo>
                  <a:lnTo>
                    <a:pt x="653186" y="1191260"/>
                  </a:lnTo>
                  <a:lnTo>
                    <a:pt x="646379" y="1188720"/>
                  </a:lnTo>
                  <a:lnTo>
                    <a:pt x="640765" y="1183640"/>
                  </a:lnTo>
                  <a:lnTo>
                    <a:pt x="637260" y="1181100"/>
                  </a:lnTo>
                  <a:lnTo>
                    <a:pt x="635571" y="1179830"/>
                  </a:lnTo>
                  <a:lnTo>
                    <a:pt x="633882" y="1178560"/>
                  </a:lnTo>
                  <a:lnTo>
                    <a:pt x="631469" y="1172210"/>
                  </a:lnTo>
                  <a:lnTo>
                    <a:pt x="630707" y="1169670"/>
                  </a:lnTo>
                  <a:lnTo>
                    <a:pt x="628142" y="1168400"/>
                  </a:lnTo>
                  <a:lnTo>
                    <a:pt x="626059" y="1167130"/>
                  </a:lnTo>
                  <a:lnTo>
                    <a:pt x="624459" y="1165860"/>
                  </a:lnTo>
                  <a:lnTo>
                    <a:pt x="619988" y="1159510"/>
                  </a:lnTo>
                  <a:lnTo>
                    <a:pt x="620115" y="1156970"/>
                  </a:lnTo>
                  <a:lnTo>
                    <a:pt x="622515" y="1151890"/>
                  </a:lnTo>
                  <a:lnTo>
                    <a:pt x="623316" y="1150620"/>
                  </a:lnTo>
                  <a:lnTo>
                    <a:pt x="624928" y="1149350"/>
                  </a:lnTo>
                  <a:lnTo>
                    <a:pt x="624370" y="1148080"/>
                  </a:lnTo>
                  <a:lnTo>
                    <a:pt x="623531" y="1144270"/>
                  </a:lnTo>
                  <a:lnTo>
                    <a:pt x="625551" y="1143000"/>
                  </a:lnTo>
                  <a:lnTo>
                    <a:pt x="627380" y="1141730"/>
                  </a:lnTo>
                  <a:lnTo>
                    <a:pt x="630783" y="1139190"/>
                  </a:lnTo>
                  <a:lnTo>
                    <a:pt x="632320" y="1135380"/>
                  </a:lnTo>
                  <a:lnTo>
                    <a:pt x="631850" y="1131570"/>
                  </a:lnTo>
                  <a:lnTo>
                    <a:pt x="631380" y="1126490"/>
                  </a:lnTo>
                  <a:lnTo>
                    <a:pt x="629653" y="1122680"/>
                  </a:lnTo>
                  <a:lnTo>
                    <a:pt x="621004" y="1122680"/>
                  </a:lnTo>
                  <a:lnTo>
                    <a:pt x="618807" y="1120140"/>
                  </a:lnTo>
                  <a:lnTo>
                    <a:pt x="615556" y="1117600"/>
                  </a:lnTo>
                  <a:lnTo>
                    <a:pt x="612940" y="1116330"/>
                  </a:lnTo>
                  <a:lnTo>
                    <a:pt x="612597" y="1112520"/>
                  </a:lnTo>
                  <a:lnTo>
                    <a:pt x="614705" y="1111250"/>
                  </a:lnTo>
                  <a:lnTo>
                    <a:pt x="617194" y="1109980"/>
                  </a:lnTo>
                  <a:lnTo>
                    <a:pt x="618883" y="1107440"/>
                  </a:lnTo>
                  <a:lnTo>
                    <a:pt x="621080" y="1106170"/>
                  </a:lnTo>
                  <a:lnTo>
                    <a:pt x="626364" y="1102360"/>
                  </a:lnTo>
                  <a:lnTo>
                    <a:pt x="626706" y="1102360"/>
                  </a:lnTo>
                  <a:lnTo>
                    <a:pt x="623747" y="1096010"/>
                  </a:lnTo>
                  <a:lnTo>
                    <a:pt x="622185" y="1093470"/>
                  </a:lnTo>
                  <a:lnTo>
                    <a:pt x="625475" y="1090930"/>
                  </a:lnTo>
                  <a:lnTo>
                    <a:pt x="624636" y="1088390"/>
                  </a:lnTo>
                  <a:lnTo>
                    <a:pt x="624332" y="1087120"/>
                  </a:lnTo>
                  <a:lnTo>
                    <a:pt x="626618" y="1088390"/>
                  </a:lnTo>
                  <a:lnTo>
                    <a:pt x="627748" y="1088390"/>
                  </a:lnTo>
                  <a:lnTo>
                    <a:pt x="629526" y="1087120"/>
                  </a:lnTo>
                  <a:lnTo>
                    <a:pt x="630364" y="1085850"/>
                  </a:lnTo>
                  <a:lnTo>
                    <a:pt x="630961" y="1080770"/>
                  </a:lnTo>
                  <a:lnTo>
                    <a:pt x="629018" y="1078230"/>
                  </a:lnTo>
                  <a:lnTo>
                    <a:pt x="619252" y="1078230"/>
                  </a:lnTo>
                  <a:lnTo>
                    <a:pt x="617118" y="1071880"/>
                  </a:lnTo>
                  <a:lnTo>
                    <a:pt x="621245" y="1071880"/>
                  </a:lnTo>
                  <a:lnTo>
                    <a:pt x="626706" y="1074420"/>
                  </a:lnTo>
                  <a:lnTo>
                    <a:pt x="631393" y="1071880"/>
                  </a:lnTo>
                  <a:lnTo>
                    <a:pt x="633742" y="1070610"/>
                  </a:lnTo>
                  <a:lnTo>
                    <a:pt x="637044" y="1066800"/>
                  </a:lnTo>
                  <a:lnTo>
                    <a:pt x="637044" y="1064260"/>
                  </a:lnTo>
                  <a:lnTo>
                    <a:pt x="636536" y="1064260"/>
                  </a:lnTo>
                  <a:lnTo>
                    <a:pt x="633717" y="1061720"/>
                  </a:lnTo>
                  <a:lnTo>
                    <a:pt x="634987" y="1057910"/>
                  </a:lnTo>
                  <a:lnTo>
                    <a:pt x="634047" y="1055370"/>
                  </a:lnTo>
                  <a:lnTo>
                    <a:pt x="632828" y="1051560"/>
                  </a:lnTo>
                  <a:lnTo>
                    <a:pt x="654100" y="1051560"/>
                  </a:lnTo>
                  <a:lnTo>
                    <a:pt x="658583" y="1046480"/>
                  </a:lnTo>
                  <a:lnTo>
                    <a:pt x="665086" y="1043940"/>
                  </a:lnTo>
                  <a:lnTo>
                    <a:pt x="665899" y="1042670"/>
                  </a:lnTo>
                  <a:lnTo>
                    <a:pt x="665759" y="1037590"/>
                  </a:lnTo>
                  <a:lnTo>
                    <a:pt x="667689" y="1035050"/>
                  </a:lnTo>
                  <a:lnTo>
                    <a:pt x="668578" y="1028700"/>
                  </a:lnTo>
                  <a:lnTo>
                    <a:pt x="669848" y="1024890"/>
                  </a:lnTo>
                  <a:lnTo>
                    <a:pt x="666102" y="1022350"/>
                  </a:lnTo>
                  <a:lnTo>
                    <a:pt x="663397" y="1021080"/>
                  </a:lnTo>
                  <a:lnTo>
                    <a:pt x="662851" y="1019810"/>
                  </a:lnTo>
                  <a:lnTo>
                    <a:pt x="662127" y="1016000"/>
                  </a:lnTo>
                  <a:lnTo>
                    <a:pt x="661073" y="1014730"/>
                  </a:lnTo>
                  <a:lnTo>
                    <a:pt x="660984" y="1013460"/>
                  </a:lnTo>
                  <a:lnTo>
                    <a:pt x="659422" y="1013460"/>
                  </a:lnTo>
                  <a:lnTo>
                    <a:pt x="658837" y="1012190"/>
                  </a:lnTo>
                  <a:lnTo>
                    <a:pt x="657948" y="1010920"/>
                  </a:lnTo>
                  <a:lnTo>
                    <a:pt x="656082" y="1010920"/>
                  </a:lnTo>
                  <a:lnTo>
                    <a:pt x="655612" y="1010373"/>
                  </a:lnTo>
                  <a:lnTo>
                    <a:pt x="659345" y="1010373"/>
                  </a:lnTo>
                  <a:lnTo>
                    <a:pt x="659599" y="1010920"/>
                  </a:lnTo>
                  <a:lnTo>
                    <a:pt x="662051" y="1010920"/>
                  </a:lnTo>
                  <a:lnTo>
                    <a:pt x="662216" y="1012190"/>
                  </a:lnTo>
                  <a:lnTo>
                    <a:pt x="663054" y="1012190"/>
                  </a:lnTo>
                  <a:lnTo>
                    <a:pt x="663930" y="1013460"/>
                  </a:lnTo>
                  <a:lnTo>
                    <a:pt x="672642" y="1013460"/>
                  </a:lnTo>
                  <a:lnTo>
                    <a:pt x="676440" y="1014730"/>
                  </a:lnTo>
                  <a:lnTo>
                    <a:pt x="678307" y="1014730"/>
                  </a:lnTo>
                  <a:lnTo>
                    <a:pt x="679361" y="1013460"/>
                  </a:lnTo>
                  <a:lnTo>
                    <a:pt x="685507" y="1008380"/>
                  </a:lnTo>
                  <a:lnTo>
                    <a:pt x="687044" y="1007110"/>
                  </a:lnTo>
                  <a:lnTo>
                    <a:pt x="689406" y="999490"/>
                  </a:lnTo>
                  <a:lnTo>
                    <a:pt x="692531" y="991870"/>
                  </a:lnTo>
                  <a:lnTo>
                    <a:pt x="693420" y="989330"/>
                  </a:lnTo>
                  <a:lnTo>
                    <a:pt x="695413" y="988060"/>
                  </a:lnTo>
                  <a:lnTo>
                    <a:pt x="694512" y="981710"/>
                  </a:lnTo>
                  <a:lnTo>
                    <a:pt x="696290" y="979170"/>
                  </a:lnTo>
                  <a:lnTo>
                    <a:pt x="697890" y="975360"/>
                  </a:lnTo>
                  <a:lnTo>
                    <a:pt x="699579" y="972820"/>
                  </a:lnTo>
                  <a:lnTo>
                    <a:pt x="702157" y="972820"/>
                  </a:lnTo>
                  <a:lnTo>
                    <a:pt x="704392" y="974090"/>
                  </a:lnTo>
                  <a:lnTo>
                    <a:pt x="705789" y="972820"/>
                  </a:lnTo>
                  <a:lnTo>
                    <a:pt x="706081" y="970280"/>
                  </a:lnTo>
                  <a:lnTo>
                    <a:pt x="706882" y="963930"/>
                  </a:lnTo>
                  <a:lnTo>
                    <a:pt x="710425" y="958850"/>
                  </a:lnTo>
                  <a:lnTo>
                    <a:pt x="715251" y="955040"/>
                  </a:lnTo>
                  <a:lnTo>
                    <a:pt x="716140" y="953770"/>
                  </a:lnTo>
                  <a:lnTo>
                    <a:pt x="717143" y="953770"/>
                  </a:lnTo>
                  <a:lnTo>
                    <a:pt x="717194" y="937260"/>
                  </a:lnTo>
                  <a:lnTo>
                    <a:pt x="714032" y="925830"/>
                  </a:lnTo>
                  <a:lnTo>
                    <a:pt x="714781" y="923290"/>
                  </a:lnTo>
                  <a:lnTo>
                    <a:pt x="717689" y="919480"/>
                  </a:lnTo>
                  <a:lnTo>
                    <a:pt x="724065" y="914400"/>
                  </a:lnTo>
                  <a:lnTo>
                    <a:pt x="731443" y="910590"/>
                  </a:lnTo>
                  <a:lnTo>
                    <a:pt x="739076" y="906780"/>
                  </a:lnTo>
                  <a:lnTo>
                    <a:pt x="746201" y="902970"/>
                  </a:lnTo>
                  <a:lnTo>
                    <a:pt x="746531" y="901700"/>
                  </a:lnTo>
                  <a:lnTo>
                    <a:pt x="747382" y="902970"/>
                  </a:lnTo>
                  <a:lnTo>
                    <a:pt x="751522" y="902970"/>
                  </a:lnTo>
                  <a:lnTo>
                    <a:pt x="754938" y="901700"/>
                  </a:lnTo>
                  <a:lnTo>
                    <a:pt x="761746" y="900430"/>
                  </a:lnTo>
                  <a:lnTo>
                    <a:pt x="767524" y="901700"/>
                  </a:lnTo>
                  <a:lnTo>
                    <a:pt x="767600" y="900430"/>
                  </a:lnTo>
                  <a:lnTo>
                    <a:pt x="767943" y="894080"/>
                  </a:lnTo>
                  <a:lnTo>
                    <a:pt x="768870" y="894080"/>
                  </a:lnTo>
                  <a:lnTo>
                    <a:pt x="774242" y="891540"/>
                  </a:lnTo>
                  <a:lnTo>
                    <a:pt x="774534" y="887730"/>
                  </a:lnTo>
                  <a:lnTo>
                    <a:pt x="774026" y="881380"/>
                  </a:lnTo>
                  <a:lnTo>
                    <a:pt x="774788" y="878840"/>
                  </a:lnTo>
                  <a:lnTo>
                    <a:pt x="780148" y="871220"/>
                  </a:lnTo>
                  <a:lnTo>
                    <a:pt x="782472" y="866140"/>
                  </a:lnTo>
                  <a:lnTo>
                    <a:pt x="781342" y="857250"/>
                  </a:lnTo>
                  <a:lnTo>
                    <a:pt x="781253" y="854710"/>
                  </a:lnTo>
                  <a:lnTo>
                    <a:pt x="782815" y="853440"/>
                  </a:lnTo>
                  <a:lnTo>
                    <a:pt x="785507" y="850900"/>
                  </a:lnTo>
                  <a:lnTo>
                    <a:pt x="785266" y="848360"/>
                  </a:lnTo>
                  <a:lnTo>
                    <a:pt x="785266" y="842010"/>
                  </a:lnTo>
                  <a:lnTo>
                    <a:pt x="785012" y="839470"/>
                  </a:lnTo>
                  <a:lnTo>
                    <a:pt x="788263" y="834390"/>
                  </a:lnTo>
                  <a:lnTo>
                    <a:pt x="787844" y="831850"/>
                  </a:lnTo>
                  <a:lnTo>
                    <a:pt x="785723" y="826770"/>
                  </a:lnTo>
                  <a:lnTo>
                    <a:pt x="785342" y="825500"/>
                  </a:lnTo>
                  <a:lnTo>
                    <a:pt x="781964" y="815340"/>
                  </a:lnTo>
                  <a:lnTo>
                    <a:pt x="785685" y="808990"/>
                  </a:lnTo>
                  <a:lnTo>
                    <a:pt x="788174" y="802640"/>
                  </a:lnTo>
                  <a:lnTo>
                    <a:pt x="793965" y="800100"/>
                  </a:lnTo>
                  <a:lnTo>
                    <a:pt x="795147" y="795020"/>
                  </a:lnTo>
                  <a:lnTo>
                    <a:pt x="798512" y="786130"/>
                  </a:lnTo>
                  <a:lnTo>
                    <a:pt x="802068" y="784860"/>
                  </a:lnTo>
                  <a:lnTo>
                    <a:pt x="804100" y="782320"/>
                  </a:lnTo>
                  <a:lnTo>
                    <a:pt x="816178" y="750570"/>
                  </a:lnTo>
                  <a:lnTo>
                    <a:pt x="816813" y="745490"/>
                  </a:lnTo>
                  <a:close/>
                </a:path>
                <a:path w="2202179" h="1200150">
                  <a:moveTo>
                    <a:pt x="865746" y="1192961"/>
                  </a:moveTo>
                  <a:lnTo>
                    <a:pt x="864362" y="1190104"/>
                  </a:lnTo>
                  <a:lnTo>
                    <a:pt x="857821" y="1187373"/>
                  </a:lnTo>
                  <a:lnTo>
                    <a:pt x="855446" y="1188326"/>
                  </a:lnTo>
                  <a:lnTo>
                    <a:pt x="854722" y="1188554"/>
                  </a:lnTo>
                  <a:lnTo>
                    <a:pt x="854214" y="1189329"/>
                  </a:lnTo>
                  <a:lnTo>
                    <a:pt x="853630" y="1189837"/>
                  </a:lnTo>
                  <a:lnTo>
                    <a:pt x="854265" y="1190510"/>
                  </a:lnTo>
                  <a:lnTo>
                    <a:pt x="855027" y="1191882"/>
                  </a:lnTo>
                  <a:lnTo>
                    <a:pt x="855522" y="1191780"/>
                  </a:lnTo>
                  <a:lnTo>
                    <a:pt x="859078" y="1191183"/>
                  </a:lnTo>
                  <a:lnTo>
                    <a:pt x="861491" y="1192707"/>
                  </a:lnTo>
                  <a:lnTo>
                    <a:pt x="863765" y="1195235"/>
                  </a:lnTo>
                  <a:lnTo>
                    <a:pt x="864565" y="1196098"/>
                  </a:lnTo>
                  <a:lnTo>
                    <a:pt x="865505" y="1195425"/>
                  </a:lnTo>
                  <a:lnTo>
                    <a:pt x="865746" y="1194142"/>
                  </a:lnTo>
                  <a:lnTo>
                    <a:pt x="865657" y="1193634"/>
                  </a:lnTo>
                  <a:lnTo>
                    <a:pt x="865746" y="1192961"/>
                  </a:lnTo>
                  <a:close/>
                </a:path>
                <a:path w="2202179" h="1200150">
                  <a:moveTo>
                    <a:pt x="986231" y="32131"/>
                  </a:moveTo>
                  <a:lnTo>
                    <a:pt x="985596" y="32131"/>
                  </a:lnTo>
                  <a:lnTo>
                    <a:pt x="985050" y="32067"/>
                  </a:lnTo>
                  <a:lnTo>
                    <a:pt x="984465" y="30276"/>
                  </a:lnTo>
                  <a:lnTo>
                    <a:pt x="982802" y="29425"/>
                  </a:lnTo>
                  <a:lnTo>
                    <a:pt x="981671" y="28079"/>
                  </a:lnTo>
                  <a:lnTo>
                    <a:pt x="981151" y="27495"/>
                  </a:lnTo>
                  <a:lnTo>
                    <a:pt x="980401" y="26809"/>
                  </a:lnTo>
                  <a:lnTo>
                    <a:pt x="979043" y="27914"/>
                  </a:lnTo>
                  <a:lnTo>
                    <a:pt x="977607" y="31635"/>
                  </a:lnTo>
                  <a:lnTo>
                    <a:pt x="979462" y="30784"/>
                  </a:lnTo>
                  <a:lnTo>
                    <a:pt x="979982" y="31115"/>
                  </a:lnTo>
                  <a:lnTo>
                    <a:pt x="981544" y="32067"/>
                  </a:lnTo>
                  <a:lnTo>
                    <a:pt x="983361" y="32550"/>
                  </a:lnTo>
                  <a:lnTo>
                    <a:pt x="985050" y="33312"/>
                  </a:lnTo>
                  <a:lnTo>
                    <a:pt x="985380" y="33147"/>
                  </a:lnTo>
                  <a:lnTo>
                    <a:pt x="985977" y="33045"/>
                  </a:lnTo>
                  <a:lnTo>
                    <a:pt x="986015" y="32880"/>
                  </a:lnTo>
                  <a:lnTo>
                    <a:pt x="986231" y="32131"/>
                  </a:lnTo>
                  <a:close/>
                </a:path>
                <a:path w="2202179" h="1200150">
                  <a:moveTo>
                    <a:pt x="1123937" y="310337"/>
                  </a:moveTo>
                  <a:lnTo>
                    <a:pt x="1123429" y="310057"/>
                  </a:lnTo>
                  <a:lnTo>
                    <a:pt x="1121651" y="309473"/>
                  </a:lnTo>
                  <a:lnTo>
                    <a:pt x="1122070" y="309664"/>
                  </a:lnTo>
                  <a:lnTo>
                    <a:pt x="1121740" y="310248"/>
                  </a:lnTo>
                  <a:lnTo>
                    <a:pt x="1121270" y="311340"/>
                  </a:lnTo>
                  <a:lnTo>
                    <a:pt x="1121651" y="312026"/>
                  </a:lnTo>
                  <a:lnTo>
                    <a:pt x="1122197" y="312191"/>
                  </a:lnTo>
                  <a:lnTo>
                    <a:pt x="1122959" y="312432"/>
                  </a:lnTo>
                  <a:lnTo>
                    <a:pt x="1123759" y="312191"/>
                  </a:lnTo>
                  <a:lnTo>
                    <a:pt x="1123848" y="311086"/>
                  </a:lnTo>
                  <a:lnTo>
                    <a:pt x="1123937" y="310337"/>
                  </a:lnTo>
                  <a:close/>
                </a:path>
                <a:path w="2202179" h="1200150">
                  <a:moveTo>
                    <a:pt x="1138910" y="305168"/>
                  </a:moveTo>
                  <a:lnTo>
                    <a:pt x="1138529" y="303822"/>
                  </a:lnTo>
                  <a:lnTo>
                    <a:pt x="1138123" y="302145"/>
                  </a:lnTo>
                  <a:lnTo>
                    <a:pt x="1136967" y="300799"/>
                  </a:lnTo>
                  <a:lnTo>
                    <a:pt x="1135189" y="301383"/>
                  </a:lnTo>
                  <a:lnTo>
                    <a:pt x="1133462" y="301980"/>
                  </a:lnTo>
                  <a:lnTo>
                    <a:pt x="1131100" y="302044"/>
                  </a:lnTo>
                  <a:lnTo>
                    <a:pt x="1131138" y="305168"/>
                  </a:lnTo>
                  <a:lnTo>
                    <a:pt x="1131227" y="308063"/>
                  </a:lnTo>
                  <a:lnTo>
                    <a:pt x="1133881" y="307301"/>
                  </a:lnTo>
                  <a:lnTo>
                    <a:pt x="1134897" y="308648"/>
                  </a:lnTo>
                  <a:lnTo>
                    <a:pt x="1136345" y="308495"/>
                  </a:lnTo>
                  <a:lnTo>
                    <a:pt x="1138910" y="305168"/>
                  </a:lnTo>
                  <a:close/>
                </a:path>
                <a:path w="2202179" h="1200150">
                  <a:moveTo>
                    <a:pt x="1144752" y="302374"/>
                  </a:moveTo>
                  <a:lnTo>
                    <a:pt x="1144333" y="301612"/>
                  </a:lnTo>
                  <a:lnTo>
                    <a:pt x="1143863" y="300951"/>
                  </a:lnTo>
                  <a:lnTo>
                    <a:pt x="1143190" y="299935"/>
                  </a:lnTo>
                  <a:lnTo>
                    <a:pt x="1142047" y="300012"/>
                  </a:lnTo>
                  <a:lnTo>
                    <a:pt x="1140688" y="300697"/>
                  </a:lnTo>
                  <a:lnTo>
                    <a:pt x="1140993" y="301383"/>
                  </a:lnTo>
                  <a:lnTo>
                    <a:pt x="1141412" y="302209"/>
                  </a:lnTo>
                  <a:lnTo>
                    <a:pt x="1141666" y="303644"/>
                  </a:lnTo>
                  <a:lnTo>
                    <a:pt x="1143152" y="303225"/>
                  </a:lnTo>
                  <a:lnTo>
                    <a:pt x="1143698" y="303161"/>
                  </a:lnTo>
                  <a:lnTo>
                    <a:pt x="1144752" y="302374"/>
                  </a:lnTo>
                  <a:close/>
                </a:path>
                <a:path w="2202179" h="1200150">
                  <a:moveTo>
                    <a:pt x="1189012" y="296125"/>
                  </a:moveTo>
                  <a:lnTo>
                    <a:pt x="1183716" y="289293"/>
                  </a:lnTo>
                  <a:lnTo>
                    <a:pt x="1183347" y="287096"/>
                  </a:lnTo>
                  <a:lnTo>
                    <a:pt x="1184821" y="284822"/>
                  </a:lnTo>
                  <a:lnTo>
                    <a:pt x="1186599" y="282295"/>
                  </a:lnTo>
                  <a:lnTo>
                    <a:pt x="1185964" y="279146"/>
                  </a:lnTo>
                  <a:lnTo>
                    <a:pt x="1186129" y="275374"/>
                  </a:lnTo>
                  <a:lnTo>
                    <a:pt x="1186002" y="274777"/>
                  </a:lnTo>
                  <a:lnTo>
                    <a:pt x="1182128" y="273659"/>
                  </a:lnTo>
                  <a:lnTo>
                    <a:pt x="1178102" y="276377"/>
                  </a:lnTo>
                  <a:lnTo>
                    <a:pt x="1176629" y="283222"/>
                  </a:lnTo>
                  <a:lnTo>
                    <a:pt x="1179766" y="285584"/>
                  </a:lnTo>
                  <a:lnTo>
                    <a:pt x="1181023" y="288709"/>
                  </a:lnTo>
                  <a:lnTo>
                    <a:pt x="1180134" y="289788"/>
                  </a:lnTo>
                  <a:lnTo>
                    <a:pt x="1175626" y="291566"/>
                  </a:lnTo>
                  <a:lnTo>
                    <a:pt x="1174394" y="293103"/>
                  </a:lnTo>
                  <a:lnTo>
                    <a:pt x="1176807" y="299681"/>
                  </a:lnTo>
                  <a:lnTo>
                    <a:pt x="1176324" y="304241"/>
                  </a:lnTo>
                  <a:lnTo>
                    <a:pt x="1176210" y="310489"/>
                  </a:lnTo>
                  <a:lnTo>
                    <a:pt x="1177099" y="311505"/>
                  </a:lnTo>
                  <a:lnTo>
                    <a:pt x="1179766" y="313207"/>
                  </a:lnTo>
                  <a:lnTo>
                    <a:pt x="1187564" y="309143"/>
                  </a:lnTo>
                  <a:lnTo>
                    <a:pt x="1186649" y="301879"/>
                  </a:lnTo>
                  <a:lnTo>
                    <a:pt x="1189012" y="296125"/>
                  </a:lnTo>
                  <a:close/>
                </a:path>
                <a:path w="2202179" h="1200150">
                  <a:moveTo>
                    <a:pt x="1305585" y="332460"/>
                  </a:moveTo>
                  <a:lnTo>
                    <a:pt x="1305420" y="331698"/>
                  </a:lnTo>
                  <a:lnTo>
                    <a:pt x="1305331" y="331114"/>
                  </a:lnTo>
                  <a:lnTo>
                    <a:pt x="1304988" y="330593"/>
                  </a:lnTo>
                  <a:lnTo>
                    <a:pt x="1303185" y="330593"/>
                  </a:lnTo>
                  <a:lnTo>
                    <a:pt x="1302931" y="331444"/>
                  </a:lnTo>
                  <a:lnTo>
                    <a:pt x="1303134" y="332193"/>
                  </a:lnTo>
                  <a:lnTo>
                    <a:pt x="1303274" y="332790"/>
                  </a:lnTo>
                  <a:lnTo>
                    <a:pt x="1303858" y="333121"/>
                  </a:lnTo>
                  <a:lnTo>
                    <a:pt x="1304531" y="332955"/>
                  </a:lnTo>
                  <a:lnTo>
                    <a:pt x="1305585" y="332460"/>
                  </a:lnTo>
                  <a:close/>
                </a:path>
                <a:path w="2202179" h="1200150">
                  <a:moveTo>
                    <a:pt x="1308036" y="322846"/>
                  </a:moveTo>
                  <a:lnTo>
                    <a:pt x="1307655" y="320903"/>
                  </a:lnTo>
                  <a:lnTo>
                    <a:pt x="1304696" y="320713"/>
                  </a:lnTo>
                  <a:lnTo>
                    <a:pt x="1303731" y="320713"/>
                  </a:lnTo>
                  <a:lnTo>
                    <a:pt x="1302969" y="321068"/>
                  </a:lnTo>
                  <a:lnTo>
                    <a:pt x="1303007" y="321894"/>
                  </a:lnTo>
                  <a:lnTo>
                    <a:pt x="1303147" y="323926"/>
                  </a:lnTo>
                  <a:lnTo>
                    <a:pt x="1301369" y="324777"/>
                  </a:lnTo>
                  <a:lnTo>
                    <a:pt x="1300480" y="323253"/>
                  </a:lnTo>
                  <a:lnTo>
                    <a:pt x="1300314" y="323011"/>
                  </a:lnTo>
                  <a:lnTo>
                    <a:pt x="1299349" y="323761"/>
                  </a:lnTo>
                  <a:lnTo>
                    <a:pt x="1299476" y="324256"/>
                  </a:lnTo>
                  <a:lnTo>
                    <a:pt x="1299794" y="326123"/>
                  </a:lnTo>
                  <a:lnTo>
                    <a:pt x="1301280" y="327304"/>
                  </a:lnTo>
                  <a:lnTo>
                    <a:pt x="1302804" y="328066"/>
                  </a:lnTo>
                  <a:lnTo>
                    <a:pt x="1303782" y="328485"/>
                  </a:lnTo>
                  <a:lnTo>
                    <a:pt x="1304455" y="327380"/>
                  </a:lnTo>
                  <a:lnTo>
                    <a:pt x="1304239" y="326288"/>
                  </a:lnTo>
                  <a:lnTo>
                    <a:pt x="1304531" y="324256"/>
                  </a:lnTo>
                  <a:lnTo>
                    <a:pt x="1305509" y="324256"/>
                  </a:lnTo>
                  <a:lnTo>
                    <a:pt x="1306944" y="325208"/>
                  </a:lnTo>
                  <a:lnTo>
                    <a:pt x="1307109" y="325272"/>
                  </a:lnTo>
                  <a:lnTo>
                    <a:pt x="1307325" y="325374"/>
                  </a:lnTo>
                  <a:lnTo>
                    <a:pt x="1307947" y="325704"/>
                  </a:lnTo>
                  <a:lnTo>
                    <a:pt x="1308036" y="322846"/>
                  </a:lnTo>
                  <a:close/>
                </a:path>
                <a:path w="2202179" h="1200150">
                  <a:moveTo>
                    <a:pt x="1311465" y="328561"/>
                  </a:moveTo>
                  <a:lnTo>
                    <a:pt x="1310830" y="328066"/>
                  </a:lnTo>
                  <a:lnTo>
                    <a:pt x="1310208" y="327469"/>
                  </a:lnTo>
                  <a:lnTo>
                    <a:pt x="1309611" y="326974"/>
                  </a:lnTo>
                  <a:lnTo>
                    <a:pt x="1309446" y="327304"/>
                  </a:lnTo>
                  <a:lnTo>
                    <a:pt x="1309179" y="327723"/>
                  </a:lnTo>
                  <a:lnTo>
                    <a:pt x="1309141" y="328066"/>
                  </a:lnTo>
                  <a:lnTo>
                    <a:pt x="1309052" y="329145"/>
                  </a:lnTo>
                  <a:lnTo>
                    <a:pt x="1309903" y="329336"/>
                  </a:lnTo>
                  <a:lnTo>
                    <a:pt x="1310957" y="329336"/>
                  </a:lnTo>
                  <a:lnTo>
                    <a:pt x="1311173" y="328917"/>
                  </a:lnTo>
                  <a:lnTo>
                    <a:pt x="1311465" y="328561"/>
                  </a:lnTo>
                  <a:close/>
                </a:path>
                <a:path w="2202179" h="1200150">
                  <a:moveTo>
                    <a:pt x="1311719" y="332638"/>
                  </a:moveTo>
                  <a:lnTo>
                    <a:pt x="1311249" y="332041"/>
                  </a:lnTo>
                  <a:lnTo>
                    <a:pt x="1310703" y="331876"/>
                  </a:lnTo>
                  <a:lnTo>
                    <a:pt x="1309903" y="331711"/>
                  </a:lnTo>
                  <a:lnTo>
                    <a:pt x="1309128" y="331939"/>
                  </a:lnTo>
                  <a:lnTo>
                    <a:pt x="1309128" y="333717"/>
                  </a:lnTo>
                  <a:lnTo>
                    <a:pt x="1309509" y="334149"/>
                  </a:lnTo>
                  <a:lnTo>
                    <a:pt x="1310449" y="334238"/>
                  </a:lnTo>
                  <a:lnTo>
                    <a:pt x="1310995" y="334467"/>
                  </a:lnTo>
                  <a:lnTo>
                    <a:pt x="1311249" y="333806"/>
                  </a:lnTo>
                  <a:lnTo>
                    <a:pt x="1311465" y="333298"/>
                  </a:lnTo>
                  <a:lnTo>
                    <a:pt x="1311719" y="332638"/>
                  </a:lnTo>
                  <a:close/>
                </a:path>
                <a:path w="2202179" h="1200150">
                  <a:moveTo>
                    <a:pt x="1316723" y="345960"/>
                  </a:moveTo>
                  <a:lnTo>
                    <a:pt x="1314627" y="346722"/>
                  </a:lnTo>
                  <a:lnTo>
                    <a:pt x="1312456" y="343535"/>
                  </a:lnTo>
                  <a:lnTo>
                    <a:pt x="1310601" y="346722"/>
                  </a:lnTo>
                  <a:lnTo>
                    <a:pt x="1309001" y="345630"/>
                  </a:lnTo>
                  <a:lnTo>
                    <a:pt x="1304823" y="342938"/>
                  </a:lnTo>
                  <a:lnTo>
                    <a:pt x="1300302" y="344195"/>
                  </a:lnTo>
                  <a:lnTo>
                    <a:pt x="1295742" y="344030"/>
                  </a:lnTo>
                  <a:lnTo>
                    <a:pt x="1295704" y="346227"/>
                  </a:lnTo>
                  <a:lnTo>
                    <a:pt x="1296670" y="347408"/>
                  </a:lnTo>
                  <a:lnTo>
                    <a:pt x="1298397" y="347662"/>
                  </a:lnTo>
                  <a:lnTo>
                    <a:pt x="1303502" y="348170"/>
                  </a:lnTo>
                  <a:lnTo>
                    <a:pt x="1308531" y="349440"/>
                  </a:lnTo>
                  <a:lnTo>
                    <a:pt x="1313726" y="348856"/>
                  </a:lnTo>
                  <a:lnTo>
                    <a:pt x="1314653" y="348665"/>
                  </a:lnTo>
                  <a:lnTo>
                    <a:pt x="1315897" y="349351"/>
                  </a:lnTo>
                  <a:lnTo>
                    <a:pt x="1316228" y="347903"/>
                  </a:lnTo>
                  <a:lnTo>
                    <a:pt x="1316723" y="345960"/>
                  </a:lnTo>
                  <a:close/>
                </a:path>
                <a:path w="2202179" h="1200150">
                  <a:moveTo>
                    <a:pt x="1318768" y="331774"/>
                  </a:moveTo>
                  <a:lnTo>
                    <a:pt x="1318094" y="331698"/>
                  </a:lnTo>
                  <a:lnTo>
                    <a:pt x="1317625" y="331774"/>
                  </a:lnTo>
                  <a:lnTo>
                    <a:pt x="1317193" y="331863"/>
                  </a:lnTo>
                  <a:lnTo>
                    <a:pt x="1316824" y="331609"/>
                  </a:lnTo>
                  <a:lnTo>
                    <a:pt x="1316304" y="330923"/>
                  </a:lnTo>
                  <a:lnTo>
                    <a:pt x="1316355" y="330593"/>
                  </a:lnTo>
                  <a:lnTo>
                    <a:pt x="1316443" y="329577"/>
                  </a:lnTo>
                  <a:lnTo>
                    <a:pt x="1315694" y="329336"/>
                  </a:lnTo>
                  <a:lnTo>
                    <a:pt x="1314869" y="329501"/>
                  </a:lnTo>
                  <a:lnTo>
                    <a:pt x="1314323" y="329577"/>
                  </a:lnTo>
                  <a:lnTo>
                    <a:pt x="1313992" y="330098"/>
                  </a:lnTo>
                  <a:lnTo>
                    <a:pt x="1314208" y="331609"/>
                  </a:lnTo>
                  <a:lnTo>
                    <a:pt x="1314246" y="331863"/>
                  </a:lnTo>
                  <a:lnTo>
                    <a:pt x="1315097" y="331698"/>
                  </a:lnTo>
                  <a:lnTo>
                    <a:pt x="1315847" y="331774"/>
                  </a:lnTo>
                  <a:lnTo>
                    <a:pt x="1316355" y="331825"/>
                  </a:lnTo>
                  <a:lnTo>
                    <a:pt x="1316443" y="332359"/>
                  </a:lnTo>
                  <a:lnTo>
                    <a:pt x="1316494" y="332879"/>
                  </a:lnTo>
                  <a:lnTo>
                    <a:pt x="1316685" y="333463"/>
                  </a:lnTo>
                  <a:lnTo>
                    <a:pt x="1316875" y="333971"/>
                  </a:lnTo>
                  <a:lnTo>
                    <a:pt x="1317409" y="333540"/>
                  </a:lnTo>
                  <a:lnTo>
                    <a:pt x="1318006" y="333121"/>
                  </a:lnTo>
                  <a:lnTo>
                    <a:pt x="1318514" y="332790"/>
                  </a:lnTo>
                  <a:lnTo>
                    <a:pt x="1318768" y="331774"/>
                  </a:lnTo>
                  <a:close/>
                </a:path>
                <a:path w="2202179" h="1200150">
                  <a:moveTo>
                    <a:pt x="1382229" y="344106"/>
                  </a:moveTo>
                  <a:lnTo>
                    <a:pt x="1381633" y="342506"/>
                  </a:lnTo>
                  <a:lnTo>
                    <a:pt x="1380667" y="342582"/>
                  </a:lnTo>
                  <a:lnTo>
                    <a:pt x="1379893" y="342760"/>
                  </a:lnTo>
                  <a:lnTo>
                    <a:pt x="1375727" y="343852"/>
                  </a:lnTo>
                  <a:lnTo>
                    <a:pt x="1371460" y="344779"/>
                  </a:lnTo>
                  <a:lnTo>
                    <a:pt x="1365592" y="347141"/>
                  </a:lnTo>
                  <a:lnTo>
                    <a:pt x="1363256" y="348665"/>
                  </a:lnTo>
                  <a:lnTo>
                    <a:pt x="1364615" y="353822"/>
                  </a:lnTo>
                  <a:lnTo>
                    <a:pt x="1366774" y="353910"/>
                  </a:lnTo>
                  <a:lnTo>
                    <a:pt x="1368882" y="353745"/>
                  </a:lnTo>
                  <a:lnTo>
                    <a:pt x="1372933" y="353326"/>
                  </a:lnTo>
                  <a:lnTo>
                    <a:pt x="1376692" y="352044"/>
                  </a:lnTo>
                  <a:lnTo>
                    <a:pt x="1378470" y="347992"/>
                  </a:lnTo>
                  <a:lnTo>
                    <a:pt x="1379067" y="346557"/>
                  </a:lnTo>
                  <a:lnTo>
                    <a:pt x="1379689" y="345465"/>
                  </a:lnTo>
                  <a:lnTo>
                    <a:pt x="1382179" y="344779"/>
                  </a:lnTo>
                  <a:lnTo>
                    <a:pt x="1382229" y="344106"/>
                  </a:lnTo>
                  <a:close/>
                </a:path>
                <a:path w="2202179" h="1200150">
                  <a:moveTo>
                    <a:pt x="2030501" y="928268"/>
                  </a:moveTo>
                  <a:lnTo>
                    <a:pt x="2030196" y="927862"/>
                  </a:lnTo>
                  <a:lnTo>
                    <a:pt x="2029663" y="927608"/>
                  </a:lnTo>
                  <a:lnTo>
                    <a:pt x="2029231" y="927366"/>
                  </a:lnTo>
                  <a:lnTo>
                    <a:pt x="2029028" y="926922"/>
                  </a:lnTo>
                  <a:lnTo>
                    <a:pt x="2028901" y="926693"/>
                  </a:lnTo>
                  <a:lnTo>
                    <a:pt x="2028355" y="926338"/>
                  </a:lnTo>
                  <a:lnTo>
                    <a:pt x="2028101" y="926592"/>
                  </a:lnTo>
                  <a:lnTo>
                    <a:pt x="2027974" y="926757"/>
                  </a:lnTo>
                  <a:lnTo>
                    <a:pt x="2028190" y="927023"/>
                  </a:lnTo>
                  <a:lnTo>
                    <a:pt x="2028355" y="927290"/>
                  </a:lnTo>
                  <a:lnTo>
                    <a:pt x="2028609" y="927442"/>
                  </a:lnTo>
                  <a:lnTo>
                    <a:pt x="2029015" y="927658"/>
                  </a:lnTo>
                  <a:lnTo>
                    <a:pt x="2029104" y="928039"/>
                  </a:lnTo>
                  <a:lnTo>
                    <a:pt x="2029193" y="928700"/>
                  </a:lnTo>
                  <a:lnTo>
                    <a:pt x="2028901" y="929551"/>
                  </a:lnTo>
                  <a:lnTo>
                    <a:pt x="2029828" y="929817"/>
                  </a:lnTo>
                  <a:lnTo>
                    <a:pt x="2030171" y="929220"/>
                  </a:lnTo>
                  <a:lnTo>
                    <a:pt x="2030285" y="929055"/>
                  </a:lnTo>
                  <a:lnTo>
                    <a:pt x="2030501" y="928268"/>
                  </a:lnTo>
                  <a:close/>
                </a:path>
                <a:path w="2202179" h="1200150">
                  <a:moveTo>
                    <a:pt x="2202116" y="998042"/>
                  </a:moveTo>
                  <a:lnTo>
                    <a:pt x="2201875" y="997534"/>
                  </a:lnTo>
                  <a:lnTo>
                    <a:pt x="2201748" y="997013"/>
                  </a:lnTo>
                  <a:lnTo>
                    <a:pt x="2201024" y="997292"/>
                  </a:lnTo>
                  <a:lnTo>
                    <a:pt x="2200732" y="997712"/>
                  </a:lnTo>
                  <a:lnTo>
                    <a:pt x="2200948" y="998194"/>
                  </a:lnTo>
                  <a:lnTo>
                    <a:pt x="2201075" y="998562"/>
                  </a:lnTo>
                  <a:lnTo>
                    <a:pt x="2200376" y="999350"/>
                  </a:lnTo>
                  <a:lnTo>
                    <a:pt x="2200046" y="999312"/>
                  </a:lnTo>
                  <a:lnTo>
                    <a:pt x="2199678" y="999718"/>
                  </a:lnTo>
                  <a:lnTo>
                    <a:pt x="2199678" y="1000582"/>
                  </a:lnTo>
                  <a:lnTo>
                    <a:pt x="2200516" y="1000582"/>
                  </a:lnTo>
                  <a:lnTo>
                    <a:pt x="2200884" y="1000239"/>
                  </a:lnTo>
                  <a:lnTo>
                    <a:pt x="2200884" y="999401"/>
                  </a:lnTo>
                  <a:lnTo>
                    <a:pt x="2200706" y="999388"/>
                  </a:lnTo>
                  <a:lnTo>
                    <a:pt x="2201456" y="999223"/>
                  </a:lnTo>
                  <a:lnTo>
                    <a:pt x="2201748" y="999121"/>
                  </a:lnTo>
                  <a:lnTo>
                    <a:pt x="2202116" y="998791"/>
                  </a:lnTo>
                  <a:lnTo>
                    <a:pt x="2202116" y="998042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45529" y="2920824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29" h="11430">
                  <a:moveTo>
                    <a:pt x="22047" y="0"/>
                  </a:moveTo>
                  <a:lnTo>
                    <a:pt x="0" y="3162"/>
                  </a:lnTo>
                  <a:lnTo>
                    <a:pt x="19443" y="10833"/>
                  </a:lnTo>
                  <a:lnTo>
                    <a:pt x="19850" y="10909"/>
                  </a:lnTo>
                  <a:lnTo>
                    <a:pt x="20243" y="10909"/>
                  </a:lnTo>
                  <a:lnTo>
                    <a:pt x="21551" y="10909"/>
                  </a:lnTo>
                  <a:lnTo>
                    <a:pt x="22783" y="10121"/>
                  </a:lnTo>
                  <a:lnTo>
                    <a:pt x="23698" y="7810"/>
                  </a:lnTo>
                  <a:lnTo>
                    <a:pt x="23545" y="6705"/>
                  </a:lnTo>
                  <a:lnTo>
                    <a:pt x="22986" y="5841"/>
                  </a:lnTo>
                  <a:lnTo>
                    <a:pt x="23723" y="5143"/>
                  </a:lnTo>
                  <a:lnTo>
                    <a:pt x="24129" y="4102"/>
                  </a:lnTo>
                  <a:lnTo>
                    <a:pt x="23710" y="1219"/>
                  </a:lnTo>
                  <a:lnTo>
                    <a:pt x="22047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53027" y="296418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17" y="0"/>
                  </a:moveTo>
                  <a:lnTo>
                    <a:pt x="1270" y="584"/>
                  </a:lnTo>
                  <a:lnTo>
                    <a:pt x="635" y="1282"/>
                  </a:lnTo>
                  <a:lnTo>
                    <a:pt x="0" y="1968"/>
                  </a:lnTo>
                  <a:lnTo>
                    <a:pt x="330" y="2133"/>
                  </a:lnTo>
                  <a:lnTo>
                    <a:pt x="685" y="2362"/>
                  </a:lnTo>
                  <a:lnTo>
                    <a:pt x="1028" y="2362"/>
                  </a:lnTo>
                  <a:lnTo>
                    <a:pt x="1943" y="2451"/>
                  </a:lnTo>
                  <a:lnTo>
                    <a:pt x="2324" y="1866"/>
                  </a:lnTo>
                  <a:lnTo>
                    <a:pt x="2374" y="1015"/>
                  </a:lnTo>
                  <a:lnTo>
                    <a:pt x="2209" y="685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78963" y="2799530"/>
              <a:ext cx="833119" cy="125730"/>
            </a:xfrm>
            <a:custGeom>
              <a:avLst/>
              <a:gdLst/>
              <a:ahLst/>
              <a:cxnLst/>
              <a:rect l="l" t="t" r="r" b="b"/>
              <a:pathLst>
                <a:path w="833120" h="125730">
                  <a:moveTo>
                    <a:pt x="21005" y="116611"/>
                  </a:moveTo>
                  <a:lnTo>
                    <a:pt x="1244" y="119456"/>
                  </a:lnTo>
                  <a:lnTo>
                    <a:pt x="0" y="121107"/>
                  </a:lnTo>
                  <a:lnTo>
                    <a:pt x="495" y="124536"/>
                  </a:lnTo>
                  <a:lnTo>
                    <a:pt x="1892" y="125704"/>
                  </a:lnTo>
                  <a:lnTo>
                    <a:pt x="3644" y="125704"/>
                  </a:lnTo>
                  <a:lnTo>
                    <a:pt x="21945" y="123075"/>
                  </a:lnTo>
                  <a:lnTo>
                    <a:pt x="23177" y="121424"/>
                  </a:lnTo>
                  <a:lnTo>
                    <a:pt x="22669" y="117843"/>
                  </a:lnTo>
                  <a:lnTo>
                    <a:pt x="21005" y="116611"/>
                  </a:lnTo>
                  <a:close/>
                </a:path>
                <a:path w="833120" h="125730">
                  <a:moveTo>
                    <a:pt x="53403" y="111963"/>
                  </a:moveTo>
                  <a:lnTo>
                    <a:pt x="33629" y="114795"/>
                  </a:lnTo>
                  <a:lnTo>
                    <a:pt x="32397" y="116446"/>
                  </a:lnTo>
                  <a:lnTo>
                    <a:pt x="32892" y="119862"/>
                  </a:lnTo>
                  <a:lnTo>
                    <a:pt x="34289" y="121043"/>
                  </a:lnTo>
                  <a:lnTo>
                    <a:pt x="36042" y="121043"/>
                  </a:lnTo>
                  <a:lnTo>
                    <a:pt x="54330" y="118414"/>
                  </a:lnTo>
                  <a:lnTo>
                    <a:pt x="55575" y="116751"/>
                  </a:lnTo>
                  <a:lnTo>
                    <a:pt x="55054" y="113182"/>
                  </a:lnTo>
                  <a:lnTo>
                    <a:pt x="53403" y="111963"/>
                  </a:lnTo>
                  <a:close/>
                </a:path>
                <a:path w="833120" h="125730">
                  <a:moveTo>
                    <a:pt x="85788" y="107289"/>
                  </a:moveTo>
                  <a:lnTo>
                    <a:pt x="66027" y="110121"/>
                  </a:lnTo>
                  <a:lnTo>
                    <a:pt x="64782" y="111785"/>
                  </a:lnTo>
                  <a:lnTo>
                    <a:pt x="65277" y="115201"/>
                  </a:lnTo>
                  <a:lnTo>
                    <a:pt x="66674" y="116370"/>
                  </a:lnTo>
                  <a:lnTo>
                    <a:pt x="68427" y="116370"/>
                  </a:lnTo>
                  <a:lnTo>
                    <a:pt x="86728" y="113753"/>
                  </a:lnTo>
                  <a:lnTo>
                    <a:pt x="87960" y="112090"/>
                  </a:lnTo>
                  <a:lnTo>
                    <a:pt x="87452" y="108521"/>
                  </a:lnTo>
                  <a:lnTo>
                    <a:pt x="85788" y="107289"/>
                  </a:lnTo>
                  <a:close/>
                </a:path>
                <a:path w="833120" h="125730">
                  <a:moveTo>
                    <a:pt x="118186" y="102628"/>
                  </a:moveTo>
                  <a:lnTo>
                    <a:pt x="98412" y="105460"/>
                  </a:lnTo>
                  <a:lnTo>
                    <a:pt x="97180" y="107111"/>
                  </a:lnTo>
                  <a:lnTo>
                    <a:pt x="97662" y="110528"/>
                  </a:lnTo>
                  <a:lnTo>
                    <a:pt x="99059" y="111709"/>
                  </a:lnTo>
                  <a:lnTo>
                    <a:pt x="100825" y="111709"/>
                  </a:lnTo>
                  <a:lnTo>
                    <a:pt x="119113" y="109080"/>
                  </a:lnTo>
                  <a:lnTo>
                    <a:pt x="120357" y="107429"/>
                  </a:lnTo>
                  <a:lnTo>
                    <a:pt x="119837" y="103860"/>
                  </a:lnTo>
                  <a:lnTo>
                    <a:pt x="118186" y="102628"/>
                  </a:lnTo>
                  <a:close/>
                </a:path>
                <a:path w="833120" h="125730">
                  <a:moveTo>
                    <a:pt x="150558" y="97967"/>
                  </a:moveTo>
                  <a:lnTo>
                    <a:pt x="130809" y="100799"/>
                  </a:lnTo>
                  <a:lnTo>
                    <a:pt x="129565" y="102450"/>
                  </a:lnTo>
                  <a:lnTo>
                    <a:pt x="130060" y="105867"/>
                  </a:lnTo>
                  <a:lnTo>
                    <a:pt x="131457" y="107035"/>
                  </a:lnTo>
                  <a:lnTo>
                    <a:pt x="133362" y="107035"/>
                  </a:lnTo>
                  <a:lnTo>
                    <a:pt x="151510" y="104419"/>
                  </a:lnTo>
                  <a:lnTo>
                    <a:pt x="152742" y="102768"/>
                  </a:lnTo>
                  <a:lnTo>
                    <a:pt x="152234" y="99187"/>
                  </a:lnTo>
                  <a:lnTo>
                    <a:pt x="150558" y="97967"/>
                  </a:lnTo>
                  <a:close/>
                </a:path>
                <a:path w="833120" h="125730">
                  <a:moveTo>
                    <a:pt x="182956" y="93294"/>
                  </a:moveTo>
                  <a:lnTo>
                    <a:pt x="163194" y="96126"/>
                  </a:lnTo>
                  <a:lnTo>
                    <a:pt x="161963" y="97790"/>
                  </a:lnTo>
                  <a:lnTo>
                    <a:pt x="162445" y="101193"/>
                  </a:lnTo>
                  <a:lnTo>
                    <a:pt x="163842" y="102374"/>
                  </a:lnTo>
                  <a:lnTo>
                    <a:pt x="165607" y="102374"/>
                  </a:lnTo>
                  <a:lnTo>
                    <a:pt x="183895" y="99745"/>
                  </a:lnTo>
                  <a:lnTo>
                    <a:pt x="185140" y="98094"/>
                  </a:lnTo>
                  <a:lnTo>
                    <a:pt x="184619" y="94526"/>
                  </a:lnTo>
                  <a:lnTo>
                    <a:pt x="182956" y="93294"/>
                  </a:lnTo>
                  <a:close/>
                </a:path>
                <a:path w="833120" h="125730">
                  <a:moveTo>
                    <a:pt x="215341" y="88620"/>
                  </a:moveTo>
                  <a:lnTo>
                    <a:pt x="195579" y="91465"/>
                  </a:lnTo>
                  <a:lnTo>
                    <a:pt x="194348" y="93116"/>
                  </a:lnTo>
                  <a:lnTo>
                    <a:pt x="194843" y="96532"/>
                  </a:lnTo>
                  <a:lnTo>
                    <a:pt x="196240" y="97713"/>
                  </a:lnTo>
                  <a:lnTo>
                    <a:pt x="197992" y="97713"/>
                  </a:lnTo>
                  <a:lnTo>
                    <a:pt x="216293" y="95084"/>
                  </a:lnTo>
                  <a:lnTo>
                    <a:pt x="217525" y="93433"/>
                  </a:lnTo>
                  <a:lnTo>
                    <a:pt x="217017" y="89852"/>
                  </a:lnTo>
                  <a:lnTo>
                    <a:pt x="215341" y="88620"/>
                  </a:lnTo>
                  <a:close/>
                </a:path>
                <a:path w="833120" h="125730">
                  <a:moveTo>
                    <a:pt x="247738" y="83972"/>
                  </a:moveTo>
                  <a:lnTo>
                    <a:pt x="227977" y="86804"/>
                  </a:lnTo>
                  <a:lnTo>
                    <a:pt x="226733" y="88455"/>
                  </a:lnTo>
                  <a:lnTo>
                    <a:pt x="227228" y="91871"/>
                  </a:lnTo>
                  <a:lnTo>
                    <a:pt x="228625" y="93040"/>
                  </a:lnTo>
                  <a:lnTo>
                    <a:pt x="230543" y="93040"/>
                  </a:lnTo>
                  <a:lnTo>
                    <a:pt x="248678" y="90424"/>
                  </a:lnTo>
                  <a:lnTo>
                    <a:pt x="249923" y="88760"/>
                  </a:lnTo>
                  <a:lnTo>
                    <a:pt x="249402" y="85191"/>
                  </a:lnTo>
                  <a:lnTo>
                    <a:pt x="247738" y="83972"/>
                  </a:lnTo>
                  <a:close/>
                </a:path>
                <a:path w="833120" h="125730">
                  <a:moveTo>
                    <a:pt x="280123" y="79298"/>
                  </a:moveTo>
                  <a:lnTo>
                    <a:pt x="260375" y="82130"/>
                  </a:lnTo>
                  <a:lnTo>
                    <a:pt x="259130" y="83794"/>
                  </a:lnTo>
                  <a:lnTo>
                    <a:pt x="259626" y="87210"/>
                  </a:lnTo>
                  <a:lnTo>
                    <a:pt x="261023" y="88379"/>
                  </a:lnTo>
                  <a:lnTo>
                    <a:pt x="262775" y="88379"/>
                  </a:lnTo>
                  <a:lnTo>
                    <a:pt x="281063" y="85750"/>
                  </a:lnTo>
                  <a:lnTo>
                    <a:pt x="282308" y="84099"/>
                  </a:lnTo>
                  <a:lnTo>
                    <a:pt x="281800" y="80530"/>
                  </a:lnTo>
                  <a:lnTo>
                    <a:pt x="280123" y="79298"/>
                  </a:lnTo>
                  <a:close/>
                </a:path>
                <a:path w="833120" h="125730">
                  <a:moveTo>
                    <a:pt x="312521" y="74625"/>
                  </a:moveTo>
                  <a:lnTo>
                    <a:pt x="292760" y="77470"/>
                  </a:lnTo>
                  <a:lnTo>
                    <a:pt x="291515" y="79121"/>
                  </a:lnTo>
                  <a:lnTo>
                    <a:pt x="292011" y="82537"/>
                  </a:lnTo>
                  <a:lnTo>
                    <a:pt x="293408" y="83718"/>
                  </a:lnTo>
                  <a:lnTo>
                    <a:pt x="295160" y="83718"/>
                  </a:lnTo>
                  <a:lnTo>
                    <a:pt x="313461" y="81089"/>
                  </a:lnTo>
                  <a:lnTo>
                    <a:pt x="314705" y="79438"/>
                  </a:lnTo>
                  <a:lnTo>
                    <a:pt x="314185" y="75857"/>
                  </a:lnTo>
                  <a:lnTo>
                    <a:pt x="312521" y="74625"/>
                  </a:lnTo>
                  <a:close/>
                </a:path>
                <a:path w="833120" h="125730">
                  <a:moveTo>
                    <a:pt x="344919" y="69951"/>
                  </a:moveTo>
                  <a:lnTo>
                    <a:pt x="325145" y="72809"/>
                  </a:lnTo>
                  <a:lnTo>
                    <a:pt x="323913" y="74460"/>
                  </a:lnTo>
                  <a:lnTo>
                    <a:pt x="324396" y="77876"/>
                  </a:lnTo>
                  <a:lnTo>
                    <a:pt x="325805" y="79044"/>
                  </a:lnTo>
                  <a:lnTo>
                    <a:pt x="327710" y="79044"/>
                  </a:lnTo>
                  <a:lnTo>
                    <a:pt x="345846" y="76428"/>
                  </a:lnTo>
                  <a:lnTo>
                    <a:pt x="347090" y="74764"/>
                  </a:lnTo>
                  <a:lnTo>
                    <a:pt x="346570" y="71196"/>
                  </a:lnTo>
                  <a:lnTo>
                    <a:pt x="344919" y="69951"/>
                  </a:lnTo>
                  <a:close/>
                </a:path>
                <a:path w="833120" h="125730">
                  <a:moveTo>
                    <a:pt x="377304" y="65303"/>
                  </a:moveTo>
                  <a:lnTo>
                    <a:pt x="357543" y="68135"/>
                  </a:lnTo>
                  <a:lnTo>
                    <a:pt x="356298" y="69799"/>
                  </a:lnTo>
                  <a:lnTo>
                    <a:pt x="356793" y="73215"/>
                  </a:lnTo>
                  <a:lnTo>
                    <a:pt x="358190" y="74383"/>
                  </a:lnTo>
                  <a:lnTo>
                    <a:pt x="359943" y="74383"/>
                  </a:lnTo>
                  <a:lnTo>
                    <a:pt x="378244" y="71767"/>
                  </a:lnTo>
                  <a:lnTo>
                    <a:pt x="379475" y="70104"/>
                  </a:lnTo>
                  <a:lnTo>
                    <a:pt x="378967" y="66535"/>
                  </a:lnTo>
                  <a:lnTo>
                    <a:pt x="377304" y="65303"/>
                  </a:lnTo>
                  <a:close/>
                </a:path>
                <a:path w="833120" h="125730">
                  <a:moveTo>
                    <a:pt x="409701" y="60642"/>
                  </a:moveTo>
                  <a:lnTo>
                    <a:pt x="389928" y="63474"/>
                  </a:lnTo>
                  <a:lnTo>
                    <a:pt x="388696" y="65138"/>
                  </a:lnTo>
                  <a:lnTo>
                    <a:pt x="389191" y="68541"/>
                  </a:lnTo>
                  <a:lnTo>
                    <a:pt x="390588" y="69723"/>
                  </a:lnTo>
                  <a:lnTo>
                    <a:pt x="392341" y="69723"/>
                  </a:lnTo>
                  <a:lnTo>
                    <a:pt x="410629" y="67094"/>
                  </a:lnTo>
                  <a:lnTo>
                    <a:pt x="411873" y="65443"/>
                  </a:lnTo>
                  <a:lnTo>
                    <a:pt x="411352" y="61861"/>
                  </a:lnTo>
                  <a:lnTo>
                    <a:pt x="409701" y="60642"/>
                  </a:lnTo>
                  <a:close/>
                </a:path>
                <a:path w="833120" h="125730">
                  <a:moveTo>
                    <a:pt x="442086" y="55981"/>
                  </a:moveTo>
                  <a:lnTo>
                    <a:pt x="422325" y="58813"/>
                  </a:lnTo>
                  <a:lnTo>
                    <a:pt x="421081" y="60464"/>
                  </a:lnTo>
                  <a:lnTo>
                    <a:pt x="421576" y="63881"/>
                  </a:lnTo>
                  <a:lnTo>
                    <a:pt x="422973" y="65049"/>
                  </a:lnTo>
                  <a:lnTo>
                    <a:pt x="424726" y="65049"/>
                  </a:lnTo>
                  <a:lnTo>
                    <a:pt x="443026" y="62433"/>
                  </a:lnTo>
                  <a:lnTo>
                    <a:pt x="444258" y="60769"/>
                  </a:lnTo>
                  <a:lnTo>
                    <a:pt x="443750" y="57200"/>
                  </a:lnTo>
                  <a:lnTo>
                    <a:pt x="442086" y="55981"/>
                  </a:lnTo>
                  <a:close/>
                </a:path>
                <a:path w="833120" h="125730">
                  <a:moveTo>
                    <a:pt x="474471" y="51308"/>
                  </a:moveTo>
                  <a:lnTo>
                    <a:pt x="454710" y="54140"/>
                  </a:lnTo>
                  <a:lnTo>
                    <a:pt x="453478" y="55803"/>
                  </a:lnTo>
                  <a:lnTo>
                    <a:pt x="453961" y="59207"/>
                  </a:lnTo>
                  <a:lnTo>
                    <a:pt x="455358" y="60388"/>
                  </a:lnTo>
                  <a:lnTo>
                    <a:pt x="457123" y="60388"/>
                  </a:lnTo>
                  <a:lnTo>
                    <a:pt x="475411" y="57772"/>
                  </a:lnTo>
                  <a:lnTo>
                    <a:pt x="476656" y="56108"/>
                  </a:lnTo>
                  <a:lnTo>
                    <a:pt x="476135" y="52539"/>
                  </a:lnTo>
                  <a:lnTo>
                    <a:pt x="474471" y="51308"/>
                  </a:lnTo>
                  <a:close/>
                </a:path>
                <a:path w="833120" h="125730">
                  <a:moveTo>
                    <a:pt x="506856" y="46634"/>
                  </a:moveTo>
                  <a:lnTo>
                    <a:pt x="487108" y="49479"/>
                  </a:lnTo>
                  <a:lnTo>
                    <a:pt x="485863" y="51130"/>
                  </a:lnTo>
                  <a:lnTo>
                    <a:pt x="486359" y="54546"/>
                  </a:lnTo>
                  <a:lnTo>
                    <a:pt x="487756" y="55727"/>
                  </a:lnTo>
                  <a:lnTo>
                    <a:pt x="489508" y="55727"/>
                  </a:lnTo>
                  <a:lnTo>
                    <a:pt x="507809" y="53098"/>
                  </a:lnTo>
                  <a:lnTo>
                    <a:pt x="509041" y="51435"/>
                  </a:lnTo>
                  <a:lnTo>
                    <a:pt x="508533" y="47866"/>
                  </a:lnTo>
                  <a:lnTo>
                    <a:pt x="506856" y="46634"/>
                  </a:lnTo>
                  <a:close/>
                </a:path>
                <a:path w="833120" h="125730">
                  <a:moveTo>
                    <a:pt x="539254" y="41986"/>
                  </a:moveTo>
                  <a:lnTo>
                    <a:pt x="519493" y="44818"/>
                  </a:lnTo>
                  <a:lnTo>
                    <a:pt x="518261" y="46469"/>
                  </a:lnTo>
                  <a:lnTo>
                    <a:pt x="518744" y="49885"/>
                  </a:lnTo>
                  <a:lnTo>
                    <a:pt x="520141" y="51054"/>
                  </a:lnTo>
                  <a:lnTo>
                    <a:pt x="522058" y="51054"/>
                  </a:lnTo>
                  <a:lnTo>
                    <a:pt x="540194" y="48437"/>
                  </a:lnTo>
                  <a:lnTo>
                    <a:pt x="541439" y="46774"/>
                  </a:lnTo>
                  <a:lnTo>
                    <a:pt x="540918" y="43205"/>
                  </a:lnTo>
                  <a:lnTo>
                    <a:pt x="539254" y="41986"/>
                  </a:lnTo>
                  <a:close/>
                </a:path>
                <a:path w="833120" h="125730">
                  <a:moveTo>
                    <a:pt x="571639" y="37312"/>
                  </a:moveTo>
                  <a:lnTo>
                    <a:pt x="551891" y="40144"/>
                  </a:lnTo>
                  <a:lnTo>
                    <a:pt x="550646" y="41808"/>
                  </a:lnTo>
                  <a:lnTo>
                    <a:pt x="551141" y="45212"/>
                  </a:lnTo>
                  <a:lnTo>
                    <a:pt x="552538" y="46393"/>
                  </a:lnTo>
                  <a:lnTo>
                    <a:pt x="554291" y="46393"/>
                  </a:lnTo>
                  <a:lnTo>
                    <a:pt x="572592" y="43776"/>
                  </a:lnTo>
                  <a:lnTo>
                    <a:pt x="573824" y="42113"/>
                  </a:lnTo>
                  <a:lnTo>
                    <a:pt x="573316" y="38544"/>
                  </a:lnTo>
                  <a:lnTo>
                    <a:pt x="571639" y="37312"/>
                  </a:lnTo>
                  <a:close/>
                </a:path>
                <a:path w="833120" h="125730">
                  <a:moveTo>
                    <a:pt x="604037" y="32651"/>
                  </a:moveTo>
                  <a:lnTo>
                    <a:pt x="584276" y="35483"/>
                  </a:lnTo>
                  <a:lnTo>
                    <a:pt x="583044" y="37134"/>
                  </a:lnTo>
                  <a:lnTo>
                    <a:pt x="583526" y="40563"/>
                  </a:lnTo>
                  <a:lnTo>
                    <a:pt x="584923" y="41732"/>
                  </a:lnTo>
                  <a:lnTo>
                    <a:pt x="586676" y="41732"/>
                  </a:lnTo>
                  <a:lnTo>
                    <a:pt x="604977" y="39103"/>
                  </a:lnTo>
                  <a:lnTo>
                    <a:pt x="606209" y="37452"/>
                  </a:lnTo>
                  <a:lnTo>
                    <a:pt x="605701" y="33870"/>
                  </a:lnTo>
                  <a:lnTo>
                    <a:pt x="604037" y="32651"/>
                  </a:lnTo>
                  <a:close/>
                </a:path>
                <a:path w="833120" h="125730">
                  <a:moveTo>
                    <a:pt x="636435" y="27990"/>
                  </a:moveTo>
                  <a:lnTo>
                    <a:pt x="634657" y="28219"/>
                  </a:lnTo>
                  <a:lnTo>
                    <a:pt x="616661" y="30822"/>
                  </a:lnTo>
                  <a:lnTo>
                    <a:pt x="615429" y="32473"/>
                  </a:lnTo>
                  <a:lnTo>
                    <a:pt x="615924" y="35890"/>
                  </a:lnTo>
                  <a:lnTo>
                    <a:pt x="617321" y="37058"/>
                  </a:lnTo>
                  <a:lnTo>
                    <a:pt x="619226" y="37058"/>
                  </a:lnTo>
                  <a:lnTo>
                    <a:pt x="637362" y="34442"/>
                  </a:lnTo>
                  <a:lnTo>
                    <a:pt x="638606" y="32778"/>
                  </a:lnTo>
                  <a:lnTo>
                    <a:pt x="638098" y="29210"/>
                  </a:lnTo>
                  <a:lnTo>
                    <a:pt x="636435" y="27990"/>
                  </a:lnTo>
                  <a:close/>
                </a:path>
                <a:path w="833120" h="125730">
                  <a:moveTo>
                    <a:pt x="668820" y="23317"/>
                  </a:moveTo>
                  <a:lnTo>
                    <a:pt x="649058" y="26149"/>
                  </a:lnTo>
                  <a:lnTo>
                    <a:pt x="647814" y="27813"/>
                  </a:lnTo>
                  <a:lnTo>
                    <a:pt x="648309" y="31229"/>
                  </a:lnTo>
                  <a:lnTo>
                    <a:pt x="649706" y="32397"/>
                  </a:lnTo>
                  <a:lnTo>
                    <a:pt x="651459" y="32397"/>
                  </a:lnTo>
                  <a:lnTo>
                    <a:pt x="669759" y="29781"/>
                  </a:lnTo>
                  <a:lnTo>
                    <a:pt x="671004" y="28117"/>
                  </a:lnTo>
                  <a:lnTo>
                    <a:pt x="670483" y="24549"/>
                  </a:lnTo>
                  <a:lnTo>
                    <a:pt x="668820" y="23317"/>
                  </a:lnTo>
                  <a:close/>
                </a:path>
                <a:path w="833120" h="125730">
                  <a:moveTo>
                    <a:pt x="701217" y="18656"/>
                  </a:moveTo>
                  <a:lnTo>
                    <a:pt x="681443" y="21488"/>
                  </a:lnTo>
                  <a:lnTo>
                    <a:pt x="680211" y="23152"/>
                  </a:lnTo>
                  <a:lnTo>
                    <a:pt x="680707" y="26555"/>
                  </a:lnTo>
                  <a:lnTo>
                    <a:pt x="682104" y="27724"/>
                  </a:lnTo>
                  <a:lnTo>
                    <a:pt x="684009" y="27724"/>
                  </a:lnTo>
                  <a:lnTo>
                    <a:pt x="702144" y="25107"/>
                  </a:lnTo>
                  <a:lnTo>
                    <a:pt x="703389" y="23444"/>
                  </a:lnTo>
                  <a:lnTo>
                    <a:pt x="702868" y="19875"/>
                  </a:lnTo>
                  <a:lnTo>
                    <a:pt x="701217" y="18656"/>
                  </a:lnTo>
                  <a:close/>
                </a:path>
                <a:path w="833120" h="125730">
                  <a:moveTo>
                    <a:pt x="733602" y="13995"/>
                  </a:moveTo>
                  <a:lnTo>
                    <a:pt x="713841" y="16827"/>
                  </a:lnTo>
                  <a:lnTo>
                    <a:pt x="712596" y="18478"/>
                  </a:lnTo>
                  <a:lnTo>
                    <a:pt x="713092" y="21894"/>
                  </a:lnTo>
                  <a:lnTo>
                    <a:pt x="714489" y="23063"/>
                  </a:lnTo>
                  <a:lnTo>
                    <a:pt x="716241" y="23063"/>
                  </a:lnTo>
                  <a:lnTo>
                    <a:pt x="734542" y="20447"/>
                  </a:lnTo>
                  <a:lnTo>
                    <a:pt x="735774" y="18783"/>
                  </a:lnTo>
                  <a:lnTo>
                    <a:pt x="735266" y="15214"/>
                  </a:lnTo>
                  <a:lnTo>
                    <a:pt x="733602" y="13995"/>
                  </a:lnTo>
                  <a:close/>
                </a:path>
                <a:path w="833120" h="125730">
                  <a:moveTo>
                    <a:pt x="766000" y="9321"/>
                  </a:moveTo>
                  <a:lnTo>
                    <a:pt x="746239" y="12153"/>
                  </a:lnTo>
                  <a:lnTo>
                    <a:pt x="744994" y="13804"/>
                  </a:lnTo>
                  <a:lnTo>
                    <a:pt x="745477" y="17221"/>
                  </a:lnTo>
                  <a:lnTo>
                    <a:pt x="746886" y="18402"/>
                  </a:lnTo>
                  <a:lnTo>
                    <a:pt x="748639" y="18402"/>
                  </a:lnTo>
                  <a:lnTo>
                    <a:pt x="766927" y="15773"/>
                  </a:lnTo>
                  <a:lnTo>
                    <a:pt x="768172" y="14122"/>
                  </a:lnTo>
                  <a:lnTo>
                    <a:pt x="767651" y="10553"/>
                  </a:lnTo>
                  <a:lnTo>
                    <a:pt x="766000" y="9321"/>
                  </a:lnTo>
                  <a:close/>
                </a:path>
                <a:path w="833120" h="125730">
                  <a:moveTo>
                    <a:pt x="798372" y="4660"/>
                  </a:moveTo>
                  <a:lnTo>
                    <a:pt x="778624" y="7493"/>
                  </a:lnTo>
                  <a:lnTo>
                    <a:pt x="777379" y="9144"/>
                  </a:lnTo>
                  <a:lnTo>
                    <a:pt x="777874" y="12560"/>
                  </a:lnTo>
                  <a:lnTo>
                    <a:pt x="779271" y="13741"/>
                  </a:lnTo>
                  <a:lnTo>
                    <a:pt x="781024" y="13741"/>
                  </a:lnTo>
                  <a:lnTo>
                    <a:pt x="799325" y="11112"/>
                  </a:lnTo>
                  <a:lnTo>
                    <a:pt x="800557" y="9461"/>
                  </a:lnTo>
                  <a:lnTo>
                    <a:pt x="800049" y="5880"/>
                  </a:lnTo>
                  <a:lnTo>
                    <a:pt x="798372" y="4660"/>
                  </a:lnTo>
                  <a:close/>
                </a:path>
                <a:path w="833120" h="125730">
                  <a:moveTo>
                    <a:pt x="830770" y="0"/>
                  </a:moveTo>
                  <a:lnTo>
                    <a:pt x="811021" y="2832"/>
                  </a:lnTo>
                  <a:lnTo>
                    <a:pt x="809777" y="4483"/>
                  </a:lnTo>
                  <a:lnTo>
                    <a:pt x="810259" y="7899"/>
                  </a:lnTo>
                  <a:lnTo>
                    <a:pt x="811656" y="9067"/>
                  </a:lnTo>
                  <a:lnTo>
                    <a:pt x="813409" y="9067"/>
                  </a:lnTo>
                  <a:lnTo>
                    <a:pt x="831710" y="6451"/>
                  </a:lnTo>
                  <a:lnTo>
                    <a:pt x="832954" y="4800"/>
                  </a:lnTo>
                  <a:lnTo>
                    <a:pt x="832434" y="1219"/>
                  </a:lnTo>
                  <a:lnTo>
                    <a:pt x="830770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1121" y="2795522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39">
                  <a:moveTo>
                    <a:pt x="16256" y="0"/>
                  </a:moveTo>
                  <a:lnTo>
                    <a:pt x="1244" y="2171"/>
                  </a:lnTo>
                  <a:lnTo>
                    <a:pt x="0" y="3822"/>
                  </a:lnTo>
                  <a:lnTo>
                    <a:pt x="520" y="7404"/>
                  </a:lnTo>
                  <a:lnTo>
                    <a:pt x="2197" y="8648"/>
                  </a:lnTo>
                  <a:lnTo>
                    <a:pt x="6921" y="7950"/>
                  </a:lnTo>
                  <a:lnTo>
                    <a:pt x="5486" y="12522"/>
                  </a:lnTo>
                  <a:lnTo>
                    <a:pt x="6451" y="14363"/>
                  </a:lnTo>
                  <a:lnTo>
                    <a:pt x="8496" y="14998"/>
                  </a:lnTo>
                  <a:lnTo>
                    <a:pt x="8826" y="15049"/>
                  </a:lnTo>
                  <a:lnTo>
                    <a:pt x="9144" y="15049"/>
                  </a:lnTo>
                  <a:lnTo>
                    <a:pt x="10541" y="15049"/>
                  </a:lnTo>
                  <a:lnTo>
                    <a:pt x="11836" y="14147"/>
                  </a:lnTo>
                  <a:lnTo>
                    <a:pt x="1625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05329" y="2819805"/>
              <a:ext cx="123825" cy="379095"/>
            </a:xfrm>
            <a:custGeom>
              <a:avLst/>
              <a:gdLst/>
              <a:ahLst/>
              <a:cxnLst/>
              <a:rect l="l" t="t" r="r" b="b"/>
              <a:pathLst>
                <a:path w="123825" h="379094">
                  <a:moveTo>
                    <a:pt x="7975" y="355523"/>
                  </a:moveTo>
                  <a:lnTo>
                    <a:pt x="6134" y="356489"/>
                  </a:lnTo>
                  <a:lnTo>
                    <a:pt x="0" y="376085"/>
                  </a:lnTo>
                  <a:lnTo>
                    <a:pt x="965" y="377926"/>
                  </a:lnTo>
                  <a:lnTo>
                    <a:pt x="3009" y="378561"/>
                  </a:lnTo>
                  <a:lnTo>
                    <a:pt x="3340" y="378612"/>
                  </a:lnTo>
                  <a:lnTo>
                    <a:pt x="5054" y="378612"/>
                  </a:lnTo>
                  <a:lnTo>
                    <a:pt x="6337" y="377710"/>
                  </a:lnTo>
                  <a:lnTo>
                    <a:pt x="12369" y="358432"/>
                  </a:lnTo>
                  <a:lnTo>
                    <a:pt x="11417" y="356603"/>
                  </a:lnTo>
                  <a:lnTo>
                    <a:pt x="7975" y="355523"/>
                  </a:lnTo>
                  <a:close/>
                </a:path>
                <a:path w="123825" h="379094">
                  <a:moveTo>
                    <a:pt x="18084" y="323215"/>
                  </a:moveTo>
                  <a:lnTo>
                    <a:pt x="16243" y="324167"/>
                  </a:lnTo>
                  <a:lnTo>
                    <a:pt x="10109" y="343776"/>
                  </a:lnTo>
                  <a:lnTo>
                    <a:pt x="11061" y="345605"/>
                  </a:lnTo>
                  <a:lnTo>
                    <a:pt x="13106" y="346240"/>
                  </a:lnTo>
                  <a:lnTo>
                    <a:pt x="13436" y="346290"/>
                  </a:lnTo>
                  <a:lnTo>
                    <a:pt x="15151" y="346290"/>
                  </a:lnTo>
                  <a:lnTo>
                    <a:pt x="16446" y="345401"/>
                  </a:lnTo>
                  <a:lnTo>
                    <a:pt x="22479" y="326123"/>
                  </a:lnTo>
                  <a:lnTo>
                    <a:pt x="21513" y="324281"/>
                  </a:lnTo>
                  <a:lnTo>
                    <a:pt x="18084" y="323215"/>
                  </a:lnTo>
                  <a:close/>
                </a:path>
                <a:path w="123825" h="379094">
                  <a:moveTo>
                    <a:pt x="28181" y="290893"/>
                  </a:moveTo>
                  <a:lnTo>
                    <a:pt x="26352" y="291846"/>
                  </a:lnTo>
                  <a:lnTo>
                    <a:pt x="20218" y="311442"/>
                  </a:lnTo>
                  <a:lnTo>
                    <a:pt x="21170" y="313283"/>
                  </a:lnTo>
                  <a:lnTo>
                    <a:pt x="23215" y="313918"/>
                  </a:lnTo>
                  <a:lnTo>
                    <a:pt x="23545" y="313969"/>
                  </a:lnTo>
                  <a:lnTo>
                    <a:pt x="25260" y="313969"/>
                  </a:lnTo>
                  <a:lnTo>
                    <a:pt x="26555" y="313080"/>
                  </a:lnTo>
                  <a:lnTo>
                    <a:pt x="32588" y="293801"/>
                  </a:lnTo>
                  <a:lnTo>
                    <a:pt x="31623" y="291960"/>
                  </a:lnTo>
                  <a:lnTo>
                    <a:pt x="28181" y="290893"/>
                  </a:lnTo>
                  <a:close/>
                </a:path>
                <a:path w="123825" h="379094">
                  <a:moveTo>
                    <a:pt x="38290" y="258572"/>
                  </a:moveTo>
                  <a:lnTo>
                    <a:pt x="36449" y="259524"/>
                  </a:lnTo>
                  <a:lnTo>
                    <a:pt x="30314" y="279133"/>
                  </a:lnTo>
                  <a:lnTo>
                    <a:pt x="31280" y="280962"/>
                  </a:lnTo>
                  <a:lnTo>
                    <a:pt x="33007" y="281495"/>
                  </a:lnTo>
                  <a:lnTo>
                    <a:pt x="33324" y="281609"/>
                  </a:lnTo>
                  <a:lnTo>
                    <a:pt x="33655" y="281647"/>
                  </a:lnTo>
                  <a:lnTo>
                    <a:pt x="35369" y="281647"/>
                  </a:lnTo>
                  <a:lnTo>
                    <a:pt x="36664" y="280758"/>
                  </a:lnTo>
                  <a:lnTo>
                    <a:pt x="42684" y="261480"/>
                  </a:lnTo>
                  <a:lnTo>
                    <a:pt x="41732" y="259638"/>
                  </a:lnTo>
                  <a:lnTo>
                    <a:pt x="38290" y="258572"/>
                  </a:lnTo>
                  <a:close/>
                </a:path>
                <a:path w="123825" h="379094">
                  <a:moveTo>
                    <a:pt x="48399" y="226250"/>
                  </a:moveTo>
                  <a:lnTo>
                    <a:pt x="46558" y="227203"/>
                  </a:lnTo>
                  <a:lnTo>
                    <a:pt x="40424" y="246811"/>
                  </a:lnTo>
                  <a:lnTo>
                    <a:pt x="41389" y="248640"/>
                  </a:lnTo>
                  <a:lnTo>
                    <a:pt x="43434" y="249275"/>
                  </a:lnTo>
                  <a:lnTo>
                    <a:pt x="43764" y="249339"/>
                  </a:lnTo>
                  <a:lnTo>
                    <a:pt x="45478" y="249339"/>
                  </a:lnTo>
                  <a:lnTo>
                    <a:pt x="46761" y="248437"/>
                  </a:lnTo>
                  <a:lnTo>
                    <a:pt x="52793" y="229146"/>
                  </a:lnTo>
                  <a:lnTo>
                    <a:pt x="51841" y="227317"/>
                  </a:lnTo>
                  <a:lnTo>
                    <a:pt x="48399" y="226250"/>
                  </a:lnTo>
                  <a:close/>
                </a:path>
                <a:path w="123825" h="379094">
                  <a:moveTo>
                    <a:pt x="58508" y="193929"/>
                  </a:moveTo>
                  <a:lnTo>
                    <a:pt x="56667" y="194881"/>
                  </a:lnTo>
                  <a:lnTo>
                    <a:pt x="50533" y="214490"/>
                  </a:lnTo>
                  <a:lnTo>
                    <a:pt x="51498" y="216319"/>
                  </a:lnTo>
                  <a:lnTo>
                    <a:pt x="53213" y="216865"/>
                  </a:lnTo>
                  <a:lnTo>
                    <a:pt x="53873" y="217017"/>
                  </a:lnTo>
                  <a:lnTo>
                    <a:pt x="55587" y="217017"/>
                  </a:lnTo>
                  <a:lnTo>
                    <a:pt x="56870" y="216115"/>
                  </a:lnTo>
                  <a:lnTo>
                    <a:pt x="62903" y="196837"/>
                  </a:lnTo>
                  <a:lnTo>
                    <a:pt x="61950" y="194995"/>
                  </a:lnTo>
                  <a:lnTo>
                    <a:pt x="58508" y="193929"/>
                  </a:lnTo>
                  <a:close/>
                </a:path>
                <a:path w="123825" h="379094">
                  <a:moveTo>
                    <a:pt x="68605" y="161607"/>
                  </a:moveTo>
                  <a:lnTo>
                    <a:pt x="66776" y="162560"/>
                  </a:lnTo>
                  <a:lnTo>
                    <a:pt x="60642" y="182168"/>
                  </a:lnTo>
                  <a:lnTo>
                    <a:pt x="61607" y="183997"/>
                  </a:lnTo>
                  <a:lnTo>
                    <a:pt x="63652" y="184645"/>
                  </a:lnTo>
                  <a:lnTo>
                    <a:pt x="63982" y="184696"/>
                  </a:lnTo>
                  <a:lnTo>
                    <a:pt x="65697" y="184696"/>
                  </a:lnTo>
                  <a:lnTo>
                    <a:pt x="66979" y="183794"/>
                  </a:lnTo>
                  <a:lnTo>
                    <a:pt x="73012" y="164515"/>
                  </a:lnTo>
                  <a:lnTo>
                    <a:pt x="72047" y="162687"/>
                  </a:lnTo>
                  <a:lnTo>
                    <a:pt x="68605" y="161607"/>
                  </a:lnTo>
                  <a:close/>
                </a:path>
                <a:path w="123825" h="379094">
                  <a:moveTo>
                    <a:pt x="78714" y="129286"/>
                  </a:moveTo>
                  <a:lnTo>
                    <a:pt x="76885" y="130238"/>
                  </a:lnTo>
                  <a:lnTo>
                    <a:pt x="70751" y="149847"/>
                  </a:lnTo>
                  <a:lnTo>
                    <a:pt x="71704" y="151676"/>
                  </a:lnTo>
                  <a:lnTo>
                    <a:pt x="73748" y="152323"/>
                  </a:lnTo>
                  <a:lnTo>
                    <a:pt x="74079" y="152374"/>
                  </a:lnTo>
                  <a:lnTo>
                    <a:pt x="75793" y="152374"/>
                  </a:lnTo>
                  <a:lnTo>
                    <a:pt x="77089" y="151472"/>
                  </a:lnTo>
                  <a:lnTo>
                    <a:pt x="83121" y="132194"/>
                  </a:lnTo>
                  <a:lnTo>
                    <a:pt x="82156" y="130365"/>
                  </a:lnTo>
                  <a:lnTo>
                    <a:pt x="78714" y="129286"/>
                  </a:lnTo>
                  <a:close/>
                </a:path>
                <a:path w="123825" h="379094">
                  <a:moveTo>
                    <a:pt x="88823" y="96964"/>
                  </a:moveTo>
                  <a:lnTo>
                    <a:pt x="86982" y="97917"/>
                  </a:lnTo>
                  <a:lnTo>
                    <a:pt x="80848" y="117525"/>
                  </a:lnTo>
                  <a:lnTo>
                    <a:pt x="81813" y="119367"/>
                  </a:lnTo>
                  <a:lnTo>
                    <a:pt x="83858" y="120002"/>
                  </a:lnTo>
                  <a:lnTo>
                    <a:pt x="84188" y="120053"/>
                  </a:lnTo>
                  <a:lnTo>
                    <a:pt x="85902" y="120053"/>
                  </a:lnTo>
                  <a:lnTo>
                    <a:pt x="87198" y="119151"/>
                  </a:lnTo>
                  <a:lnTo>
                    <a:pt x="93218" y="99872"/>
                  </a:lnTo>
                  <a:lnTo>
                    <a:pt x="92265" y="98031"/>
                  </a:lnTo>
                  <a:lnTo>
                    <a:pt x="88823" y="96964"/>
                  </a:lnTo>
                  <a:close/>
                </a:path>
                <a:path w="123825" h="379094">
                  <a:moveTo>
                    <a:pt x="98933" y="64643"/>
                  </a:moveTo>
                  <a:lnTo>
                    <a:pt x="97091" y="65595"/>
                  </a:lnTo>
                  <a:lnTo>
                    <a:pt x="90957" y="85204"/>
                  </a:lnTo>
                  <a:lnTo>
                    <a:pt x="91922" y="87045"/>
                  </a:lnTo>
                  <a:lnTo>
                    <a:pt x="93967" y="87680"/>
                  </a:lnTo>
                  <a:lnTo>
                    <a:pt x="94297" y="87731"/>
                  </a:lnTo>
                  <a:lnTo>
                    <a:pt x="96012" y="87731"/>
                  </a:lnTo>
                  <a:lnTo>
                    <a:pt x="97294" y="86829"/>
                  </a:lnTo>
                  <a:lnTo>
                    <a:pt x="103327" y="67551"/>
                  </a:lnTo>
                  <a:lnTo>
                    <a:pt x="102374" y="65722"/>
                  </a:lnTo>
                  <a:lnTo>
                    <a:pt x="98933" y="64643"/>
                  </a:lnTo>
                  <a:close/>
                </a:path>
                <a:path w="123825" h="379094">
                  <a:moveTo>
                    <a:pt x="109042" y="32321"/>
                  </a:moveTo>
                  <a:lnTo>
                    <a:pt x="107200" y="33274"/>
                  </a:lnTo>
                  <a:lnTo>
                    <a:pt x="101066" y="52882"/>
                  </a:lnTo>
                  <a:lnTo>
                    <a:pt x="102019" y="54711"/>
                  </a:lnTo>
                  <a:lnTo>
                    <a:pt x="104076" y="55359"/>
                  </a:lnTo>
                  <a:lnTo>
                    <a:pt x="104406" y="55410"/>
                  </a:lnTo>
                  <a:lnTo>
                    <a:pt x="106121" y="55410"/>
                  </a:lnTo>
                  <a:lnTo>
                    <a:pt x="107403" y="54508"/>
                  </a:lnTo>
                  <a:lnTo>
                    <a:pt x="113436" y="35229"/>
                  </a:lnTo>
                  <a:lnTo>
                    <a:pt x="112483" y="33401"/>
                  </a:lnTo>
                  <a:lnTo>
                    <a:pt x="109042" y="32321"/>
                  </a:lnTo>
                  <a:close/>
                </a:path>
                <a:path w="123825" h="379094">
                  <a:moveTo>
                    <a:pt x="119138" y="0"/>
                  </a:moveTo>
                  <a:lnTo>
                    <a:pt x="117309" y="952"/>
                  </a:lnTo>
                  <a:lnTo>
                    <a:pt x="111175" y="20561"/>
                  </a:lnTo>
                  <a:lnTo>
                    <a:pt x="112141" y="22402"/>
                  </a:lnTo>
                  <a:lnTo>
                    <a:pt x="114173" y="23037"/>
                  </a:lnTo>
                  <a:lnTo>
                    <a:pt x="114503" y="23088"/>
                  </a:lnTo>
                  <a:lnTo>
                    <a:pt x="116217" y="23088"/>
                  </a:lnTo>
                  <a:lnTo>
                    <a:pt x="117513" y="22186"/>
                  </a:lnTo>
                  <a:lnTo>
                    <a:pt x="123545" y="2908"/>
                  </a:lnTo>
                  <a:lnTo>
                    <a:pt x="122580" y="1079"/>
                  </a:lnTo>
                  <a:lnTo>
                    <a:pt x="11913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90193" y="3207655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13004" y="0"/>
                  </a:moveTo>
                  <a:lnTo>
                    <a:pt x="11163" y="952"/>
                  </a:lnTo>
                  <a:lnTo>
                    <a:pt x="9232" y="7124"/>
                  </a:lnTo>
                  <a:lnTo>
                    <a:pt x="3225" y="4749"/>
                  </a:lnTo>
                  <a:lnTo>
                    <a:pt x="1320" y="5575"/>
                  </a:lnTo>
                  <a:lnTo>
                    <a:pt x="0" y="8928"/>
                  </a:lnTo>
                  <a:lnTo>
                    <a:pt x="825" y="10833"/>
                  </a:lnTo>
                  <a:lnTo>
                    <a:pt x="13373" y="15786"/>
                  </a:lnTo>
                  <a:lnTo>
                    <a:pt x="17398" y="2908"/>
                  </a:lnTo>
                  <a:lnTo>
                    <a:pt x="16433" y="1066"/>
                  </a:lnTo>
                  <a:lnTo>
                    <a:pt x="13004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77566" y="2930885"/>
              <a:ext cx="704850" cy="282575"/>
            </a:xfrm>
            <a:custGeom>
              <a:avLst/>
              <a:gdLst/>
              <a:ahLst/>
              <a:cxnLst/>
              <a:rect l="l" t="t" r="r" b="b"/>
              <a:pathLst>
                <a:path w="704850" h="282575">
                  <a:moveTo>
                    <a:pt x="684860" y="269278"/>
                  </a:moveTo>
                  <a:lnTo>
                    <a:pt x="682967" y="270103"/>
                  </a:lnTo>
                  <a:lnTo>
                    <a:pt x="681647" y="273456"/>
                  </a:lnTo>
                  <a:lnTo>
                    <a:pt x="682472" y="275361"/>
                  </a:lnTo>
                  <a:lnTo>
                    <a:pt x="700036" y="282295"/>
                  </a:lnTo>
                  <a:lnTo>
                    <a:pt x="700443" y="282371"/>
                  </a:lnTo>
                  <a:lnTo>
                    <a:pt x="702144" y="282371"/>
                  </a:lnTo>
                  <a:lnTo>
                    <a:pt x="703376" y="281584"/>
                  </a:lnTo>
                  <a:lnTo>
                    <a:pt x="704545" y="278625"/>
                  </a:lnTo>
                  <a:lnTo>
                    <a:pt x="703719" y="276720"/>
                  </a:lnTo>
                  <a:lnTo>
                    <a:pt x="684860" y="269278"/>
                  </a:lnTo>
                  <a:close/>
                </a:path>
                <a:path w="704850" h="282575">
                  <a:moveTo>
                    <a:pt x="653884" y="257035"/>
                  </a:moveTo>
                  <a:lnTo>
                    <a:pt x="651992" y="257860"/>
                  </a:lnTo>
                  <a:lnTo>
                    <a:pt x="650659" y="261213"/>
                  </a:lnTo>
                  <a:lnTo>
                    <a:pt x="651484" y="263118"/>
                  </a:lnTo>
                  <a:lnTo>
                    <a:pt x="669048" y="270052"/>
                  </a:lnTo>
                  <a:lnTo>
                    <a:pt x="669455" y="270128"/>
                  </a:lnTo>
                  <a:lnTo>
                    <a:pt x="671156" y="270128"/>
                  </a:lnTo>
                  <a:lnTo>
                    <a:pt x="672388" y="269341"/>
                  </a:lnTo>
                  <a:lnTo>
                    <a:pt x="673557" y="266382"/>
                  </a:lnTo>
                  <a:lnTo>
                    <a:pt x="672731" y="264490"/>
                  </a:lnTo>
                  <a:lnTo>
                    <a:pt x="653884" y="257035"/>
                  </a:lnTo>
                  <a:close/>
                </a:path>
                <a:path w="704850" h="282575">
                  <a:moveTo>
                    <a:pt x="622909" y="244805"/>
                  </a:moveTo>
                  <a:lnTo>
                    <a:pt x="621004" y="245617"/>
                  </a:lnTo>
                  <a:lnTo>
                    <a:pt x="619671" y="248983"/>
                  </a:lnTo>
                  <a:lnTo>
                    <a:pt x="620496" y="250875"/>
                  </a:lnTo>
                  <a:lnTo>
                    <a:pt x="638060" y="257809"/>
                  </a:lnTo>
                  <a:lnTo>
                    <a:pt x="638467" y="257886"/>
                  </a:lnTo>
                  <a:lnTo>
                    <a:pt x="640168" y="257886"/>
                  </a:lnTo>
                  <a:lnTo>
                    <a:pt x="641400" y="257111"/>
                  </a:lnTo>
                  <a:lnTo>
                    <a:pt x="642569" y="254139"/>
                  </a:lnTo>
                  <a:lnTo>
                    <a:pt x="641756" y="252247"/>
                  </a:lnTo>
                  <a:lnTo>
                    <a:pt x="622909" y="244805"/>
                  </a:lnTo>
                  <a:close/>
                </a:path>
                <a:path w="704850" h="282575">
                  <a:moveTo>
                    <a:pt x="591908" y="232562"/>
                  </a:moveTo>
                  <a:lnTo>
                    <a:pt x="590016" y="233387"/>
                  </a:lnTo>
                  <a:lnTo>
                    <a:pt x="588695" y="236740"/>
                  </a:lnTo>
                  <a:lnTo>
                    <a:pt x="589508" y="238632"/>
                  </a:lnTo>
                  <a:lnTo>
                    <a:pt x="607085" y="245579"/>
                  </a:lnTo>
                  <a:lnTo>
                    <a:pt x="607491" y="245656"/>
                  </a:lnTo>
                  <a:lnTo>
                    <a:pt x="609193" y="245656"/>
                  </a:lnTo>
                  <a:lnTo>
                    <a:pt x="610425" y="244868"/>
                  </a:lnTo>
                  <a:lnTo>
                    <a:pt x="611593" y="241896"/>
                  </a:lnTo>
                  <a:lnTo>
                    <a:pt x="610768" y="240004"/>
                  </a:lnTo>
                  <a:lnTo>
                    <a:pt x="591908" y="232562"/>
                  </a:lnTo>
                  <a:close/>
                </a:path>
                <a:path w="704850" h="282575">
                  <a:moveTo>
                    <a:pt x="560933" y="220319"/>
                  </a:moveTo>
                  <a:lnTo>
                    <a:pt x="559041" y="221145"/>
                  </a:lnTo>
                  <a:lnTo>
                    <a:pt x="557707" y="224497"/>
                  </a:lnTo>
                  <a:lnTo>
                    <a:pt x="558533" y="226402"/>
                  </a:lnTo>
                  <a:lnTo>
                    <a:pt x="576097" y="233337"/>
                  </a:lnTo>
                  <a:lnTo>
                    <a:pt x="576503" y="233413"/>
                  </a:lnTo>
                  <a:lnTo>
                    <a:pt x="578205" y="233413"/>
                  </a:lnTo>
                  <a:lnTo>
                    <a:pt x="579437" y="232625"/>
                  </a:lnTo>
                  <a:lnTo>
                    <a:pt x="580605" y="229666"/>
                  </a:lnTo>
                  <a:lnTo>
                    <a:pt x="579780" y="227761"/>
                  </a:lnTo>
                  <a:lnTo>
                    <a:pt x="560933" y="220319"/>
                  </a:lnTo>
                  <a:close/>
                </a:path>
                <a:path w="704850" h="282575">
                  <a:moveTo>
                    <a:pt x="529945" y="208089"/>
                  </a:moveTo>
                  <a:lnTo>
                    <a:pt x="528053" y="208902"/>
                  </a:lnTo>
                  <a:lnTo>
                    <a:pt x="526732" y="212255"/>
                  </a:lnTo>
                  <a:lnTo>
                    <a:pt x="527545" y="214160"/>
                  </a:lnTo>
                  <a:lnTo>
                    <a:pt x="545109" y="221094"/>
                  </a:lnTo>
                  <a:lnTo>
                    <a:pt x="545515" y="221170"/>
                  </a:lnTo>
                  <a:lnTo>
                    <a:pt x="547217" y="221170"/>
                  </a:lnTo>
                  <a:lnTo>
                    <a:pt x="548449" y="220383"/>
                  </a:lnTo>
                  <a:lnTo>
                    <a:pt x="549617" y="217423"/>
                  </a:lnTo>
                  <a:lnTo>
                    <a:pt x="548792" y="215531"/>
                  </a:lnTo>
                  <a:lnTo>
                    <a:pt x="531634" y="208737"/>
                  </a:lnTo>
                  <a:lnTo>
                    <a:pt x="529945" y="208089"/>
                  </a:lnTo>
                  <a:close/>
                </a:path>
                <a:path w="704850" h="282575">
                  <a:moveTo>
                    <a:pt x="498957" y="195846"/>
                  </a:moveTo>
                  <a:lnTo>
                    <a:pt x="497065" y="196659"/>
                  </a:lnTo>
                  <a:lnTo>
                    <a:pt x="495744" y="200012"/>
                  </a:lnTo>
                  <a:lnTo>
                    <a:pt x="496569" y="201917"/>
                  </a:lnTo>
                  <a:lnTo>
                    <a:pt x="514134" y="208851"/>
                  </a:lnTo>
                  <a:lnTo>
                    <a:pt x="514540" y="208927"/>
                  </a:lnTo>
                  <a:lnTo>
                    <a:pt x="516242" y="208927"/>
                  </a:lnTo>
                  <a:lnTo>
                    <a:pt x="517474" y="208152"/>
                  </a:lnTo>
                  <a:lnTo>
                    <a:pt x="518629" y="205181"/>
                  </a:lnTo>
                  <a:lnTo>
                    <a:pt x="517817" y="203288"/>
                  </a:lnTo>
                  <a:lnTo>
                    <a:pt x="500646" y="196494"/>
                  </a:lnTo>
                  <a:lnTo>
                    <a:pt x="498957" y="195846"/>
                  </a:lnTo>
                  <a:close/>
                </a:path>
                <a:path w="704850" h="282575">
                  <a:moveTo>
                    <a:pt x="467982" y="183603"/>
                  </a:moveTo>
                  <a:lnTo>
                    <a:pt x="466077" y="184416"/>
                  </a:lnTo>
                  <a:lnTo>
                    <a:pt x="464756" y="187782"/>
                  </a:lnTo>
                  <a:lnTo>
                    <a:pt x="465581" y="189674"/>
                  </a:lnTo>
                  <a:lnTo>
                    <a:pt x="483146" y="196608"/>
                  </a:lnTo>
                  <a:lnTo>
                    <a:pt x="483552" y="196697"/>
                  </a:lnTo>
                  <a:lnTo>
                    <a:pt x="485254" y="196697"/>
                  </a:lnTo>
                  <a:lnTo>
                    <a:pt x="486486" y="195910"/>
                  </a:lnTo>
                  <a:lnTo>
                    <a:pt x="487654" y="192938"/>
                  </a:lnTo>
                  <a:lnTo>
                    <a:pt x="486829" y="191046"/>
                  </a:lnTo>
                  <a:lnTo>
                    <a:pt x="467982" y="183603"/>
                  </a:lnTo>
                  <a:close/>
                </a:path>
                <a:path w="704850" h="282575">
                  <a:moveTo>
                    <a:pt x="436994" y="171361"/>
                  </a:moveTo>
                  <a:lnTo>
                    <a:pt x="435101" y="172186"/>
                  </a:lnTo>
                  <a:lnTo>
                    <a:pt x="433768" y="175539"/>
                  </a:lnTo>
                  <a:lnTo>
                    <a:pt x="434593" y="177431"/>
                  </a:lnTo>
                  <a:lnTo>
                    <a:pt x="452158" y="184378"/>
                  </a:lnTo>
                  <a:lnTo>
                    <a:pt x="452564" y="184454"/>
                  </a:lnTo>
                  <a:lnTo>
                    <a:pt x="454266" y="184454"/>
                  </a:lnTo>
                  <a:lnTo>
                    <a:pt x="455498" y="183667"/>
                  </a:lnTo>
                  <a:lnTo>
                    <a:pt x="456666" y="180695"/>
                  </a:lnTo>
                  <a:lnTo>
                    <a:pt x="455841" y="178803"/>
                  </a:lnTo>
                  <a:lnTo>
                    <a:pt x="436994" y="171361"/>
                  </a:lnTo>
                  <a:close/>
                </a:path>
                <a:path w="704850" h="282575">
                  <a:moveTo>
                    <a:pt x="406018" y="159118"/>
                  </a:moveTo>
                  <a:lnTo>
                    <a:pt x="404113" y="159943"/>
                  </a:lnTo>
                  <a:lnTo>
                    <a:pt x="402793" y="163296"/>
                  </a:lnTo>
                  <a:lnTo>
                    <a:pt x="403618" y="165201"/>
                  </a:lnTo>
                  <a:lnTo>
                    <a:pt x="421182" y="172135"/>
                  </a:lnTo>
                  <a:lnTo>
                    <a:pt x="421589" y="172211"/>
                  </a:lnTo>
                  <a:lnTo>
                    <a:pt x="423290" y="172211"/>
                  </a:lnTo>
                  <a:lnTo>
                    <a:pt x="424522" y="171424"/>
                  </a:lnTo>
                  <a:lnTo>
                    <a:pt x="425678" y="168465"/>
                  </a:lnTo>
                  <a:lnTo>
                    <a:pt x="424865" y="166560"/>
                  </a:lnTo>
                  <a:lnTo>
                    <a:pt x="406018" y="159118"/>
                  </a:lnTo>
                  <a:close/>
                </a:path>
                <a:path w="704850" h="282575">
                  <a:moveTo>
                    <a:pt x="375030" y="146888"/>
                  </a:moveTo>
                  <a:lnTo>
                    <a:pt x="373138" y="147700"/>
                  </a:lnTo>
                  <a:lnTo>
                    <a:pt x="371805" y="151053"/>
                  </a:lnTo>
                  <a:lnTo>
                    <a:pt x="372630" y="152958"/>
                  </a:lnTo>
                  <a:lnTo>
                    <a:pt x="390194" y="159892"/>
                  </a:lnTo>
                  <a:lnTo>
                    <a:pt x="390601" y="159969"/>
                  </a:lnTo>
                  <a:lnTo>
                    <a:pt x="392302" y="159969"/>
                  </a:lnTo>
                  <a:lnTo>
                    <a:pt x="393534" y="159181"/>
                  </a:lnTo>
                  <a:lnTo>
                    <a:pt x="394703" y="156222"/>
                  </a:lnTo>
                  <a:lnTo>
                    <a:pt x="393877" y="154317"/>
                  </a:lnTo>
                  <a:lnTo>
                    <a:pt x="375030" y="146888"/>
                  </a:lnTo>
                  <a:close/>
                </a:path>
                <a:path w="704850" h="282575">
                  <a:moveTo>
                    <a:pt x="344042" y="134632"/>
                  </a:moveTo>
                  <a:lnTo>
                    <a:pt x="342150" y="135458"/>
                  </a:lnTo>
                  <a:lnTo>
                    <a:pt x="340817" y="138823"/>
                  </a:lnTo>
                  <a:lnTo>
                    <a:pt x="341642" y="140715"/>
                  </a:lnTo>
                  <a:lnTo>
                    <a:pt x="359206" y="147650"/>
                  </a:lnTo>
                  <a:lnTo>
                    <a:pt x="359613" y="147726"/>
                  </a:lnTo>
                  <a:lnTo>
                    <a:pt x="361314" y="147726"/>
                  </a:lnTo>
                  <a:lnTo>
                    <a:pt x="362546" y="146938"/>
                  </a:lnTo>
                  <a:lnTo>
                    <a:pt x="363715" y="143979"/>
                  </a:lnTo>
                  <a:lnTo>
                    <a:pt x="362889" y="142087"/>
                  </a:lnTo>
                  <a:lnTo>
                    <a:pt x="344042" y="134632"/>
                  </a:lnTo>
                  <a:close/>
                </a:path>
                <a:path w="704850" h="282575">
                  <a:moveTo>
                    <a:pt x="313054" y="122402"/>
                  </a:moveTo>
                  <a:lnTo>
                    <a:pt x="311162" y="123228"/>
                  </a:lnTo>
                  <a:lnTo>
                    <a:pt x="309841" y="126580"/>
                  </a:lnTo>
                  <a:lnTo>
                    <a:pt x="310667" y="128473"/>
                  </a:lnTo>
                  <a:lnTo>
                    <a:pt x="328218" y="135407"/>
                  </a:lnTo>
                  <a:lnTo>
                    <a:pt x="328637" y="135496"/>
                  </a:lnTo>
                  <a:lnTo>
                    <a:pt x="330339" y="135496"/>
                  </a:lnTo>
                  <a:lnTo>
                    <a:pt x="331558" y="134708"/>
                  </a:lnTo>
                  <a:lnTo>
                    <a:pt x="332739" y="131749"/>
                  </a:lnTo>
                  <a:lnTo>
                    <a:pt x="331914" y="129844"/>
                  </a:lnTo>
                  <a:lnTo>
                    <a:pt x="313054" y="122402"/>
                  </a:lnTo>
                  <a:close/>
                </a:path>
                <a:path w="704850" h="282575">
                  <a:moveTo>
                    <a:pt x="282079" y="110159"/>
                  </a:moveTo>
                  <a:lnTo>
                    <a:pt x="280174" y="110985"/>
                  </a:lnTo>
                  <a:lnTo>
                    <a:pt x="278853" y="114338"/>
                  </a:lnTo>
                  <a:lnTo>
                    <a:pt x="279679" y="116243"/>
                  </a:lnTo>
                  <a:lnTo>
                    <a:pt x="297243" y="123177"/>
                  </a:lnTo>
                  <a:lnTo>
                    <a:pt x="297649" y="123253"/>
                  </a:lnTo>
                  <a:lnTo>
                    <a:pt x="299351" y="123253"/>
                  </a:lnTo>
                  <a:lnTo>
                    <a:pt x="300583" y="122466"/>
                  </a:lnTo>
                  <a:lnTo>
                    <a:pt x="301751" y="119506"/>
                  </a:lnTo>
                  <a:lnTo>
                    <a:pt x="300926" y="117601"/>
                  </a:lnTo>
                  <a:lnTo>
                    <a:pt x="282079" y="110159"/>
                  </a:lnTo>
                  <a:close/>
                </a:path>
                <a:path w="704850" h="282575">
                  <a:moveTo>
                    <a:pt x="251091" y="97916"/>
                  </a:moveTo>
                  <a:lnTo>
                    <a:pt x="249199" y="98742"/>
                  </a:lnTo>
                  <a:lnTo>
                    <a:pt x="247865" y="102095"/>
                  </a:lnTo>
                  <a:lnTo>
                    <a:pt x="248691" y="104000"/>
                  </a:lnTo>
                  <a:lnTo>
                    <a:pt x="266255" y="110934"/>
                  </a:lnTo>
                  <a:lnTo>
                    <a:pt x="266661" y="111010"/>
                  </a:lnTo>
                  <a:lnTo>
                    <a:pt x="268363" y="111010"/>
                  </a:lnTo>
                  <a:lnTo>
                    <a:pt x="269595" y="110223"/>
                  </a:lnTo>
                  <a:lnTo>
                    <a:pt x="270763" y="107264"/>
                  </a:lnTo>
                  <a:lnTo>
                    <a:pt x="269938" y="105359"/>
                  </a:lnTo>
                  <a:lnTo>
                    <a:pt x="251091" y="97916"/>
                  </a:lnTo>
                  <a:close/>
                </a:path>
                <a:path w="704850" h="282575">
                  <a:moveTo>
                    <a:pt x="220103" y="85674"/>
                  </a:moveTo>
                  <a:lnTo>
                    <a:pt x="218211" y="86499"/>
                  </a:lnTo>
                  <a:lnTo>
                    <a:pt x="216877" y="89852"/>
                  </a:lnTo>
                  <a:lnTo>
                    <a:pt x="217703" y="91757"/>
                  </a:lnTo>
                  <a:lnTo>
                    <a:pt x="235280" y="98691"/>
                  </a:lnTo>
                  <a:lnTo>
                    <a:pt x="235673" y="98767"/>
                  </a:lnTo>
                  <a:lnTo>
                    <a:pt x="237375" y="98767"/>
                  </a:lnTo>
                  <a:lnTo>
                    <a:pt x="238620" y="97980"/>
                  </a:lnTo>
                  <a:lnTo>
                    <a:pt x="239788" y="95021"/>
                  </a:lnTo>
                  <a:lnTo>
                    <a:pt x="238963" y="93129"/>
                  </a:lnTo>
                  <a:lnTo>
                    <a:pt x="220103" y="85674"/>
                  </a:lnTo>
                  <a:close/>
                </a:path>
                <a:path w="704850" h="282575">
                  <a:moveTo>
                    <a:pt x="189128" y="73431"/>
                  </a:moveTo>
                  <a:lnTo>
                    <a:pt x="187223" y="74256"/>
                  </a:lnTo>
                  <a:lnTo>
                    <a:pt x="185902" y="77622"/>
                  </a:lnTo>
                  <a:lnTo>
                    <a:pt x="186728" y="79514"/>
                  </a:lnTo>
                  <a:lnTo>
                    <a:pt x="204292" y="86448"/>
                  </a:lnTo>
                  <a:lnTo>
                    <a:pt x="204698" y="86525"/>
                  </a:lnTo>
                  <a:lnTo>
                    <a:pt x="206400" y="86525"/>
                  </a:lnTo>
                  <a:lnTo>
                    <a:pt x="207632" y="85750"/>
                  </a:lnTo>
                  <a:lnTo>
                    <a:pt x="208800" y="82778"/>
                  </a:lnTo>
                  <a:lnTo>
                    <a:pt x="207975" y="80886"/>
                  </a:lnTo>
                  <a:lnTo>
                    <a:pt x="189128" y="73431"/>
                  </a:lnTo>
                  <a:close/>
                </a:path>
                <a:path w="704850" h="282575">
                  <a:moveTo>
                    <a:pt x="158140" y="61201"/>
                  </a:moveTo>
                  <a:lnTo>
                    <a:pt x="156248" y="62026"/>
                  </a:lnTo>
                  <a:lnTo>
                    <a:pt x="154914" y="65379"/>
                  </a:lnTo>
                  <a:lnTo>
                    <a:pt x="155740" y="67271"/>
                  </a:lnTo>
                  <a:lnTo>
                    <a:pt x="173304" y="74218"/>
                  </a:lnTo>
                  <a:lnTo>
                    <a:pt x="173710" y="74294"/>
                  </a:lnTo>
                  <a:lnTo>
                    <a:pt x="175412" y="74294"/>
                  </a:lnTo>
                  <a:lnTo>
                    <a:pt x="176644" y="73507"/>
                  </a:lnTo>
                  <a:lnTo>
                    <a:pt x="177812" y="70548"/>
                  </a:lnTo>
                  <a:lnTo>
                    <a:pt x="176987" y="68643"/>
                  </a:lnTo>
                  <a:lnTo>
                    <a:pt x="158140" y="61201"/>
                  </a:lnTo>
                  <a:close/>
                </a:path>
                <a:path w="704850" h="282575">
                  <a:moveTo>
                    <a:pt x="127152" y="48958"/>
                  </a:moveTo>
                  <a:lnTo>
                    <a:pt x="125260" y="49783"/>
                  </a:lnTo>
                  <a:lnTo>
                    <a:pt x="123939" y="53136"/>
                  </a:lnTo>
                  <a:lnTo>
                    <a:pt x="124764" y="55041"/>
                  </a:lnTo>
                  <a:lnTo>
                    <a:pt x="142316" y="61975"/>
                  </a:lnTo>
                  <a:lnTo>
                    <a:pt x="142735" y="62052"/>
                  </a:lnTo>
                  <a:lnTo>
                    <a:pt x="144424" y="62052"/>
                  </a:lnTo>
                  <a:lnTo>
                    <a:pt x="145656" y="61264"/>
                  </a:lnTo>
                  <a:lnTo>
                    <a:pt x="146837" y="58305"/>
                  </a:lnTo>
                  <a:lnTo>
                    <a:pt x="146011" y="56400"/>
                  </a:lnTo>
                  <a:lnTo>
                    <a:pt x="127152" y="48958"/>
                  </a:lnTo>
                  <a:close/>
                </a:path>
                <a:path w="704850" h="282575">
                  <a:moveTo>
                    <a:pt x="96177" y="36715"/>
                  </a:moveTo>
                  <a:lnTo>
                    <a:pt x="94272" y="37541"/>
                  </a:lnTo>
                  <a:lnTo>
                    <a:pt x="92951" y="40893"/>
                  </a:lnTo>
                  <a:lnTo>
                    <a:pt x="93776" y="42798"/>
                  </a:lnTo>
                  <a:lnTo>
                    <a:pt x="111340" y="49733"/>
                  </a:lnTo>
                  <a:lnTo>
                    <a:pt x="111747" y="49809"/>
                  </a:lnTo>
                  <a:lnTo>
                    <a:pt x="113449" y="49809"/>
                  </a:lnTo>
                  <a:lnTo>
                    <a:pt x="114680" y="49021"/>
                  </a:lnTo>
                  <a:lnTo>
                    <a:pt x="115849" y="46062"/>
                  </a:lnTo>
                  <a:lnTo>
                    <a:pt x="115023" y="44170"/>
                  </a:lnTo>
                  <a:lnTo>
                    <a:pt x="96177" y="36715"/>
                  </a:lnTo>
                  <a:close/>
                </a:path>
                <a:path w="704850" h="282575">
                  <a:moveTo>
                    <a:pt x="65189" y="24472"/>
                  </a:moveTo>
                  <a:lnTo>
                    <a:pt x="63284" y="25298"/>
                  </a:lnTo>
                  <a:lnTo>
                    <a:pt x="61963" y="28663"/>
                  </a:lnTo>
                  <a:lnTo>
                    <a:pt x="62788" y="30556"/>
                  </a:lnTo>
                  <a:lnTo>
                    <a:pt x="80352" y="37490"/>
                  </a:lnTo>
                  <a:lnTo>
                    <a:pt x="80759" y="37566"/>
                  </a:lnTo>
                  <a:lnTo>
                    <a:pt x="82461" y="37566"/>
                  </a:lnTo>
                  <a:lnTo>
                    <a:pt x="83692" y="36779"/>
                  </a:lnTo>
                  <a:lnTo>
                    <a:pt x="84861" y="33820"/>
                  </a:lnTo>
                  <a:lnTo>
                    <a:pt x="84035" y="31927"/>
                  </a:lnTo>
                  <a:lnTo>
                    <a:pt x="65189" y="24472"/>
                  </a:lnTo>
                  <a:close/>
                </a:path>
                <a:path w="704850" h="282575">
                  <a:moveTo>
                    <a:pt x="34201" y="12242"/>
                  </a:moveTo>
                  <a:lnTo>
                    <a:pt x="32308" y="13055"/>
                  </a:lnTo>
                  <a:lnTo>
                    <a:pt x="30987" y="16421"/>
                  </a:lnTo>
                  <a:lnTo>
                    <a:pt x="31800" y="18313"/>
                  </a:lnTo>
                  <a:lnTo>
                    <a:pt x="49377" y="25247"/>
                  </a:lnTo>
                  <a:lnTo>
                    <a:pt x="49783" y="25323"/>
                  </a:lnTo>
                  <a:lnTo>
                    <a:pt x="51485" y="25323"/>
                  </a:lnTo>
                  <a:lnTo>
                    <a:pt x="52704" y="24549"/>
                  </a:lnTo>
                  <a:lnTo>
                    <a:pt x="53873" y="21577"/>
                  </a:lnTo>
                  <a:lnTo>
                    <a:pt x="53060" y="19684"/>
                  </a:lnTo>
                  <a:lnTo>
                    <a:pt x="34201" y="12242"/>
                  </a:lnTo>
                  <a:close/>
                </a:path>
                <a:path w="704850" h="282575">
                  <a:moveTo>
                    <a:pt x="3213" y="0"/>
                  </a:moveTo>
                  <a:lnTo>
                    <a:pt x="1320" y="825"/>
                  </a:lnTo>
                  <a:lnTo>
                    <a:pt x="0" y="4178"/>
                  </a:lnTo>
                  <a:lnTo>
                    <a:pt x="825" y="6070"/>
                  </a:lnTo>
                  <a:lnTo>
                    <a:pt x="18389" y="13017"/>
                  </a:lnTo>
                  <a:lnTo>
                    <a:pt x="18795" y="13093"/>
                  </a:lnTo>
                  <a:lnTo>
                    <a:pt x="20497" y="13093"/>
                  </a:lnTo>
                  <a:lnTo>
                    <a:pt x="21716" y="12306"/>
                  </a:lnTo>
                  <a:lnTo>
                    <a:pt x="22898" y="9347"/>
                  </a:lnTo>
                  <a:lnTo>
                    <a:pt x="22072" y="7442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91064" y="3215387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4">
                  <a:moveTo>
                    <a:pt x="10058" y="0"/>
                  </a:moveTo>
                  <a:lnTo>
                    <a:pt x="368" y="6692"/>
                  </a:lnTo>
                  <a:lnTo>
                    <a:pt x="0" y="8737"/>
                  </a:lnTo>
                  <a:lnTo>
                    <a:pt x="1651" y="11137"/>
                  </a:lnTo>
                  <a:lnTo>
                    <a:pt x="2667" y="11633"/>
                  </a:lnTo>
                  <a:lnTo>
                    <a:pt x="3708" y="11633"/>
                  </a:lnTo>
                  <a:lnTo>
                    <a:pt x="4356" y="11633"/>
                  </a:lnTo>
                  <a:lnTo>
                    <a:pt x="5003" y="11442"/>
                  </a:lnTo>
                  <a:lnTo>
                    <a:pt x="13766" y="5384"/>
                  </a:lnTo>
                  <a:lnTo>
                    <a:pt x="14147" y="3352"/>
                  </a:lnTo>
                  <a:lnTo>
                    <a:pt x="12090" y="380"/>
                  </a:lnTo>
                  <a:lnTo>
                    <a:pt x="10058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14983" y="3229298"/>
              <a:ext cx="370205" cy="257810"/>
            </a:xfrm>
            <a:custGeom>
              <a:avLst/>
              <a:gdLst/>
              <a:ahLst/>
              <a:cxnLst/>
              <a:rect l="l" t="t" r="r" b="b"/>
              <a:pathLst>
                <a:path w="370204" h="257810">
                  <a:moveTo>
                    <a:pt x="16776" y="240957"/>
                  </a:moveTo>
                  <a:lnTo>
                    <a:pt x="368" y="252285"/>
                  </a:lnTo>
                  <a:lnTo>
                    <a:pt x="0" y="254317"/>
                  </a:lnTo>
                  <a:lnTo>
                    <a:pt x="1663" y="256717"/>
                  </a:lnTo>
                  <a:lnTo>
                    <a:pt x="2679" y="257213"/>
                  </a:lnTo>
                  <a:lnTo>
                    <a:pt x="4356" y="257213"/>
                  </a:lnTo>
                  <a:lnTo>
                    <a:pt x="5003" y="257022"/>
                  </a:lnTo>
                  <a:lnTo>
                    <a:pt x="20485" y="246341"/>
                  </a:lnTo>
                  <a:lnTo>
                    <a:pt x="20866" y="244309"/>
                  </a:lnTo>
                  <a:lnTo>
                    <a:pt x="18808" y="241338"/>
                  </a:lnTo>
                  <a:lnTo>
                    <a:pt x="16776" y="240957"/>
                  </a:lnTo>
                  <a:close/>
                </a:path>
                <a:path w="370204" h="257810">
                  <a:moveTo>
                    <a:pt x="43637" y="222427"/>
                  </a:moveTo>
                  <a:lnTo>
                    <a:pt x="27241" y="233743"/>
                  </a:lnTo>
                  <a:lnTo>
                    <a:pt x="26860" y="235775"/>
                  </a:lnTo>
                  <a:lnTo>
                    <a:pt x="28524" y="238188"/>
                  </a:lnTo>
                  <a:lnTo>
                    <a:pt x="29540" y="238683"/>
                  </a:lnTo>
                  <a:lnTo>
                    <a:pt x="31216" y="238683"/>
                  </a:lnTo>
                  <a:lnTo>
                    <a:pt x="31864" y="238493"/>
                  </a:lnTo>
                  <a:lnTo>
                    <a:pt x="47345" y="227799"/>
                  </a:lnTo>
                  <a:lnTo>
                    <a:pt x="47726" y="225767"/>
                  </a:lnTo>
                  <a:lnTo>
                    <a:pt x="45669" y="222796"/>
                  </a:lnTo>
                  <a:lnTo>
                    <a:pt x="43637" y="222427"/>
                  </a:lnTo>
                  <a:close/>
                </a:path>
                <a:path w="370204" h="257810">
                  <a:moveTo>
                    <a:pt x="70497" y="203885"/>
                  </a:moveTo>
                  <a:lnTo>
                    <a:pt x="54102" y="215214"/>
                  </a:lnTo>
                  <a:lnTo>
                    <a:pt x="53721" y="217246"/>
                  </a:lnTo>
                  <a:lnTo>
                    <a:pt x="55384" y="219646"/>
                  </a:lnTo>
                  <a:lnTo>
                    <a:pt x="56400" y="220141"/>
                  </a:lnTo>
                  <a:lnTo>
                    <a:pt x="58077" y="220141"/>
                  </a:lnTo>
                  <a:lnTo>
                    <a:pt x="58724" y="219951"/>
                  </a:lnTo>
                  <a:lnTo>
                    <a:pt x="74218" y="209270"/>
                  </a:lnTo>
                  <a:lnTo>
                    <a:pt x="74587" y="207238"/>
                  </a:lnTo>
                  <a:lnTo>
                    <a:pt x="72529" y="204266"/>
                  </a:lnTo>
                  <a:lnTo>
                    <a:pt x="70497" y="203885"/>
                  </a:lnTo>
                  <a:close/>
                </a:path>
                <a:path w="370204" h="257810">
                  <a:moveTo>
                    <a:pt x="97358" y="185356"/>
                  </a:moveTo>
                  <a:lnTo>
                    <a:pt x="80962" y="196672"/>
                  </a:lnTo>
                  <a:lnTo>
                    <a:pt x="80594" y="198704"/>
                  </a:lnTo>
                  <a:lnTo>
                    <a:pt x="82245" y="201117"/>
                  </a:lnTo>
                  <a:lnTo>
                    <a:pt x="83261" y="201612"/>
                  </a:lnTo>
                  <a:lnTo>
                    <a:pt x="84950" y="201612"/>
                  </a:lnTo>
                  <a:lnTo>
                    <a:pt x="85598" y="201421"/>
                  </a:lnTo>
                  <a:lnTo>
                    <a:pt x="101079" y="190741"/>
                  </a:lnTo>
                  <a:lnTo>
                    <a:pt x="101447" y="188696"/>
                  </a:lnTo>
                  <a:lnTo>
                    <a:pt x="99402" y="185724"/>
                  </a:lnTo>
                  <a:lnTo>
                    <a:pt x="97358" y="185356"/>
                  </a:lnTo>
                  <a:close/>
                </a:path>
                <a:path w="370204" h="257810">
                  <a:moveTo>
                    <a:pt x="124218" y="166814"/>
                  </a:moveTo>
                  <a:lnTo>
                    <a:pt x="107823" y="178142"/>
                  </a:lnTo>
                  <a:lnTo>
                    <a:pt x="107454" y="180174"/>
                  </a:lnTo>
                  <a:lnTo>
                    <a:pt x="109105" y="182575"/>
                  </a:lnTo>
                  <a:lnTo>
                    <a:pt x="110121" y="183070"/>
                  </a:lnTo>
                  <a:lnTo>
                    <a:pt x="111810" y="183070"/>
                  </a:lnTo>
                  <a:lnTo>
                    <a:pt x="112458" y="182879"/>
                  </a:lnTo>
                  <a:lnTo>
                    <a:pt x="127939" y="172199"/>
                  </a:lnTo>
                  <a:lnTo>
                    <a:pt x="128308" y="170167"/>
                  </a:lnTo>
                  <a:lnTo>
                    <a:pt x="126250" y="167195"/>
                  </a:lnTo>
                  <a:lnTo>
                    <a:pt x="124218" y="166814"/>
                  </a:lnTo>
                  <a:close/>
                </a:path>
                <a:path w="370204" h="257810">
                  <a:moveTo>
                    <a:pt x="151079" y="148285"/>
                  </a:moveTo>
                  <a:lnTo>
                    <a:pt x="134683" y="159600"/>
                  </a:lnTo>
                  <a:lnTo>
                    <a:pt x="134315" y="161645"/>
                  </a:lnTo>
                  <a:lnTo>
                    <a:pt x="135966" y="164045"/>
                  </a:lnTo>
                  <a:lnTo>
                    <a:pt x="136994" y="164541"/>
                  </a:lnTo>
                  <a:lnTo>
                    <a:pt x="138671" y="164541"/>
                  </a:lnTo>
                  <a:lnTo>
                    <a:pt x="139319" y="164350"/>
                  </a:lnTo>
                  <a:lnTo>
                    <a:pt x="154800" y="153669"/>
                  </a:lnTo>
                  <a:lnTo>
                    <a:pt x="155181" y="151625"/>
                  </a:lnTo>
                  <a:lnTo>
                    <a:pt x="153123" y="148653"/>
                  </a:lnTo>
                  <a:lnTo>
                    <a:pt x="151079" y="148285"/>
                  </a:lnTo>
                  <a:close/>
                </a:path>
                <a:path w="370204" h="257810">
                  <a:moveTo>
                    <a:pt x="177952" y="129743"/>
                  </a:moveTo>
                  <a:lnTo>
                    <a:pt x="161544" y="141071"/>
                  </a:lnTo>
                  <a:lnTo>
                    <a:pt x="161175" y="143103"/>
                  </a:lnTo>
                  <a:lnTo>
                    <a:pt x="162826" y="145503"/>
                  </a:lnTo>
                  <a:lnTo>
                    <a:pt x="163855" y="145999"/>
                  </a:lnTo>
                  <a:lnTo>
                    <a:pt x="165531" y="145999"/>
                  </a:lnTo>
                  <a:lnTo>
                    <a:pt x="166179" y="145821"/>
                  </a:lnTo>
                  <a:lnTo>
                    <a:pt x="181660" y="135127"/>
                  </a:lnTo>
                  <a:lnTo>
                    <a:pt x="182041" y="133095"/>
                  </a:lnTo>
                  <a:lnTo>
                    <a:pt x="179984" y="130124"/>
                  </a:lnTo>
                  <a:lnTo>
                    <a:pt x="177952" y="129743"/>
                  </a:lnTo>
                  <a:close/>
                </a:path>
                <a:path w="370204" h="257810">
                  <a:moveTo>
                    <a:pt x="204812" y="111213"/>
                  </a:moveTo>
                  <a:lnTo>
                    <a:pt x="188404" y="122529"/>
                  </a:lnTo>
                  <a:lnTo>
                    <a:pt x="188036" y="124574"/>
                  </a:lnTo>
                  <a:lnTo>
                    <a:pt x="189699" y="126974"/>
                  </a:lnTo>
                  <a:lnTo>
                    <a:pt x="190715" y="127469"/>
                  </a:lnTo>
                  <a:lnTo>
                    <a:pt x="192392" y="127469"/>
                  </a:lnTo>
                  <a:lnTo>
                    <a:pt x="193040" y="127279"/>
                  </a:lnTo>
                  <a:lnTo>
                    <a:pt x="208521" y="116598"/>
                  </a:lnTo>
                  <a:lnTo>
                    <a:pt x="208902" y="114566"/>
                  </a:lnTo>
                  <a:lnTo>
                    <a:pt x="206844" y="111582"/>
                  </a:lnTo>
                  <a:lnTo>
                    <a:pt x="204812" y="111213"/>
                  </a:lnTo>
                  <a:close/>
                </a:path>
                <a:path w="370204" h="257810">
                  <a:moveTo>
                    <a:pt x="231673" y="92671"/>
                  </a:moveTo>
                  <a:lnTo>
                    <a:pt x="215277" y="104000"/>
                  </a:lnTo>
                  <a:lnTo>
                    <a:pt x="214896" y="106032"/>
                  </a:lnTo>
                  <a:lnTo>
                    <a:pt x="216560" y="108432"/>
                  </a:lnTo>
                  <a:lnTo>
                    <a:pt x="217576" y="108927"/>
                  </a:lnTo>
                  <a:lnTo>
                    <a:pt x="219252" y="108927"/>
                  </a:lnTo>
                  <a:lnTo>
                    <a:pt x="219900" y="108737"/>
                  </a:lnTo>
                  <a:lnTo>
                    <a:pt x="235394" y="98056"/>
                  </a:lnTo>
                  <a:lnTo>
                    <a:pt x="235762" y="96024"/>
                  </a:lnTo>
                  <a:lnTo>
                    <a:pt x="233705" y="93052"/>
                  </a:lnTo>
                  <a:lnTo>
                    <a:pt x="231673" y="92671"/>
                  </a:lnTo>
                  <a:close/>
                </a:path>
                <a:path w="370204" h="257810">
                  <a:moveTo>
                    <a:pt x="258533" y="74142"/>
                  </a:moveTo>
                  <a:lnTo>
                    <a:pt x="242138" y="85458"/>
                  </a:lnTo>
                  <a:lnTo>
                    <a:pt x="241757" y="87490"/>
                  </a:lnTo>
                  <a:lnTo>
                    <a:pt x="243420" y="89903"/>
                  </a:lnTo>
                  <a:lnTo>
                    <a:pt x="244436" y="90398"/>
                  </a:lnTo>
                  <a:lnTo>
                    <a:pt x="246126" y="90398"/>
                  </a:lnTo>
                  <a:lnTo>
                    <a:pt x="246773" y="90208"/>
                  </a:lnTo>
                  <a:lnTo>
                    <a:pt x="262255" y="79527"/>
                  </a:lnTo>
                  <a:lnTo>
                    <a:pt x="262623" y="77495"/>
                  </a:lnTo>
                  <a:lnTo>
                    <a:pt x="260578" y="74523"/>
                  </a:lnTo>
                  <a:lnTo>
                    <a:pt x="258533" y="74142"/>
                  </a:lnTo>
                  <a:close/>
                </a:path>
                <a:path w="370204" h="257810">
                  <a:moveTo>
                    <a:pt x="285394" y="55613"/>
                  </a:moveTo>
                  <a:lnTo>
                    <a:pt x="268998" y="66928"/>
                  </a:lnTo>
                  <a:lnTo>
                    <a:pt x="268617" y="68960"/>
                  </a:lnTo>
                  <a:lnTo>
                    <a:pt x="270281" y="71361"/>
                  </a:lnTo>
                  <a:lnTo>
                    <a:pt x="271297" y="71856"/>
                  </a:lnTo>
                  <a:lnTo>
                    <a:pt x="272986" y="71856"/>
                  </a:lnTo>
                  <a:lnTo>
                    <a:pt x="273634" y="71678"/>
                  </a:lnTo>
                  <a:lnTo>
                    <a:pt x="289115" y="60985"/>
                  </a:lnTo>
                  <a:lnTo>
                    <a:pt x="289483" y="58953"/>
                  </a:lnTo>
                  <a:lnTo>
                    <a:pt x="287439" y="55981"/>
                  </a:lnTo>
                  <a:lnTo>
                    <a:pt x="285394" y="55613"/>
                  </a:lnTo>
                  <a:close/>
                </a:path>
                <a:path w="370204" h="257810">
                  <a:moveTo>
                    <a:pt x="312254" y="37071"/>
                  </a:moveTo>
                  <a:lnTo>
                    <a:pt x="295859" y="48386"/>
                  </a:lnTo>
                  <a:lnTo>
                    <a:pt x="295490" y="50418"/>
                  </a:lnTo>
                  <a:lnTo>
                    <a:pt x="297141" y="52831"/>
                  </a:lnTo>
                  <a:lnTo>
                    <a:pt x="298170" y="53327"/>
                  </a:lnTo>
                  <a:lnTo>
                    <a:pt x="299847" y="53327"/>
                  </a:lnTo>
                  <a:lnTo>
                    <a:pt x="300494" y="53136"/>
                  </a:lnTo>
                  <a:lnTo>
                    <a:pt x="315976" y="42456"/>
                  </a:lnTo>
                  <a:lnTo>
                    <a:pt x="316357" y="40424"/>
                  </a:lnTo>
                  <a:lnTo>
                    <a:pt x="314299" y="37439"/>
                  </a:lnTo>
                  <a:lnTo>
                    <a:pt x="312254" y="37071"/>
                  </a:lnTo>
                  <a:close/>
                </a:path>
                <a:path w="370204" h="257810">
                  <a:moveTo>
                    <a:pt x="339128" y="18529"/>
                  </a:moveTo>
                  <a:lnTo>
                    <a:pt x="322719" y="29857"/>
                  </a:lnTo>
                  <a:lnTo>
                    <a:pt x="322351" y="31889"/>
                  </a:lnTo>
                  <a:lnTo>
                    <a:pt x="324002" y="34302"/>
                  </a:lnTo>
                  <a:lnTo>
                    <a:pt x="325031" y="34785"/>
                  </a:lnTo>
                  <a:lnTo>
                    <a:pt x="326707" y="34785"/>
                  </a:lnTo>
                  <a:lnTo>
                    <a:pt x="327355" y="34607"/>
                  </a:lnTo>
                  <a:lnTo>
                    <a:pt x="342836" y="23914"/>
                  </a:lnTo>
                  <a:lnTo>
                    <a:pt x="343217" y="21882"/>
                  </a:lnTo>
                  <a:lnTo>
                    <a:pt x="341160" y="18910"/>
                  </a:lnTo>
                  <a:lnTo>
                    <a:pt x="339128" y="18529"/>
                  </a:lnTo>
                  <a:close/>
                </a:path>
                <a:path w="370204" h="257810">
                  <a:moveTo>
                    <a:pt x="365988" y="0"/>
                  </a:moveTo>
                  <a:lnTo>
                    <a:pt x="349592" y="11315"/>
                  </a:lnTo>
                  <a:lnTo>
                    <a:pt x="349211" y="13347"/>
                  </a:lnTo>
                  <a:lnTo>
                    <a:pt x="350875" y="15760"/>
                  </a:lnTo>
                  <a:lnTo>
                    <a:pt x="351891" y="16255"/>
                  </a:lnTo>
                  <a:lnTo>
                    <a:pt x="353568" y="16255"/>
                  </a:lnTo>
                  <a:lnTo>
                    <a:pt x="354215" y="16065"/>
                  </a:lnTo>
                  <a:lnTo>
                    <a:pt x="369697" y="5384"/>
                  </a:lnTo>
                  <a:lnTo>
                    <a:pt x="370078" y="3352"/>
                  </a:lnTo>
                  <a:lnTo>
                    <a:pt x="368020" y="380"/>
                  </a:lnTo>
                  <a:lnTo>
                    <a:pt x="36598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88450" y="3488795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90" h="12064">
                  <a:moveTo>
                    <a:pt x="16446" y="0"/>
                  </a:moveTo>
                  <a:lnTo>
                    <a:pt x="0" y="11353"/>
                  </a:lnTo>
                  <a:lnTo>
                    <a:pt x="18262" y="11849"/>
                  </a:lnTo>
                  <a:lnTo>
                    <a:pt x="20027" y="11849"/>
                  </a:lnTo>
                  <a:lnTo>
                    <a:pt x="21475" y="10439"/>
                  </a:lnTo>
                  <a:lnTo>
                    <a:pt x="21564" y="7277"/>
                  </a:lnTo>
                  <a:lnTo>
                    <a:pt x="20726" y="6070"/>
                  </a:lnTo>
                  <a:lnTo>
                    <a:pt x="19519" y="5562"/>
                  </a:lnTo>
                  <a:lnTo>
                    <a:pt x="20256" y="4483"/>
                  </a:lnTo>
                  <a:lnTo>
                    <a:pt x="20294" y="3009"/>
                  </a:lnTo>
                  <a:lnTo>
                    <a:pt x="18478" y="380"/>
                  </a:lnTo>
                  <a:lnTo>
                    <a:pt x="1644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19813" y="3494403"/>
              <a:ext cx="647065" cy="24765"/>
            </a:xfrm>
            <a:custGeom>
              <a:avLst/>
              <a:gdLst/>
              <a:ahLst/>
              <a:cxnLst/>
              <a:rect l="l" t="t" r="r" b="b"/>
              <a:pathLst>
                <a:path w="647065" h="24764">
                  <a:moveTo>
                    <a:pt x="625309" y="17183"/>
                  </a:moveTo>
                  <a:lnTo>
                    <a:pt x="623823" y="18618"/>
                  </a:lnTo>
                  <a:lnTo>
                    <a:pt x="623722" y="22225"/>
                  </a:lnTo>
                  <a:lnTo>
                    <a:pt x="625144" y="23723"/>
                  </a:lnTo>
                  <a:lnTo>
                    <a:pt x="643458" y="24231"/>
                  </a:lnTo>
                  <a:lnTo>
                    <a:pt x="645223" y="24231"/>
                  </a:lnTo>
                  <a:lnTo>
                    <a:pt x="646671" y="22821"/>
                  </a:lnTo>
                  <a:lnTo>
                    <a:pt x="646772" y="19253"/>
                  </a:lnTo>
                  <a:lnTo>
                    <a:pt x="645350" y="17741"/>
                  </a:lnTo>
                  <a:lnTo>
                    <a:pt x="625309" y="17183"/>
                  </a:lnTo>
                  <a:close/>
                </a:path>
                <a:path w="647065" h="24764">
                  <a:moveTo>
                    <a:pt x="594309" y="16344"/>
                  </a:moveTo>
                  <a:lnTo>
                    <a:pt x="592454" y="16344"/>
                  </a:lnTo>
                  <a:lnTo>
                    <a:pt x="590994" y="17716"/>
                  </a:lnTo>
                  <a:lnTo>
                    <a:pt x="590892" y="21323"/>
                  </a:lnTo>
                  <a:lnTo>
                    <a:pt x="592315" y="22821"/>
                  </a:lnTo>
                  <a:lnTo>
                    <a:pt x="610628" y="23329"/>
                  </a:lnTo>
                  <a:lnTo>
                    <a:pt x="612393" y="23329"/>
                  </a:lnTo>
                  <a:lnTo>
                    <a:pt x="613854" y="21920"/>
                  </a:lnTo>
                  <a:lnTo>
                    <a:pt x="613943" y="18351"/>
                  </a:lnTo>
                  <a:lnTo>
                    <a:pt x="612520" y="16840"/>
                  </a:lnTo>
                  <a:lnTo>
                    <a:pt x="594309" y="16344"/>
                  </a:lnTo>
                  <a:close/>
                </a:path>
                <a:path w="647065" h="24764">
                  <a:moveTo>
                    <a:pt x="559600" y="15392"/>
                  </a:moveTo>
                  <a:lnTo>
                    <a:pt x="558164" y="16814"/>
                  </a:lnTo>
                  <a:lnTo>
                    <a:pt x="558076" y="20434"/>
                  </a:lnTo>
                  <a:lnTo>
                    <a:pt x="559498" y="21932"/>
                  </a:lnTo>
                  <a:lnTo>
                    <a:pt x="577799" y="22428"/>
                  </a:lnTo>
                  <a:lnTo>
                    <a:pt x="579564" y="22428"/>
                  </a:lnTo>
                  <a:lnTo>
                    <a:pt x="581024" y="21031"/>
                  </a:lnTo>
                  <a:lnTo>
                    <a:pt x="581113" y="17449"/>
                  </a:lnTo>
                  <a:lnTo>
                    <a:pt x="579691" y="15938"/>
                  </a:lnTo>
                  <a:lnTo>
                    <a:pt x="559600" y="15392"/>
                  </a:lnTo>
                  <a:close/>
                </a:path>
                <a:path w="647065" h="24764">
                  <a:moveTo>
                    <a:pt x="526846" y="14452"/>
                  </a:moveTo>
                  <a:lnTo>
                    <a:pt x="525335" y="15913"/>
                  </a:lnTo>
                  <a:lnTo>
                    <a:pt x="525246" y="19519"/>
                  </a:lnTo>
                  <a:lnTo>
                    <a:pt x="526668" y="21031"/>
                  </a:lnTo>
                  <a:lnTo>
                    <a:pt x="544969" y="21526"/>
                  </a:lnTo>
                  <a:lnTo>
                    <a:pt x="546734" y="21526"/>
                  </a:lnTo>
                  <a:lnTo>
                    <a:pt x="548195" y="20129"/>
                  </a:lnTo>
                  <a:lnTo>
                    <a:pt x="548284" y="16548"/>
                  </a:lnTo>
                  <a:lnTo>
                    <a:pt x="546861" y="15049"/>
                  </a:lnTo>
                  <a:lnTo>
                    <a:pt x="528650" y="14541"/>
                  </a:lnTo>
                  <a:lnTo>
                    <a:pt x="526846" y="14452"/>
                  </a:lnTo>
                  <a:close/>
                </a:path>
                <a:path w="647065" h="24764">
                  <a:moveTo>
                    <a:pt x="493991" y="13601"/>
                  </a:moveTo>
                  <a:lnTo>
                    <a:pt x="492505" y="15024"/>
                  </a:lnTo>
                  <a:lnTo>
                    <a:pt x="492417" y="18630"/>
                  </a:lnTo>
                  <a:lnTo>
                    <a:pt x="493839" y="20129"/>
                  </a:lnTo>
                  <a:lnTo>
                    <a:pt x="512152" y="20624"/>
                  </a:lnTo>
                  <a:lnTo>
                    <a:pt x="513905" y="20624"/>
                  </a:lnTo>
                  <a:lnTo>
                    <a:pt x="515365" y="19227"/>
                  </a:lnTo>
                  <a:lnTo>
                    <a:pt x="515467" y="15646"/>
                  </a:lnTo>
                  <a:lnTo>
                    <a:pt x="514032" y="14147"/>
                  </a:lnTo>
                  <a:lnTo>
                    <a:pt x="493991" y="13601"/>
                  </a:lnTo>
                  <a:close/>
                </a:path>
                <a:path w="647065" h="24764">
                  <a:moveTo>
                    <a:pt x="461136" y="12661"/>
                  </a:moveTo>
                  <a:lnTo>
                    <a:pt x="459689" y="14122"/>
                  </a:lnTo>
                  <a:lnTo>
                    <a:pt x="459587" y="17729"/>
                  </a:lnTo>
                  <a:lnTo>
                    <a:pt x="461009" y="19227"/>
                  </a:lnTo>
                  <a:lnTo>
                    <a:pt x="479323" y="19735"/>
                  </a:lnTo>
                  <a:lnTo>
                    <a:pt x="481088" y="19735"/>
                  </a:lnTo>
                  <a:lnTo>
                    <a:pt x="482536" y="18326"/>
                  </a:lnTo>
                  <a:lnTo>
                    <a:pt x="482625" y="14744"/>
                  </a:lnTo>
                  <a:lnTo>
                    <a:pt x="481215" y="13246"/>
                  </a:lnTo>
                  <a:lnTo>
                    <a:pt x="462991" y="12750"/>
                  </a:lnTo>
                  <a:lnTo>
                    <a:pt x="461136" y="12661"/>
                  </a:lnTo>
                  <a:close/>
                </a:path>
                <a:path w="647065" h="24764">
                  <a:moveTo>
                    <a:pt x="428282" y="11811"/>
                  </a:moveTo>
                  <a:lnTo>
                    <a:pt x="426859" y="13220"/>
                  </a:lnTo>
                  <a:lnTo>
                    <a:pt x="426758" y="16827"/>
                  </a:lnTo>
                  <a:lnTo>
                    <a:pt x="428180" y="18326"/>
                  </a:lnTo>
                  <a:lnTo>
                    <a:pt x="446493" y="18834"/>
                  </a:lnTo>
                  <a:lnTo>
                    <a:pt x="448246" y="18834"/>
                  </a:lnTo>
                  <a:lnTo>
                    <a:pt x="449706" y="17424"/>
                  </a:lnTo>
                  <a:lnTo>
                    <a:pt x="449808" y="13843"/>
                  </a:lnTo>
                  <a:lnTo>
                    <a:pt x="448386" y="12344"/>
                  </a:lnTo>
                  <a:lnTo>
                    <a:pt x="428282" y="11811"/>
                  </a:lnTo>
                  <a:close/>
                </a:path>
                <a:path w="647065" h="24764">
                  <a:moveTo>
                    <a:pt x="395528" y="10871"/>
                  </a:moveTo>
                  <a:lnTo>
                    <a:pt x="394030" y="12319"/>
                  </a:lnTo>
                  <a:lnTo>
                    <a:pt x="393928" y="15925"/>
                  </a:lnTo>
                  <a:lnTo>
                    <a:pt x="395350" y="17437"/>
                  </a:lnTo>
                  <a:lnTo>
                    <a:pt x="413664" y="17932"/>
                  </a:lnTo>
                  <a:lnTo>
                    <a:pt x="415429" y="17932"/>
                  </a:lnTo>
                  <a:lnTo>
                    <a:pt x="416877" y="16535"/>
                  </a:lnTo>
                  <a:lnTo>
                    <a:pt x="416979" y="12954"/>
                  </a:lnTo>
                  <a:lnTo>
                    <a:pt x="415556" y="11442"/>
                  </a:lnTo>
                  <a:lnTo>
                    <a:pt x="397332" y="10947"/>
                  </a:lnTo>
                  <a:lnTo>
                    <a:pt x="395528" y="10871"/>
                  </a:lnTo>
                  <a:close/>
                </a:path>
                <a:path w="647065" h="24764">
                  <a:moveTo>
                    <a:pt x="362673" y="10020"/>
                  </a:moveTo>
                  <a:lnTo>
                    <a:pt x="361200" y="11417"/>
                  </a:lnTo>
                  <a:lnTo>
                    <a:pt x="361099" y="15024"/>
                  </a:lnTo>
                  <a:lnTo>
                    <a:pt x="362521" y="16535"/>
                  </a:lnTo>
                  <a:lnTo>
                    <a:pt x="380834" y="17030"/>
                  </a:lnTo>
                  <a:lnTo>
                    <a:pt x="382600" y="17030"/>
                  </a:lnTo>
                  <a:lnTo>
                    <a:pt x="384047" y="15621"/>
                  </a:lnTo>
                  <a:lnTo>
                    <a:pt x="384149" y="12052"/>
                  </a:lnTo>
                  <a:lnTo>
                    <a:pt x="382727" y="10553"/>
                  </a:lnTo>
                  <a:lnTo>
                    <a:pt x="364502" y="10045"/>
                  </a:lnTo>
                  <a:lnTo>
                    <a:pt x="362673" y="10020"/>
                  </a:lnTo>
                  <a:close/>
                </a:path>
                <a:path w="647065" h="24764">
                  <a:moveTo>
                    <a:pt x="329818" y="9067"/>
                  </a:moveTo>
                  <a:lnTo>
                    <a:pt x="328371" y="10515"/>
                  </a:lnTo>
                  <a:lnTo>
                    <a:pt x="328282" y="14135"/>
                  </a:lnTo>
                  <a:lnTo>
                    <a:pt x="329691" y="15633"/>
                  </a:lnTo>
                  <a:lnTo>
                    <a:pt x="348005" y="16141"/>
                  </a:lnTo>
                  <a:lnTo>
                    <a:pt x="349770" y="16141"/>
                  </a:lnTo>
                  <a:lnTo>
                    <a:pt x="351218" y="14732"/>
                  </a:lnTo>
                  <a:lnTo>
                    <a:pt x="351320" y="11150"/>
                  </a:lnTo>
                  <a:lnTo>
                    <a:pt x="349897" y="9639"/>
                  </a:lnTo>
                  <a:lnTo>
                    <a:pt x="331685" y="9144"/>
                  </a:lnTo>
                  <a:lnTo>
                    <a:pt x="329818" y="9067"/>
                  </a:lnTo>
                  <a:close/>
                </a:path>
                <a:path w="647065" h="24764">
                  <a:moveTo>
                    <a:pt x="297052" y="8216"/>
                  </a:moveTo>
                  <a:lnTo>
                    <a:pt x="295541" y="9626"/>
                  </a:lnTo>
                  <a:lnTo>
                    <a:pt x="295452" y="13233"/>
                  </a:lnTo>
                  <a:lnTo>
                    <a:pt x="296875" y="14732"/>
                  </a:lnTo>
                  <a:lnTo>
                    <a:pt x="315175" y="15240"/>
                  </a:lnTo>
                  <a:lnTo>
                    <a:pt x="316941" y="15240"/>
                  </a:lnTo>
                  <a:lnTo>
                    <a:pt x="318388" y="13830"/>
                  </a:lnTo>
                  <a:lnTo>
                    <a:pt x="318490" y="10248"/>
                  </a:lnTo>
                  <a:lnTo>
                    <a:pt x="317068" y="8750"/>
                  </a:lnTo>
                  <a:lnTo>
                    <a:pt x="297052" y="8216"/>
                  </a:lnTo>
                  <a:close/>
                </a:path>
                <a:path w="647065" h="24764">
                  <a:moveTo>
                    <a:pt x="264198" y="7188"/>
                  </a:moveTo>
                  <a:lnTo>
                    <a:pt x="262712" y="8724"/>
                  </a:lnTo>
                  <a:lnTo>
                    <a:pt x="262623" y="12331"/>
                  </a:lnTo>
                  <a:lnTo>
                    <a:pt x="264045" y="13830"/>
                  </a:lnTo>
                  <a:lnTo>
                    <a:pt x="282346" y="14338"/>
                  </a:lnTo>
                  <a:lnTo>
                    <a:pt x="284111" y="14338"/>
                  </a:lnTo>
                  <a:lnTo>
                    <a:pt x="285572" y="12928"/>
                  </a:lnTo>
                  <a:lnTo>
                    <a:pt x="285661" y="9347"/>
                  </a:lnTo>
                  <a:lnTo>
                    <a:pt x="284251" y="7848"/>
                  </a:lnTo>
                  <a:lnTo>
                    <a:pt x="266026" y="7353"/>
                  </a:lnTo>
                  <a:lnTo>
                    <a:pt x="264198" y="7188"/>
                  </a:lnTo>
                  <a:close/>
                </a:path>
                <a:path w="647065" h="24764">
                  <a:moveTo>
                    <a:pt x="231343" y="6337"/>
                  </a:moveTo>
                  <a:lnTo>
                    <a:pt x="229882" y="7823"/>
                  </a:lnTo>
                  <a:lnTo>
                    <a:pt x="229793" y="11430"/>
                  </a:lnTo>
                  <a:lnTo>
                    <a:pt x="231216" y="12941"/>
                  </a:lnTo>
                  <a:lnTo>
                    <a:pt x="249516" y="13436"/>
                  </a:lnTo>
                  <a:lnTo>
                    <a:pt x="251282" y="13436"/>
                  </a:lnTo>
                  <a:lnTo>
                    <a:pt x="252742" y="12026"/>
                  </a:lnTo>
                  <a:lnTo>
                    <a:pt x="252831" y="8458"/>
                  </a:lnTo>
                  <a:lnTo>
                    <a:pt x="251409" y="6946"/>
                  </a:lnTo>
                  <a:lnTo>
                    <a:pt x="233197" y="6451"/>
                  </a:lnTo>
                  <a:lnTo>
                    <a:pt x="231343" y="6337"/>
                  </a:lnTo>
                  <a:close/>
                </a:path>
                <a:path w="647065" h="24764">
                  <a:moveTo>
                    <a:pt x="198488" y="5384"/>
                  </a:moveTo>
                  <a:lnTo>
                    <a:pt x="197053" y="6921"/>
                  </a:lnTo>
                  <a:lnTo>
                    <a:pt x="196964" y="10528"/>
                  </a:lnTo>
                  <a:lnTo>
                    <a:pt x="198386" y="12039"/>
                  </a:lnTo>
                  <a:lnTo>
                    <a:pt x="216700" y="12534"/>
                  </a:lnTo>
                  <a:lnTo>
                    <a:pt x="218465" y="12534"/>
                  </a:lnTo>
                  <a:lnTo>
                    <a:pt x="219913" y="11137"/>
                  </a:lnTo>
                  <a:lnTo>
                    <a:pt x="220002" y="7556"/>
                  </a:lnTo>
                  <a:lnTo>
                    <a:pt x="218579" y="6045"/>
                  </a:lnTo>
                  <a:lnTo>
                    <a:pt x="200367" y="5549"/>
                  </a:lnTo>
                  <a:lnTo>
                    <a:pt x="198488" y="5384"/>
                  </a:lnTo>
                  <a:close/>
                </a:path>
                <a:path w="647065" h="24764">
                  <a:moveTo>
                    <a:pt x="165734" y="4533"/>
                  </a:moveTo>
                  <a:lnTo>
                    <a:pt x="164236" y="6019"/>
                  </a:lnTo>
                  <a:lnTo>
                    <a:pt x="164134" y="9639"/>
                  </a:lnTo>
                  <a:lnTo>
                    <a:pt x="165557" y="11137"/>
                  </a:lnTo>
                  <a:lnTo>
                    <a:pt x="183870" y="11645"/>
                  </a:lnTo>
                  <a:lnTo>
                    <a:pt x="185635" y="11645"/>
                  </a:lnTo>
                  <a:lnTo>
                    <a:pt x="187083" y="10236"/>
                  </a:lnTo>
                  <a:lnTo>
                    <a:pt x="187185" y="6654"/>
                  </a:lnTo>
                  <a:lnTo>
                    <a:pt x="185762" y="5156"/>
                  </a:lnTo>
                  <a:lnTo>
                    <a:pt x="167538" y="4660"/>
                  </a:lnTo>
                  <a:lnTo>
                    <a:pt x="165734" y="4533"/>
                  </a:lnTo>
                  <a:close/>
                </a:path>
                <a:path w="647065" h="24764">
                  <a:moveTo>
                    <a:pt x="132880" y="3594"/>
                  </a:moveTo>
                  <a:lnTo>
                    <a:pt x="131406" y="5130"/>
                  </a:lnTo>
                  <a:lnTo>
                    <a:pt x="131305" y="8737"/>
                  </a:lnTo>
                  <a:lnTo>
                    <a:pt x="132727" y="10236"/>
                  </a:lnTo>
                  <a:lnTo>
                    <a:pt x="151041" y="10731"/>
                  </a:lnTo>
                  <a:lnTo>
                    <a:pt x="152806" y="10731"/>
                  </a:lnTo>
                  <a:lnTo>
                    <a:pt x="154254" y="9334"/>
                  </a:lnTo>
                  <a:lnTo>
                    <a:pt x="154355" y="5753"/>
                  </a:lnTo>
                  <a:lnTo>
                    <a:pt x="152933" y="4254"/>
                  </a:lnTo>
                  <a:lnTo>
                    <a:pt x="134708" y="3746"/>
                  </a:lnTo>
                  <a:lnTo>
                    <a:pt x="132880" y="3594"/>
                  </a:lnTo>
                  <a:close/>
                </a:path>
                <a:path w="647065" h="24764">
                  <a:moveTo>
                    <a:pt x="100025" y="2743"/>
                  </a:moveTo>
                  <a:lnTo>
                    <a:pt x="98577" y="4229"/>
                  </a:lnTo>
                  <a:lnTo>
                    <a:pt x="98475" y="7835"/>
                  </a:lnTo>
                  <a:lnTo>
                    <a:pt x="99898" y="9347"/>
                  </a:lnTo>
                  <a:lnTo>
                    <a:pt x="118211" y="9842"/>
                  </a:lnTo>
                  <a:lnTo>
                    <a:pt x="119976" y="9842"/>
                  </a:lnTo>
                  <a:lnTo>
                    <a:pt x="121424" y="8432"/>
                  </a:lnTo>
                  <a:lnTo>
                    <a:pt x="121526" y="4851"/>
                  </a:lnTo>
                  <a:lnTo>
                    <a:pt x="120103" y="3352"/>
                  </a:lnTo>
                  <a:lnTo>
                    <a:pt x="101879" y="2857"/>
                  </a:lnTo>
                  <a:lnTo>
                    <a:pt x="100025" y="2743"/>
                  </a:lnTo>
                  <a:close/>
                </a:path>
                <a:path w="647065" h="24764">
                  <a:moveTo>
                    <a:pt x="67170" y="1803"/>
                  </a:moveTo>
                  <a:lnTo>
                    <a:pt x="65747" y="3327"/>
                  </a:lnTo>
                  <a:lnTo>
                    <a:pt x="65646" y="6934"/>
                  </a:lnTo>
                  <a:lnTo>
                    <a:pt x="67068" y="8445"/>
                  </a:lnTo>
                  <a:lnTo>
                    <a:pt x="85382" y="8940"/>
                  </a:lnTo>
                  <a:lnTo>
                    <a:pt x="87147" y="8940"/>
                  </a:lnTo>
                  <a:lnTo>
                    <a:pt x="88595" y="7531"/>
                  </a:lnTo>
                  <a:lnTo>
                    <a:pt x="88696" y="3962"/>
                  </a:lnTo>
                  <a:lnTo>
                    <a:pt x="87274" y="2451"/>
                  </a:lnTo>
                  <a:lnTo>
                    <a:pt x="69049" y="1955"/>
                  </a:lnTo>
                  <a:lnTo>
                    <a:pt x="67170" y="1803"/>
                  </a:lnTo>
                  <a:close/>
                </a:path>
                <a:path w="647065" h="24764">
                  <a:moveTo>
                    <a:pt x="34416" y="952"/>
                  </a:moveTo>
                  <a:lnTo>
                    <a:pt x="32918" y="2425"/>
                  </a:lnTo>
                  <a:lnTo>
                    <a:pt x="32829" y="6032"/>
                  </a:lnTo>
                  <a:lnTo>
                    <a:pt x="34251" y="7543"/>
                  </a:lnTo>
                  <a:lnTo>
                    <a:pt x="52552" y="8039"/>
                  </a:lnTo>
                  <a:lnTo>
                    <a:pt x="54317" y="8039"/>
                  </a:lnTo>
                  <a:lnTo>
                    <a:pt x="55765" y="6629"/>
                  </a:lnTo>
                  <a:lnTo>
                    <a:pt x="55867" y="3060"/>
                  </a:lnTo>
                  <a:lnTo>
                    <a:pt x="54444" y="1549"/>
                  </a:lnTo>
                  <a:lnTo>
                    <a:pt x="36233" y="1054"/>
                  </a:lnTo>
                  <a:lnTo>
                    <a:pt x="34416" y="952"/>
                  </a:lnTo>
                  <a:close/>
                </a:path>
                <a:path w="647065" h="24764">
                  <a:moveTo>
                    <a:pt x="1562" y="0"/>
                  </a:moveTo>
                  <a:lnTo>
                    <a:pt x="88" y="1524"/>
                  </a:lnTo>
                  <a:lnTo>
                    <a:pt x="0" y="5143"/>
                  </a:lnTo>
                  <a:lnTo>
                    <a:pt x="1409" y="6642"/>
                  </a:lnTo>
                  <a:lnTo>
                    <a:pt x="19723" y="7137"/>
                  </a:lnTo>
                  <a:lnTo>
                    <a:pt x="21488" y="7137"/>
                  </a:lnTo>
                  <a:lnTo>
                    <a:pt x="22948" y="5727"/>
                  </a:lnTo>
                  <a:lnTo>
                    <a:pt x="23037" y="2159"/>
                  </a:lnTo>
                  <a:lnTo>
                    <a:pt x="21615" y="660"/>
                  </a:lnTo>
                  <a:lnTo>
                    <a:pt x="3403" y="152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76364" y="3506452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5">
                  <a:moveTo>
                    <a:pt x="4991" y="0"/>
                  </a:moveTo>
                  <a:lnTo>
                    <a:pt x="2349" y="2463"/>
                  </a:lnTo>
                  <a:lnTo>
                    <a:pt x="2286" y="4533"/>
                  </a:lnTo>
                  <a:lnTo>
                    <a:pt x="3759" y="6108"/>
                  </a:lnTo>
                  <a:lnTo>
                    <a:pt x="1612" y="6083"/>
                  </a:lnTo>
                  <a:lnTo>
                    <a:pt x="101" y="7467"/>
                  </a:lnTo>
                  <a:lnTo>
                    <a:pt x="0" y="11074"/>
                  </a:lnTo>
                  <a:lnTo>
                    <a:pt x="1422" y="12572"/>
                  </a:lnTo>
                  <a:lnTo>
                    <a:pt x="19227" y="13068"/>
                  </a:lnTo>
                  <a:lnTo>
                    <a:pt x="7048" y="76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14469" y="3224321"/>
              <a:ext cx="260985" cy="277495"/>
            </a:xfrm>
            <a:custGeom>
              <a:avLst/>
              <a:gdLst/>
              <a:ahLst/>
              <a:cxnLst/>
              <a:rect l="l" t="t" r="r" b="b"/>
              <a:pathLst>
                <a:path w="260984" h="277495">
                  <a:moveTo>
                    <a:pt x="244868" y="258622"/>
                  </a:moveTo>
                  <a:lnTo>
                    <a:pt x="242239" y="261086"/>
                  </a:lnTo>
                  <a:lnTo>
                    <a:pt x="242163" y="263156"/>
                  </a:lnTo>
                  <a:lnTo>
                    <a:pt x="255054" y="276923"/>
                  </a:lnTo>
                  <a:lnTo>
                    <a:pt x="255917" y="277266"/>
                  </a:lnTo>
                  <a:lnTo>
                    <a:pt x="257594" y="277266"/>
                  </a:lnTo>
                  <a:lnTo>
                    <a:pt x="258394" y="276974"/>
                  </a:lnTo>
                  <a:lnTo>
                    <a:pt x="260337" y="275145"/>
                  </a:lnTo>
                  <a:lnTo>
                    <a:pt x="260413" y="273075"/>
                  </a:lnTo>
                  <a:lnTo>
                    <a:pt x="246938" y="258698"/>
                  </a:lnTo>
                  <a:lnTo>
                    <a:pt x="244868" y="258622"/>
                  </a:lnTo>
                  <a:close/>
                </a:path>
                <a:path w="260984" h="277495">
                  <a:moveTo>
                    <a:pt x="222846" y="235115"/>
                  </a:moveTo>
                  <a:lnTo>
                    <a:pt x="220218" y="237578"/>
                  </a:lnTo>
                  <a:lnTo>
                    <a:pt x="220154" y="239648"/>
                  </a:lnTo>
                  <a:lnTo>
                    <a:pt x="233032" y="253403"/>
                  </a:lnTo>
                  <a:lnTo>
                    <a:pt x="233908" y="253758"/>
                  </a:lnTo>
                  <a:lnTo>
                    <a:pt x="235585" y="253758"/>
                  </a:lnTo>
                  <a:lnTo>
                    <a:pt x="236385" y="253453"/>
                  </a:lnTo>
                  <a:lnTo>
                    <a:pt x="238328" y="251637"/>
                  </a:lnTo>
                  <a:lnTo>
                    <a:pt x="238391" y="249567"/>
                  </a:lnTo>
                  <a:lnTo>
                    <a:pt x="224917" y="235178"/>
                  </a:lnTo>
                  <a:lnTo>
                    <a:pt x="222846" y="235115"/>
                  </a:lnTo>
                  <a:close/>
                </a:path>
                <a:path w="260984" h="277495">
                  <a:moveTo>
                    <a:pt x="200837" y="211607"/>
                  </a:moveTo>
                  <a:lnTo>
                    <a:pt x="198208" y="214071"/>
                  </a:lnTo>
                  <a:lnTo>
                    <a:pt x="198132" y="216128"/>
                  </a:lnTo>
                  <a:lnTo>
                    <a:pt x="211023" y="229895"/>
                  </a:lnTo>
                  <a:lnTo>
                    <a:pt x="211886" y="230238"/>
                  </a:lnTo>
                  <a:lnTo>
                    <a:pt x="213563" y="230238"/>
                  </a:lnTo>
                  <a:lnTo>
                    <a:pt x="214363" y="229946"/>
                  </a:lnTo>
                  <a:lnTo>
                    <a:pt x="216319" y="228130"/>
                  </a:lnTo>
                  <a:lnTo>
                    <a:pt x="216382" y="226059"/>
                  </a:lnTo>
                  <a:lnTo>
                    <a:pt x="202907" y="211670"/>
                  </a:lnTo>
                  <a:lnTo>
                    <a:pt x="200837" y="211607"/>
                  </a:lnTo>
                  <a:close/>
                </a:path>
                <a:path w="260984" h="277495">
                  <a:moveTo>
                    <a:pt x="178828" y="188086"/>
                  </a:moveTo>
                  <a:lnTo>
                    <a:pt x="176187" y="190550"/>
                  </a:lnTo>
                  <a:lnTo>
                    <a:pt x="176123" y="192620"/>
                  </a:lnTo>
                  <a:lnTo>
                    <a:pt x="189001" y="206387"/>
                  </a:lnTo>
                  <a:lnTo>
                    <a:pt x="189877" y="206730"/>
                  </a:lnTo>
                  <a:lnTo>
                    <a:pt x="191554" y="206730"/>
                  </a:lnTo>
                  <a:lnTo>
                    <a:pt x="192354" y="206438"/>
                  </a:lnTo>
                  <a:lnTo>
                    <a:pt x="194297" y="204609"/>
                  </a:lnTo>
                  <a:lnTo>
                    <a:pt x="194360" y="202539"/>
                  </a:lnTo>
                  <a:lnTo>
                    <a:pt x="182130" y="189471"/>
                  </a:lnTo>
                  <a:lnTo>
                    <a:pt x="180886" y="188163"/>
                  </a:lnTo>
                  <a:lnTo>
                    <a:pt x="178828" y="188086"/>
                  </a:lnTo>
                  <a:close/>
                </a:path>
                <a:path w="260984" h="277495">
                  <a:moveTo>
                    <a:pt x="156806" y="164579"/>
                  </a:moveTo>
                  <a:lnTo>
                    <a:pt x="154178" y="167043"/>
                  </a:lnTo>
                  <a:lnTo>
                    <a:pt x="154101" y="169113"/>
                  </a:lnTo>
                  <a:lnTo>
                    <a:pt x="166992" y="182867"/>
                  </a:lnTo>
                  <a:lnTo>
                    <a:pt x="167855" y="183222"/>
                  </a:lnTo>
                  <a:lnTo>
                    <a:pt x="169532" y="183222"/>
                  </a:lnTo>
                  <a:lnTo>
                    <a:pt x="170332" y="182930"/>
                  </a:lnTo>
                  <a:lnTo>
                    <a:pt x="172288" y="181101"/>
                  </a:lnTo>
                  <a:lnTo>
                    <a:pt x="172351" y="179031"/>
                  </a:lnTo>
                  <a:lnTo>
                    <a:pt x="158877" y="164642"/>
                  </a:lnTo>
                  <a:lnTo>
                    <a:pt x="156806" y="164579"/>
                  </a:lnTo>
                  <a:close/>
                </a:path>
                <a:path w="260984" h="277495">
                  <a:moveTo>
                    <a:pt x="134797" y="141071"/>
                  </a:moveTo>
                  <a:lnTo>
                    <a:pt x="132156" y="143535"/>
                  </a:lnTo>
                  <a:lnTo>
                    <a:pt x="132092" y="145605"/>
                  </a:lnTo>
                  <a:lnTo>
                    <a:pt x="144970" y="159359"/>
                  </a:lnTo>
                  <a:lnTo>
                    <a:pt x="145846" y="159715"/>
                  </a:lnTo>
                  <a:lnTo>
                    <a:pt x="147510" y="159715"/>
                  </a:lnTo>
                  <a:lnTo>
                    <a:pt x="148323" y="159410"/>
                  </a:lnTo>
                  <a:lnTo>
                    <a:pt x="150266" y="157594"/>
                  </a:lnTo>
                  <a:lnTo>
                    <a:pt x="150329" y="155524"/>
                  </a:lnTo>
                  <a:lnTo>
                    <a:pt x="136867" y="141135"/>
                  </a:lnTo>
                  <a:lnTo>
                    <a:pt x="134797" y="141071"/>
                  </a:lnTo>
                  <a:close/>
                </a:path>
                <a:path w="260984" h="277495">
                  <a:moveTo>
                    <a:pt x="112776" y="117563"/>
                  </a:moveTo>
                  <a:lnTo>
                    <a:pt x="110147" y="120014"/>
                  </a:lnTo>
                  <a:lnTo>
                    <a:pt x="110070" y="122085"/>
                  </a:lnTo>
                  <a:lnTo>
                    <a:pt x="122961" y="135851"/>
                  </a:lnTo>
                  <a:lnTo>
                    <a:pt x="123825" y="136194"/>
                  </a:lnTo>
                  <a:lnTo>
                    <a:pt x="125501" y="136194"/>
                  </a:lnTo>
                  <a:lnTo>
                    <a:pt x="126301" y="135902"/>
                  </a:lnTo>
                  <a:lnTo>
                    <a:pt x="128257" y="134086"/>
                  </a:lnTo>
                  <a:lnTo>
                    <a:pt x="128320" y="132016"/>
                  </a:lnTo>
                  <a:lnTo>
                    <a:pt x="114846" y="117627"/>
                  </a:lnTo>
                  <a:lnTo>
                    <a:pt x="112776" y="117563"/>
                  </a:lnTo>
                  <a:close/>
                </a:path>
                <a:path w="260984" h="277495">
                  <a:moveTo>
                    <a:pt x="90766" y="94043"/>
                  </a:moveTo>
                  <a:lnTo>
                    <a:pt x="88125" y="96507"/>
                  </a:lnTo>
                  <a:lnTo>
                    <a:pt x="88061" y="98577"/>
                  </a:lnTo>
                  <a:lnTo>
                    <a:pt x="100952" y="112344"/>
                  </a:lnTo>
                  <a:lnTo>
                    <a:pt x="101815" y="112687"/>
                  </a:lnTo>
                  <a:lnTo>
                    <a:pt x="103492" y="112687"/>
                  </a:lnTo>
                  <a:lnTo>
                    <a:pt x="104292" y="112394"/>
                  </a:lnTo>
                  <a:lnTo>
                    <a:pt x="106235" y="110566"/>
                  </a:lnTo>
                  <a:lnTo>
                    <a:pt x="106311" y="108496"/>
                  </a:lnTo>
                  <a:lnTo>
                    <a:pt x="92837" y="94106"/>
                  </a:lnTo>
                  <a:lnTo>
                    <a:pt x="90766" y="94043"/>
                  </a:lnTo>
                  <a:close/>
                </a:path>
                <a:path w="260984" h="277495">
                  <a:moveTo>
                    <a:pt x="68745" y="70535"/>
                  </a:moveTo>
                  <a:lnTo>
                    <a:pt x="66116" y="72999"/>
                  </a:lnTo>
                  <a:lnTo>
                    <a:pt x="66040" y="75069"/>
                  </a:lnTo>
                  <a:lnTo>
                    <a:pt x="78930" y="88823"/>
                  </a:lnTo>
                  <a:lnTo>
                    <a:pt x="79806" y="89179"/>
                  </a:lnTo>
                  <a:lnTo>
                    <a:pt x="81470" y="89179"/>
                  </a:lnTo>
                  <a:lnTo>
                    <a:pt x="82270" y="88887"/>
                  </a:lnTo>
                  <a:lnTo>
                    <a:pt x="84226" y="87058"/>
                  </a:lnTo>
                  <a:lnTo>
                    <a:pt x="84289" y="84988"/>
                  </a:lnTo>
                  <a:lnTo>
                    <a:pt x="70815" y="70599"/>
                  </a:lnTo>
                  <a:lnTo>
                    <a:pt x="68745" y="70535"/>
                  </a:lnTo>
                  <a:close/>
                </a:path>
                <a:path w="260984" h="277495">
                  <a:moveTo>
                    <a:pt x="46736" y="47028"/>
                  </a:moveTo>
                  <a:lnTo>
                    <a:pt x="45415" y="48247"/>
                  </a:lnTo>
                  <a:lnTo>
                    <a:pt x="44107" y="49491"/>
                  </a:lnTo>
                  <a:lnTo>
                    <a:pt x="44030" y="51561"/>
                  </a:lnTo>
                  <a:lnTo>
                    <a:pt x="56908" y="65316"/>
                  </a:lnTo>
                  <a:lnTo>
                    <a:pt x="57785" y="65658"/>
                  </a:lnTo>
                  <a:lnTo>
                    <a:pt x="59461" y="65658"/>
                  </a:lnTo>
                  <a:lnTo>
                    <a:pt x="60261" y="65366"/>
                  </a:lnTo>
                  <a:lnTo>
                    <a:pt x="62217" y="63550"/>
                  </a:lnTo>
                  <a:lnTo>
                    <a:pt x="62280" y="61480"/>
                  </a:lnTo>
                  <a:lnTo>
                    <a:pt x="48806" y="47091"/>
                  </a:lnTo>
                  <a:lnTo>
                    <a:pt x="46736" y="47028"/>
                  </a:lnTo>
                  <a:close/>
                </a:path>
                <a:path w="260984" h="277495">
                  <a:moveTo>
                    <a:pt x="24714" y="23507"/>
                  </a:moveTo>
                  <a:lnTo>
                    <a:pt x="22085" y="25971"/>
                  </a:lnTo>
                  <a:lnTo>
                    <a:pt x="22021" y="28041"/>
                  </a:lnTo>
                  <a:lnTo>
                    <a:pt x="34899" y="41808"/>
                  </a:lnTo>
                  <a:lnTo>
                    <a:pt x="35775" y="42151"/>
                  </a:lnTo>
                  <a:lnTo>
                    <a:pt x="37439" y="42151"/>
                  </a:lnTo>
                  <a:lnTo>
                    <a:pt x="38252" y="41859"/>
                  </a:lnTo>
                  <a:lnTo>
                    <a:pt x="40195" y="40030"/>
                  </a:lnTo>
                  <a:lnTo>
                    <a:pt x="40259" y="37972"/>
                  </a:lnTo>
                  <a:lnTo>
                    <a:pt x="26784" y="23583"/>
                  </a:lnTo>
                  <a:lnTo>
                    <a:pt x="24714" y="23507"/>
                  </a:lnTo>
                  <a:close/>
                </a:path>
                <a:path w="260984" h="277495">
                  <a:moveTo>
                    <a:pt x="2705" y="0"/>
                  </a:moveTo>
                  <a:lnTo>
                    <a:pt x="63" y="2463"/>
                  </a:lnTo>
                  <a:lnTo>
                    <a:pt x="0" y="4533"/>
                  </a:lnTo>
                  <a:lnTo>
                    <a:pt x="12890" y="18287"/>
                  </a:lnTo>
                  <a:lnTo>
                    <a:pt x="13754" y="18643"/>
                  </a:lnTo>
                  <a:lnTo>
                    <a:pt x="15430" y="18643"/>
                  </a:lnTo>
                  <a:lnTo>
                    <a:pt x="16230" y="18351"/>
                  </a:lnTo>
                  <a:lnTo>
                    <a:pt x="18173" y="16522"/>
                  </a:lnTo>
                  <a:lnTo>
                    <a:pt x="18249" y="14452"/>
                  </a:lnTo>
                  <a:lnTo>
                    <a:pt x="4775" y="63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96174" y="3202713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4">
                  <a:moveTo>
                    <a:pt x="12661" y="0"/>
                  </a:moveTo>
                  <a:lnTo>
                    <a:pt x="0" y="6591"/>
                  </a:lnTo>
                  <a:lnTo>
                    <a:pt x="9169" y="16395"/>
                  </a:lnTo>
                  <a:lnTo>
                    <a:pt x="10033" y="16738"/>
                  </a:lnTo>
                  <a:lnTo>
                    <a:pt x="10909" y="16738"/>
                  </a:lnTo>
                  <a:lnTo>
                    <a:pt x="11709" y="16738"/>
                  </a:lnTo>
                  <a:lnTo>
                    <a:pt x="12509" y="16446"/>
                  </a:lnTo>
                  <a:lnTo>
                    <a:pt x="14465" y="14630"/>
                  </a:lnTo>
                  <a:lnTo>
                    <a:pt x="14528" y="12547"/>
                  </a:lnTo>
                  <a:lnTo>
                    <a:pt x="10655" y="8420"/>
                  </a:lnTo>
                  <a:lnTo>
                    <a:pt x="15684" y="5791"/>
                  </a:lnTo>
                  <a:lnTo>
                    <a:pt x="16306" y="3822"/>
                  </a:lnTo>
                  <a:lnTo>
                    <a:pt x="14630" y="622"/>
                  </a:lnTo>
                  <a:lnTo>
                    <a:pt x="12661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19267" y="2801806"/>
              <a:ext cx="763270" cy="400685"/>
            </a:xfrm>
            <a:custGeom>
              <a:avLst/>
              <a:gdLst/>
              <a:ahLst/>
              <a:cxnLst/>
              <a:rect l="l" t="t" r="r" b="b"/>
              <a:pathLst>
                <a:path w="763270" h="400685">
                  <a:moveTo>
                    <a:pt x="18072" y="386054"/>
                  </a:moveTo>
                  <a:lnTo>
                    <a:pt x="622" y="395147"/>
                  </a:lnTo>
                  <a:lnTo>
                    <a:pt x="0" y="397116"/>
                  </a:lnTo>
                  <a:lnTo>
                    <a:pt x="1409" y="399834"/>
                  </a:lnTo>
                  <a:lnTo>
                    <a:pt x="2552" y="400481"/>
                  </a:lnTo>
                  <a:lnTo>
                    <a:pt x="4241" y="400481"/>
                  </a:lnTo>
                  <a:lnTo>
                    <a:pt x="4762" y="400367"/>
                  </a:lnTo>
                  <a:lnTo>
                    <a:pt x="21094" y="391858"/>
                  </a:lnTo>
                  <a:lnTo>
                    <a:pt x="21716" y="389877"/>
                  </a:lnTo>
                  <a:lnTo>
                    <a:pt x="20053" y="386676"/>
                  </a:lnTo>
                  <a:lnTo>
                    <a:pt x="18072" y="386054"/>
                  </a:lnTo>
                  <a:close/>
                </a:path>
                <a:path w="763270" h="400685">
                  <a:moveTo>
                    <a:pt x="46583" y="371208"/>
                  </a:moveTo>
                  <a:lnTo>
                    <a:pt x="29121" y="380301"/>
                  </a:lnTo>
                  <a:lnTo>
                    <a:pt x="28498" y="382269"/>
                  </a:lnTo>
                  <a:lnTo>
                    <a:pt x="29921" y="384987"/>
                  </a:lnTo>
                  <a:lnTo>
                    <a:pt x="31064" y="385635"/>
                  </a:lnTo>
                  <a:lnTo>
                    <a:pt x="32740" y="385635"/>
                  </a:lnTo>
                  <a:lnTo>
                    <a:pt x="33261" y="385521"/>
                  </a:lnTo>
                  <a:lnTo>
                    <a:pt x="49606" y="377012"/>
                  </a:lnTo>
                  <a:lnTo>
                    <a:pt x="50215" y="375030"/>
                  </a:lnTo>
                  <a:lnTo>
                    <a:pt x="48552" y="371830"/>
                  </a:lnTo>
                  <a:lnTo>
                    <a:pt x="46583" y="371208"/>
                  </a:lnTo>
                  <a:close/>
                </a:path>
                <a:path w="763270" h="400685">
                  <a:moveTo>
                    <a:pt x="75082" y="356349"/>
                  </a:moveTo>
                  <a:lnTo>
                    <a:pt x="73482" y="357200"/>
                  </a:lnTo>
                  <a:lnTo>
                    <a:pt x="57632" y="365455"/>
                  </a:lnTo>
                  <a:lnTo>
                    <a:pt x="57010" y="367423"/>
                  </a:lnTo>
                  <a:lnTo>
                    <a:pt x="58419" y="370141"/>
                  </a:lnTo>
                  <a:lnTo>
                    <a:pt x="59562" y="370789"/>
                  </a:lnTo>
                  <a:lnTo>
                    <a:pt x="61252" y="370789"/>
                  </a:lnTo>
                  <a:lnTo>
                    <a:pt x="61760" y="370674"/>
                  </a:lnTo>
                  <a:lnTo>
                    <a:pt x="78104" y="362153"/>
                  </a:lnTo>
                  <a:lnTo>
                    <a:pt x="78727" y="360184"/>
                  </a:lnTo>
                  <a:lnTo>
                    <a:pt x="77050" y="356984"/>
                  </a:lnTo>
                  <a:lnTo>
                    <a:pt x="75082" y="356349"/>
                  </a:lnTo>
                  <a:close/>
                </a:path>
                <a:path w="763270" h="400685">
                  <a:moveTo>
                    <a:pt x="103593" y="341515"/>
                  </a:moveTo>
                  <a:lnTo>
                    <a:pt x="86131" y="350608"/>
                  </a:lnTo>
                  <a:lnTo>
                    <a:pt x="85509" y="352577"/>
                  </a:lnTo>
                  <a:lnTo>
                    <a:pt x="86931" y="355307"/>
                  </a:lnTo>
                  <a:lnTo>
                    <a:pt x="88074" y="355930"/>
                  </a:lnTo>
                  <a:lnTo>
                    <a:pt x="89750" y="355930"/>
                  </a:lnTo>
                  <a:lnTo>
                    <a:pt x="90271" y="355815"/>
                  </a:lnTo>
                  <a:lnTo>
                    <a:pt x="106603" y="347319"/>
                  </a:lnTo>
                  <a:lnTo>
                    <a:pt x="107226" y="345338"/>
                  </a:lnTo>
                  <a:lnTo>
                    <a:pt x="105562" y="342137"/>
                  </a:lnTo>
                  <a:lnTo>
                    <a:pt x="103593" y="341515"/>
                  </a:lnTo>
                  <a:close/>
                </a:path>
                <a:path w="763270" h="400685">
                  <a:moveTo>
                    <a:pt x="132092" y="326669"/>
                  </a:moveTo>
                  <a:lnTo>
                    <a:pt x="114642" y="335762"/>
                  </a:lnTo>
                  <a:lnTo>
                    <a:pt x="114020" y="337731"/>
                  </a:lnTo>
                  <a:lnTo>
                    <a:pt x="115430" y="340448"/>
                  </a:lnTo>
                  <a:lnTo>
                    <a:pt x="116573" y="341083"/>
                  </a:lnTo>
                  <a:lnTo>
                    <a:pt x="118262" y="341083"/>
                  </a:lnTo>
                  <a:lnTo>
                    <a:pt x="118783" y="340969"/>
                  </a:lnTo>
                  <a:lnTo>
                    <a:pt x="135115" y="332460"/>
                  </a:lnTo>
                  <a:lnTo>
                    <a:pt x="135737" y="330492"/>
                  </a:lnTo>
                  <a:lnTo>
                    <a:pt x="134073" y="327291"/>
                  </a:lnTo>
                  <a:lnTo>
                    <a:pt x="132092" y="326669"/>
                  </a:lnTo>
                  <a:close/>
                </a:path>
                <a:path w="763270" h="400685">
                  <a:moveTo>
                    <a:pt x="160604" y="311810"/>
                  </a:moveTo>
                  <a:lnTo>
                    <a:pt x="143141" y="320916"/>
                  </a:lnTo>
                  <a:lnTo>
                    <a:pt x="142519" y="322884"/>
                  </a:lnTo>
                  <a:lnTo>
                    <a:pt x="143929" y="325602"/>
                  </a:lnTo>
                  <a:lnTo>
                    <a:pt x="145072" y="326237"/>
                  </a:lnTo>
                  <a:lnTo>
                    <a:pt x="146761" y="326237"/>
                  </a:lnTo>
                  <a:lnTo>
                    <a:pt x="147281" y="326123"/>
                  </a:lnTo>
                  <a:lnTo>
                    <a:pt x="163614" y="317614"/>
                  </a:lnTo>
                  <a:lnTo>
                    <a:pt x="164236" y="315645"/>
                  </a:lnTo>
                  <a:lnTo>
                    <a:pt x="162572" y="312432"/>
                  </a:lnTo>
                  <a:lnTo>
                    <a:pt x="160604" y="311810"/>
                  </a:lnTo>
                  <a:close/>
                </a:path>
                <a:path w="763270" h="400685">
                  <a:moveTo>
                    <a:pt x="189102" y="296964"/>
                  </a:moveTo>
                  <a:lnTo>
                    <a:pt x="171653" y="306057"/>
                  </a:lnTo>
                  <a:lnTo>
                    <a:pt x="171030" y="308038"/>
                  </a:lnTo>
                  <a:lnTo>
                    <a:pt x="172440" y="310743"/>
                  </a:lnTo>
                  <a:lnTo>
                    <a:pt x="173583" y="311391"/>
                  </a:lnTo>
                  <a:lnTo>
                    <a:pt x="175272" y="311391"/>
                  </a:lnTo>
                  <a:lnTo>
                    <a:pt x="175780" y="311276"/>
                  </a:lnTo>
                  <a:lnTo>
                    <a:pt x="192125" y="302767"/>
                  </a:lnTo>
                  <a:lnTo>
                    <a:pt x="192747" y="300786"/>
                  </a:lnTo>
                  <a:lnTo>
                    <a:pt x="191084" y="297586"/>
                  </a:lnTo>
                  <a:lnTo>
                    <a:pt x="189102" y="296964"/>
                  </a:lnTo>
                  <a:close/>
                </a:path>
                <a:path w="763270" h="400685">
                  <a:moveTo>
                    <a:pt x="217601" y="282117"/>
                  </a:moveTo>
                  <a:lnTo>
                    <a:pt x="200151" y="291210"/>
                  </a:lnTo>
                  <a:lnTo>
                    <a:pt x="199529" y="293192"/>
                  </a:lnTo>
                  <a:lnTo>
                    <a:pt x="200952" y="295897"/>
                  </a:lnTo>
                  <a:lnTo>
                    <a:pt x="202082" y="296544"/>
                  </a:lnTo>
                  <a:lnTo>
                    <a:pt x="203771" y="296544"/>
                  </a:lnTo>
                  <a:lnTo>
                    <a:pt x="204292" y="296430"/>
                  </a:lnTo>
                  <a:lnTo>
                    <a:pt x="220624" y="287921"/>
                  </a:lnTo>
                  <a:lnTo>
                    <a:pt x="221246" y="285940"/>
                  </a:lnTo>
                  <a:lnTo>
                    <a:pt x="219570" y="282740"/>
                  </a:lnTo>
                  <a:lnTo>
                    <a:pt x="217601" y="282117"/>
                  </a:lnTo>
                  <a:close/>
                </a:path>
                <a:path w="763270" h="400685">
                  <a:moveTo>
                    <a:pt x="246113" y="267271"/>
                  </a:moveTo>
                  <a:lnTo>
                    <a:pt x="228650" y="276364"/>
                  </a:lnTo>
                  <a:lnTo>
                    <a:pt x="228041" y="278333"/>
                  </a:lnTo>
                  <a:lnTo>
                    <a:pt x="229450" y="281050"/>
                  </a:lnTo>
                  <a:lnTo>
                    <a:pt x="230593" y="281698"/>
                  </a:lnTo>
                  <a:lnTo>
                    <a:pt x="232282" y="281698"/>
                  </a:lnTo>
                  <a:lnTo>
                    <a:pt x="232790" y="281584"/>
                  </a:lnTo>
                  <a:lnTo>
                    <a:pt x="249135" y="273075"/>
                  </a:lnTo>
                  <a:lnTo>
                    <a:pt x="249758" y="271094"/>
                  </a:lnTo>
                  <a:lnTo>
                    <a:pt x="248081" y="267893"/>
                  </a:lnTo>
                  <a:lnTo>
                    <a:pt x="246113" y="267271"/>
                  </a:lnTo>
                  <a:close/>
                </a:path>
                <a:path w="763270" h="400685">
                  <a:moveTo>
                    <a:pt x="274624" y="252425"/>
                  </a:moveTo>
                  <a:lnTo>
                    <a:pt x="257162" y="261518"/>
                  </a:lnTo>
                  <a:lnTo>
                    <a:pt x="256539" y="263486"/>
                  </a:lnTo>
                  <a:lnTo>
                    <a:pt x="257962" y="266204"/>
                  </a:lnTo>
                  <a:lnTo>
                    <a:pt x="259092" y="266852"/>
                  </a:lnTo>
                  <a:lnTo>
                    <a:pt x="260781" y="266852"/>
                  </a:lnTo>
                  <a:lnTo>
                    <a:pt x="261302" y="266725"/>
                  </a:lnTo>
                  <a:lnTo>
                    <a:pt x="277634" y="258216"/>
                  </a:lnTo>
                  <a:lnTo>
                    <a:pt x="278256" y="256247"/>
                  </a:lnTo>
                  <a:lnTo>
                    <a:pt x="276593" y="253047"/>
                  </a:lnTo>
                  <a:lnTo>
                    <a:pt x="274624" y="252425"/>
                  </a:lnTo>
                  <a:close/>
                </a:path>
                <a:path w="763270" h="400685">
                  <a:moveTo>
                    <a:pt x="303123" y="237566"/>
                  </a:moveTo>
                  <a:lnTo>
                    <a:pt x="301523" y="238417"/>
                  </a:lnTo>
                  <a:lnTo>
                    <a:pt x="285673" y="246672"/>
                  </a:lnTo>
                  <a:lnTo>
                    <a:pt x="285051" y="248640"/>
                  </a:lnTo>
                  <a:lnTo>
                    <a:pt x="286461" y="251358"/>
                  </a:lnTo>
                  <a:lnTo>
                    <a:pt x="287604" y="252006"/>
                  </a:lnTo>
                  <a:lnTo>
                    <a:pt x="289293" y="252006"/>
                  </a:lnTo>
                  <a:lnTo>
                    <a:pt x="289813" y="251879"/>
                  </a:lnTo>
                  <a:lnTo>
                    <a:pt x="306146" y="243370"/>
                  </a:lnTo>
                  <a:lnTo>
                    <a:pt x="306755" y="241401"/>
                  </a:lnTo>
                  <a:lnTo>
                    <a:pt x="305092" y="238201"/>
                  </a:lnTo>
                  <a:lnTo>
                    <a:pt x="303123" y="237566"/>
                  </a:lnTo>
                  <a:close/>
                </a:path>
                <a:path w="763270" h="400685">
                  <a:moveTo>
                    <a:pt x="331635" y="222719"/>
                  </a:moveTo>
                  <a:lnTo>
                    <a:pt x="314172" y="231813"/>
                  </a:lnTo>
                  <a:lnTo>
                    <a:pt x="313550" y="233794"/>
                  </a:lnTo>
                  <a:lnTo>
                    <a:pt x="314959" y="236512"/>
                  </a:lnTo>
                  <a:lnTo>
                    <a:pt x="316102" y="237147"/>
                  </a:lnTo>
                  <a:lnTo>
                    <a:pt x="317792" y="237147"/>
                  </a:lnTo>
                  <a:lnTo>
                    <a:pt x="318312" y="237032"/>
                  </a:lnTo>
                  <a:lnTo>
                    <a:pt x="334644" y="228523"/>
                  </a:lnTo>
                  <a:lnTo>
                    <a:pt x="335267" y="226555"/>
                  </a:lnTo>
                  <a:lnTo>
                    <a:pt x="333603" y="223354"/>
                  </a:lnTo>
                  <a:lnTo>
                    <a:pt x="331635" y="222719"/>
                  </a:lnTo>
                  <a:close/>
                </a:path>
                <a:path w="763270" h="400685">
                  <a:moveTo>
                    <a:pt x="360133" y="207873"/>
                  </a:moveTo>
                  <a:lnTo>
                    <a:pt x="342671" y="216966"/>
                  </a:lnTo>
                  <a:lnTo>
                    <a:pt x="342061" y="218947"/>
                  </a:lnTo>
                  <a:lnTo>
                    <a:pt x="343471" y="221665"/>
                  </a:lnTo>
                  <a:lnTo>
                    <a:pt x="344614" y="222300"/>
                  </a:lnTo>
                  <a:lnTo>
                    <a:pt x="346290" y="222300"/>
                  </a:lnTo>
                  <a:lnTo>
                    <a:pt x="346811" y="222186"/>
                  </a:lnTo>
                  <a:lnTo>
                    <a:pt x="363143" y="213677"/>
                  </a:lnTo>
                  <a:lnTo>
                    <a:pt x="363766" y="211696"/>
                  </a:lnTo>
                  <a:lnTo>
                    <a:pt x="362115" y="208495"/>
                  </a:lnTo>
                  <a:lnTo>
                    <a:pt x="360133" y="207873"/>
                  </a:lnTo>
                  <a:close/>
                </a:path>
                <a:path w="763270" h="400685">
                  <a:moveTo>
                    <a:pt x="388645" y="193027"/>
                  </a:moveTo>
                  <a:lnTo>
                    <a:pt x="371182" y="202120"/>
                  </a:lnTo>
                  <a:lnTo>
                    <a:pt x="370560" y="204101"/>
                  </a:lnTo>
                  <a:lnTo>
                    <a:pt x="371970" y="206819"/>
                  </a:lnTo>
                  <a:lnTo>
                    <a:pt x="373113" y="207454"/>
                  </a:lnTo>
                  <a:lnTo>
                    <a:pt x="374802" y="207454"/>
                  </a:lnTo>
                  <a:lnTo>
                    <a:pt x="375323" y="207340"/>
                  </a:lnTo>
                  <a:lnTo>
                    <a:pt x="391655" y="198831"/>
                  </a:lnTo>
                  <a:lnTo>
                    <a:pt x="392277" y="196862"/>
                  </a:lnTo>
                  <a:lnTo>
                    <a:pt x="390613" y="193662"/>
                  </a:lnTo>
                  <a:lnTo>
                    <a:pt x="388645" y="193027"/>
                  </a:lnTo>
                  <a:close/>
                </a:path>
                <a:path w="763270" h="400685">
                  <a:moveTo>
                    <a:pt x="417144" y="178180"/>
                  </a:moveTo>
                  <a:lnTo>
                    <a:pt x="399681" y="187274"/>
                  </a:lnTo>
                  <a:lnTo>
                    <a:pt x="399072" y="189255"/>
                  </a:lnTo>
                  <a:lnTo>
                    <a:pt x="400481" y="191973"/>
                  </a:lnTo>
                  <a:lnTo>
                    <a:pt x="401624" y="192608"/>
                  </a:lnTo>
                  <a:lnTo>
                    <a:pt x="403313" y="192608"/>
                  </a:lnTo>
                  <a:lnTo>
                    <a:pt x="403821" y="192493"/>
                  </a:lnTo>
                  <a:lnTo>
                    <a:pt x="420154" y="183984"/>
                  </a:lnTo>
                  <a:lnTo>
                    <a:pt x="420789" y="182003"/>
                  </a:lnTo>
                  <a:lnTo>
                    <a:pt x="419125" y="178803"/>
                  </a:lnTo>
                  <a:lnTo>
                    <a:pt x="417144" y="178180"/>
                  </a:lnTo>
                  <a:close/>
                </a:path>
                <a:path w="763270" h="400685">
                  <a:moveTo>
                    <a:pt x="445642" y="163321"/>
                  </a:moveTo>
                  <a:lnTo>
                    <a:pt x="444042" y="164172"/>
                  </a:lnTo>
                  <a:lnTo>
                    <a:pt x="428193" y="172427"/>
                  </a:lnTo>
                  <a:lnTo>
                    <a:pt x="427570" y="174396"/>
                  </a:lnTo>
                  <a:lnTo>
                    <a:pt x="428980" y="177126"/>
                  </a:lnTo>
                  <a:lnTo>
                    <a:pt x="430123" y="177761"/>
                  </a:lnTo>
                  <a:lnTo>
                    <a:pt x="431812" y="177761"/>
                  </a:lnTo>
                  <a:lnTo>
                    <a:pt x="432333" y="177647"/>
                  </a:lnTo>
                  <a:lnTo>
                    <a:pt x="448665" y="169138"/>
                  </a:lnTo>
                  <a:lnTo>
                    <a:pt x="449287" y="167157"/>
                  </a:lnTo>
                  <a:lnTo>
                    <a:pt x="447611" y="163956"/>
                  </a:lnTo>
                  <a:lnTo>
                    <a:pt x="445642" y="163321"/>
                  </a:lnTo>
                  <a:close/>
                </a:path>
                <a:path w="763270" h="400685">
                  <a:moveTo>
                    <a:pt x="474154" y="148475"/>
                  </a:moveTo>
                  <a:lnTo>
                    <a:pt x="472554" y="149326"/>
                  </a:lnTo>
                  <a:lnTo>
                    <a:pt x="456691" y="157581"/>
                  </a:lnTo>
                  <a:lnTo>
                    <a:pt x="456069" y="159550"/>
                  </a:lnTo>
                  <a:lnTo>
                    <a:pt x="457492" y="162267"/>
                  </a:lnTo>
                  <a:lnTo>
                    <a:pt x="458622" y="162915"/>
                  </a:lnTo>
                  <a:lnTo>
                    <a:pt x="460311" y="162915"/>
                  </a:lnTo>
                  <a:lnTo>
                    <a:pt x="460832" y="162801"/>
                  </a:lnTo>
                  <a:lnTo>
                    <a:pt x="477177" y="154292"/>
                  </a:lnTo>
                  <a:lnTo>
                    <a:pt x="477786" y="152311"/>
                  </a:lnTo>
                  <a:lnTo>
                    <a:pt x="476122" y="149110"/>
                  </a:lnTo>
                  <a:lnTo>
                    <a:pt x="474154" y="148475"/>
                  </a:lnTo>
                  <a:close/>
                </a:path>
                <a:path w="763270" h="400685">
                  <a:moveTo>
                    <a:pt x="502653" y="133642"/>
                  </a:moveTo>
                  <a:lnTo>
                    <a:pt x="485203" y="142735"/>
                  </a:lnTo>
                  <a:lnTo>
                    <a:pt x="484581" y="144703"/>
                  </a:lnTo>
                  <a:lnTo>
                    <a:pt x="485990" y="147421"/>
                  </a:lnTo>
                  <a:lnTo>
                    <a:pt x="487133" y="148069"/>
                  </a:lnTo>
                  <a:lnTo>
                    <a:pt x="488822" y="148069"/>
                  </a:lnTo>
                  <a:lnTo>
                    <a:pt x="489330" y="147942"/>
                  </a:lnTo>
                  <a:lnTo>
                    <a:pt x="505675" y="139433"/>
                  </a:lnTo>
                  <a:lnTo>
                    <a:pt x="506298" y="137464"/>
                  </a:lnTo>
                  <a:lnTo>
                    <a:pt x="504634" y="134264"/>
                  </a:lnTo>
                  <a:lnTo>
                    <a:pt x="502653" y="133642"/>
                  </a:lnTo>
                  <a:close/>
                </a:path>
                <a:path w="763270" h="400685">
                  <a:moveTo>
                    <a:pt x="531164" y="118783"/>
                  </a:moveTo>
                  <a:lnTo>
                    <a:pt x="513702" y="127888"/>
                  </a:lnTo>
                  <a:lnTo>
                    <a:pt x="513079" y="129857"/>
                  </a:lnTo>
                  <a:lnTo>
                    <a:pt x="514502" y="132575"/>
                  </a:lnTo>
                  <a:lnTo>
                    <a:pt x="515632" y="133222"/>
                  </a:lnTo>
                  <a:lnTo>
                    <a:pt x="517321" y="133222"/>
                  </a:lnTo>
                  <a:lnTo>
                    <a:pt x="517842" y="133095"/>
                  </a:lnTo>
                  <a:lnTo>
                    <a:pt x="534174" y="124586"/>
                  </a:lnTo>
                  <a:lnTo>
                    <a:pt x="534796" y="122618"/>
                  </a:lnTo>
                  <a:lnTo>
                    <a:pt x="533133" y="119418"/>
                  </a:lnTo>
                  <a:lnTo>
                    <a:pt x="531164" y="118783"/>
                  </a:lnTo>
                  <a:close/>
                </a:path>
                <a:path w="763270" h="400685">
                  <a:moveTo>
                    <a:pt x="559663" y="103949"/>
                  </a:moveTo>
                  <a:lnTo>
                    <a:pt x="542213" y="113029"/>
                  </a:lnTo>
                  <a:lnTo>
                    <a:pt x="541591" y="115011"/>
                  </a:lnTo>
                  <a:lnTo>
                    <a:pt x="543001" y="117728"/>
                  </a:lnTo>
                  <a:lnTo>
                    <a:pt x="544144" y="118363"/>
                  </a:lnTo>
                  <a:lnTo>
                    <a:pt x="545833" y="118363"/>
                  </a:lnTo>
                  <a:lnTo>
                    <a:pt x="546341" y="118249"/>
                  </a:lnTo>
                  <a:lnTo>
                    <a:pt x="562686" y="109740"/>
                  </a:lnTo>
                  <a:lnTo>
                    <a:pt x="563308" y="107772"/>
                  </a:lnTo>
                  <a:lnTo>
                    <a:pt x="561644" y="104571"/>
                  </a:lnTo>
                  <a:lnTo>
                    <a:pt x="559663" y="103949"/>
                  </a:lnTo>
                  <a:close/>
                </a:path>
                <a:path w="763270" h="400685">
                  <a:moveTo>
                    <a:pt x="588175" y="89090"/>
                  </a:moveTo>
                  <a:lnTo>
                    <a:pt x="570712" y="98183"/>
                  </a:lnTo>
                  <a:lnTo>
                    <a:pt x="570090" y="100164"/>
                  </a:lnTo>
                  <a:lnTo>
                    <a:pt x="571499" y="102882"/>
                  </a:lnTo>
                  <a:lnTo>
                    <a:pt x="572642" y="103517"/>
                  </a:lnTo>
                  <a:lnTo>
                    <a:pt x="574344" y="103517"/>
                  </a:lnTo>
                  <a:lnTo>
                    <a:pt x="574852" y="103403"/>
                  </a:lnTo>
                  <a:lnTo>
                    <a:pt x="591184" y="94894"/>
                  </a:lnTo>
                  <a:lnTo>
                    <a:pt x="591807" y="92925"/>
                  </a:lnTo>
                  <a:lnTo>
                    <a:pt x="590143" y="89725"/>
                  </a:lnTo>
                  <a:lnTo>
                    <a:pt x="588175" y="89090"/>
                  </a:lnTo>
                  <a:close/>
                </a:path>
                <a:path w="763270" h="400685">
                  <a:moveTo>
                    <a:pt x="616673" y="74244"/>
                  </a:moveTo>
                  <a:lnTo>
                    <a:pt x="599211" y="83337"/>
                  </a:lnTo>
                  <a:lnTo>
                    <a:pt x="598601" y="85318"/>
                  </a:lnTo>
                  <a:lnTo>
                    <a:pt x="600011" y="88036"/>
                  </a:lnTo>
                  <a:lnTo>
                    <a:pt x="601154" y="88671"/>
                  </a:lnTo>
                  <a:lnTo>
                    <a:pt x="602843" y="88671"/>
                  </a:lnTo>
                  <a:lnTo>
                    <a:pt x="603351" y="88557"/>
                  </a:lnTo>
                  <a:lnTo>
                    <a:pt x="619696" y="80048"/>
                  </a:lnTo>
                  <a:lnTo>
                    <a:pt x="620318" y="78066"/>
                  </a:lnTo>
                  <a:lnTo>
                    <a:pt x="618655" y="74866"/>
                  </a:lnTo>
                  <a:lnTo>
                    <a:pt x="616673" y="74244"/>
                  </a:lnTo>
                  <a:close/>
                </a:path>
                <a:path w="763270" h="400685">
                  <a:moveTo>
                    <a:pt x="645185" y="59397"/>
                  </a:moveTo>
                  <a:lnTo>
                    <a:pt x="627722" y="68491"/>
                  </a:lnTo>
                  <a:lnTo>
                    <a:pt x="627100" y="70459"/>
                  </a:lnTo>
                  <a:lnTo>
                    <a:pt x="628510" y="73190"/>
                  </a:lnTo>
                  <a:lnTo>
                    <a:pt x="629653" y="73825"/>
                  </a:lnTo>
                  <a:lnTo>
                    <a:pt x="631342" y="73825"/>
                  </a:lnTo>
                  <a:lnTo>
                    <a:pt x="631863" y="73710"/>
                  </a:lnTo>
                  <a:lnTo>
                    <a:pt x="648195" y="65201"/>
                  </a:lnTo>
                  <a:lnTo>
                    <a:pt x="648817" y="63220"/>
                  </a:lnTo>
                  <a:lnTo>
                    <a:pt x="647153" y="60020"/>
                  </a:lnTo>
                  <a:lnTo>
                    <a:pt x="645185" y="59397"/>
                  </a:lnTo>
                  <a:close/>
                </a:path>
                <a:path w="763270" h="400685">
                  <a:moveTo>
                    <a:pt x="673684" y="44538"/>
                  </a:moveTo>
                  <a:lnTo>
                    <a:pt x="672083" y="45389"/>
                  </a:lnTo>
                  <a:lnTo>
                    <a:pt x="656234" y="53644"/>
                  </a:lnTo>
                  <a:lnTo>
                    <a:pt x="655612" y="55613"/>
                  </a:lnTo>
                  <a:lnTo>
                    <a:pt x="657021" y="58331"/>
                  </a:lnTo>
                  <a:lnTo>
                    <a:pt x="658164" y="58978"/>
                  </a:lnTo>
                  <a:lnTo>
                    <a:pt x="659853" y="58978"/>
                  </a:lnTo>
                  <a:lnTo>
                    <a:pt x="660361" y="58851"/>
                  </a:lnTo>
                  <a:lnTo>
                    <a:pt x="676706" y="50342"/>
                  </a:lnTo>
                  <a:lnTo>
                    <a:pt x="677329" y="48374"/>
                  </a:lnTo>
                  <a:lnTo>
                    <a:pt x="675665" y="45173"/>
                  </a:lnTo>
                  <a:lnTo>
                    <a:pt x="673684" y="44538"/>
                  </a:lnTo>
                  <a:close/>
                </a:path>
                <a:path w="763270" h="400685">
                  <a:moveTo>
                    <a:pt x="702195" y="29705"/>
                  </a:moveTo>
                  <a:lnTo>
                    <a:pt x="684733" y="38798"/>
                  </a:lnTo>
                  <a:lnTo>
                    <a:pt x="684110" y="40766"/>
                  </a:lnTo>
                  <a:lnTo>
                    <a:pt x="685533" y="43484"/>
                  </a:lnTo>
                  <a:lnTo>
                    <a:pt x="686663" y="44132"/>
                  </a:lnTo>
                  <a:lnTo>
                    <a:pt x="688352" y="44132"/>
                  </a:lnTo>
                  <a:lnTo>
                    <a:pt x="688873" y="44005"/>
                  </a:lnTo>
                  <a:lnTo>
                    <a:pt x="705205" y="35496"/>
                  </a:lnTo>
                  <a:lnTo>
                    <a:pt x="705827" y="33527"/>
                  </a:lnTo>
                  <a:lnTo>
                    <a:pt x="704164" y="30327"/>
                  </a:lnTo>
                  <a:lnTo>
                    <a:pt x="702195" y="29705"/>
                  </a:lnTo>
                  <a:close/>
                </a:path>
                <a:path w="763270" h="400685">
                  <a:moveTo>
                    <a:pt x="730694" y="14846"/>
                  </a:moveTo>
                  <a:lnTo>
                    <a:pt x="713231" y="23939"/>
                  </a:lnTo>
                  <a:lnTo>
                    <a:pt x="712622" y="25920"/>
                  </a:lnTo>
                  <a:lnTo>
                    <a:pt x="714032" y="28638"/>
                  </a:lnTo>
                  <a:lnTo>
                    <a:pt x="715175" y="29286"/>
                  </a:lnTo>
                  <a:lnTo>
                    <a:pt x="716864" y="29286"/>
                  </a:lnTo>
                  <a:lnTo>
                    <a:pt x="717384" y="29159"/>
                  </a:lnTo>
                  <a:lnTo>
                    <a:pt x="733717" y="20650"/>
                  </a:lnTo>
                  <a:lnTo>
                    <a:pt x="734326" y="18681"/>
                  </a:lnTo>
                  <a:lnTo>
                    <a:pt x="732662" y="15481"/>
                  </a:lnTo>
                  <a:lnTo>
                    <a:pt x="730694" y="14846"/>
                  </a:lnTo>
                  <a:close/>
                </a:path>
                <a:path w="763270" h="400685">
                  <a:moveTo>
                    <a:pt x="759205" y="0"/>
                  </a:moveTo>
                  <a:lnTo>
                    <a:pt x="741743" y="9093"/>
                  </a:lnTo>
                  <a:lnTo>
                    <a:pt x="741121" y="11074"/>
                  </a:lnTo>
                  <a:lnTo>
                    <a:pt x="742530" y="13792"/>
                  </a:lnTo>
                  <a:lnTo>
                    <a:pt x="743673" y="14427"/>
                  </a:lnTo>
                  <a:lnTo>
                    <a:pt x="745362" y="14427"/>
                  </a:lnTo>
                  <a:lnTo>
                    <a:pt x="745883" y="14312"/>
                  </a:lnTo>
                  <a:lnTo>
                    <a:pt x="762215" y="5803"/>
                  </a:lnTo>
                  <a:lnTo>
                    <a:pt x="762838" y="3835"/>
                  </a:lnTo>
                  <a:lnTo>
                    <a:pt x="761174" y="634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88377" y="2790480"/>
              <a:ext cx="26034" cy="11430"/>
            </a:xfrm>
            <a:custGeom>
              <a:avLst/>
              <a:gdLst/>
              <a:ahLst/>
              <a:cxnLst/>
              <a:rect l="l" t="t" r="r" b="b"/>
              <a:pathLst>
                <a:path w="26034" h="11430">
                  <a:moveTo>
                    <a:pt x="25996" y="0"/>
                  </a:moveTo>
                  <a:lnTo>
                    <a:pt x="1397" y="1015"/>
                  </a:lnTo>
                  <a:lnTo>
                    <a:pt x="0" y="2539"/>
                  </a:lnTo>
                  <a:lnTo>
                    <a:pt x="101" y="5245"/>
                  </a:lnTo>
                  <a:lnTo>
                    <a:pt x="520" y="6070"/>
                  </a:lnTo>
                  <a:lnTo>
                    <a:pt x="1143" y="6629"/>
                  </a:lnTo>
                  <a:lnTo>
                    <a:pt x="876" y="7429"/>
                  </a:lnTo>
                  <a:lnTo>
                    <a:pt x="927" y="8343"/>
                  </a:lnTo>
                  <a:lnTo>
                    <a:pt x="1930" y="10274"/>
                  </a:lnTo>
                  <a:lnTo>
                    <a:pt x="3073" y="10909"/>
                  </a:lnTo>
                  <a:lnTo>
                    <a:pt x="4254" y="10909"/>
                  </a:lnTo>
                  <a:lnTo>
                    <a:pt x="4762" y="10909"/>
                  </a:lnTo>
                  <a:lnTo>
                    <a:pt x="5283" y="1079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72122" y="2791969"/>
              <a:ext cx="607060" cy="31750"/>
            </a:xfrm>
            <a:custGeom>
              <a:avLst/>
              <a:gdLst/>
              <a:ahLst/>
              <a:cxnLst/>
              <a:rect l="l" t="t" r="r" b="b"/>
              <a:pathLst>
                <a:path w="607059" h="31750">
                  <a:moveTo>
                    <a:pt x="21221" y="24104"/>
                  </a:moveTo>
                  <a:lnTo>
                    <a:pt x="1397" y="24930"/>
                  </a:lnTo>
                  <a:lnTo>
                    <a:pt x="0" y="26454"/>
                  </a:lnTo>
                  <a:lnTo>
                    <a:pt x="139" y="30022"/>
                  </a:lnTo>
                  <a:lnTo>
                    <a:pt x="1600" y="31394"/>
                  </a:lnTo>
                  <a:lnTo>
                    <a:pt x="3479" y="31394"/>
                  </a:lnTo>
                  <a:lnTo>
                    <a:pt x="21501" y="30645"/>
                  </a:lnTo>
                  <a:lnTo>
                    <a:pt x="22898" y="29133"/>
                  </a:lnTo>
                  <a:lnTo>
                    <a:pt x="22745" y="25514"/>
                  </a:lnTo>
                  <a:lnTo>
                    <a:pt x="21221" y="24104"/>
                  </a:lnTo>
                  <a:close/>
                </a:path>
                <a:path w="607059" h="31750">
                  <a:moveTo>
                    <a:pt x="53606" y="22758"/>
                  </a:moveTo>
                  <a:lnTo>
                    <a:pt x="33845" y="23596"/>
                  </a:lnTo>
                  <a:lnTo>
                    <a:pt x="32435" y="25120"/>
                  </a:lnTo>
                  <a:lnTo>
                    <a:pt x="32588" y="28676"/>
                  </a:lnTo>
                  <a:lnTo>
                    <a:pt x="34023" y="30060"/>
                  </a:lnTo>
                  <a:lnTo>
                    <a:pt x="35814" y="30060"/>
                  </a:lnTo>
                  <a:lnTo>
                    <a:pt x="53936" y="29311"/>
                  </a:lnTo>
                  <a:lnTo>
                    <a:pt x="55333" y="27787"/>
                  </a:lnTo>
                  <a:lnTo>
                    <a:pt x="55181" y="24180"/>
                  </a:lnTo>
                  <a:lnTo>
                    <a:pt x="53606" y="22758"/>
                  </a:lnTo>
                  <a:close/>
                </a:path>
                <a:path w="607059" h="31750">
                  <a:moveTo>
                    <a:pt x="86067" y="21424"/>
                  </a:moveTo>
                  <a:lnTo>
                    <a:pt x="66268" y="22263"/>
                  </a:lnTo>
                  <a:lnTo>
                    <a:pt x="64871" y="23787"/>
                  </a:lnTo>
                  <a:lnTo>
                    <a:pt x="65011" y="27343"/>
                  </a:lnTo>
                  <a:lnTo>
                    <a:pt x="66459" y="28714"/>
                  </a:lnTo>
                  <a:lnTo>
                    <a:pt x="68338" y="28714"/>
                  </a:lnTo>
                  <a:lnTo>
                    <a:pt x="86372" y="27978"/>
                  </a:lnTo>
                  <a:lnTo>
                    <a:pt x="87769" y="26454"/>
                  </a:lnTo>
                  <a:lnTo>
                    <a:pt x="87617" y="22847"/>
                  </a:lnTo>
                  <a:lnTo>
                    <a:pt x="86067" y="21424"/>
                  </a:lnTo>
                  <a:close/>
                </a:path>
                <a:path w="607059" h="31750">
                  <a:moveTo>
                    <a:pt x="118503" y="20116"/>
                  </a:moveTo>
                  <a:lnTo>
                    <a:pt x="98704" y="20916"/>
                  </a:lnTo>
                  <a:lnTo>
                    <a:pt x="97307" y="22440"/>
                  </a:lnTo>
                  <a:lnTo>
                    <a:pt x="97447" y="26009"/>
                  </a:lnTo>
                  <a:lnTo>
                    <a:pt x="98894" y="27381"/>
                  </a:lnTo>
                  <a:lnTo>
                    <a:pt x="100774" y="27381"/>
                  </a:lnTo>
                  <a:lnTo>
                    <a:pt x="118795" y="26631"/>
                  </a:lnTo>
                  <a:lnTo>
                    <a:pt x="120205" y="25107"/>
                  </a:lnTo>
                  <a:lnTo>
                    <a:pt x="120053" y="21501"/>
                  </a:lnTo>
                  <a:lnTo>
                    <a:pt x="118503" y="20116"/>
                  </a:lnTo>
                  <a:close/>
                </a:path>
                <a:path w="607059" h="31750">
                  <a:moveTo>
                    <a:pt x="150914" y="18732"/>
                  </a:moveTo>
                  <a:lnTo>
                    <a:pt x="149161" y="18846"/>
                  </a:lnTo>
                  <a:lnTo>
                    <a:pt x="131140" y="19583"/>
                  </a:lnTo>
                  <a:lnTo>
                    <a:pt x="129743" y="21107"/>
                  </a:lnTo>
                  <a:lnTo>
                    <a:pt x="129882" y="24663"/>
                  </a:lnTo>
                  <a:lnTo>
                    <a:pt x="131330" y="26047"/>
                  </a:lnTo>
                  <a:lnTo>
                    <a:pt x="133210" y="26047"/>
                  </a:lnTo>
                  <a:lnTo>
                    <a:pt x="151231" y="25298"/>
                  </a:lnTo>
                  <a:lnTo>
                    <a:pt x="152628" y="23774"/>
                  </a:lnTo>
                  <a:lnTo>
                    <a:pt x="152488" y="20167"/>
                  </a:lnTo>
                  <a:lnTo>
                    <a:pt x="150914" y="18732"/>
                  </a:lnTo>
                  <a:close/>
                </a:path>
                <a:path w="607059" h="31750">
                  <a:moveTo>
                    <a:pt x="183286" y="17462"/>
                  </a:moveTo>
                  <a:lnTo>
                    <a:pt x="181597" y="17500"/>
                  </a:lnTo>
                  <a:lnTo>
                    <a:pt x="163576" y="18249"/>
                  </a:lnTo>
                  <a:lnTo>
                    <a:pt x="162179" y="19773"/>
                  </a:lnTo>
                  <a:lnTo>
                    <a:pt x="162318" y="23329"/>
                  </a:lnTo>
                  <a:lnTo>
                    <a:pt x="163766" y="24701"/>
                  </a:lnTo>
                  <a:lnTo>
                    <a:pt x="165646" y="24701"/>
                  </a:lnTo>
                  <a:lnTo>
                    <a:pt x="183667" y="23964"/>
                  </a:lnTo>
                  <a:lnTo>
                    <a:pt x="185064" y="22440"/>
                  </a:lnTo>
                  <a:lnTo>
                    <a:pt x="184912" y="18834"/>
                  </a:lnTo>
                  <a:lnTo>
                    <a:pt x="183286" y="17462"/>
                  </a:lnTo>
                  <a:close/>
                </a:path>
                <a:path w="607059" h="31750">
                  <a:moveTo>
                    <a:pt x="215684" y="16154"/>
                  </a:moveTo>
                  <a:lnTo>
                    <a:pt x="214033" y="16167"/>
                  </a:lnTo>
                  <a:lnTo>
                    <a:pt x="196011" y="16903"/>
                  </a:lnTo>
                  <a:lnTo>
                    <a:pt x="194602" y="18427"/>
                  </a:lnTo>
                  <a:lnTo>
                    <a:pt x="194754" y="21996"/>
                  </a:lnTo>
                  <a:lnTo>
                    <a:pt x="196189" y="23367"/>
                  </a:lnTo>
                  <a:lnTo>
                    <a:pt x="198081" y="23367"/>
                  </a:lnTo>
                  <a:lnTo>
                    <a:pt x="216103" y="22618"/>
                  </a:lnTo>
                  <a:lnTo>
                    <a:pt x="217500" y="21107"/>
                  </a:lnTo>
                  <a:lnTo>
                    <a:pt x="217347" y="17500"/>
                  </a:lnTo>
                  <a:lnTo>
                    <a:pt x="215684" y="16154"/>
                  </a:lnTo>
                  <a:close/>
                </a:path>
                <a:path w="607059" h="31750">
                  <a:moveTo>
                    <a:pt x="248208" y="14757"/>
                  </a:moveTo>
                  <a:lnTo>
                    <a:pt x="228434" y="15570"/>
                  </a:lnTo>
                  <a:lnTo>
                    <a:pt x="227037" y="17094"/>
                  </a:lnTo>
                  <a:lnTo>
                    <a:pt x="227190" y="20662"/>
                  </a:lnTo>
                  <a:lnTo>
                    <a:pt x="228638" y="22034"/>
                  </a:lnTo>
                  <a:lnTo>
                    <a:pt x="230517" y="22034"/>
                  </a:lnTo>
                  <a:lnTo>
                    <a:pt x="248539" y="21285"/>
                  </a:lnTo>
                  <a:lnTo>
                    <a:pt x="249936" y="19761"/>
                  </a:lnTo>
                  <a:lnTo>
                    <a:pt x="249783" y="16154"/>
                  </a:lnTo>
                  <a:lnTo>
                    <a:pt x="248208" y="14757"/>
                  </a:lnTo>
                  <a:close/>
                </a:path>
                <a:path w="607059" h="31750">
                  <a:moveTo>
                    <a:pt x="280631" y="13411"/>
                  </a:moveTo>
                  <a:lnTo>
                    <a:pt x="278892" y="13500"/>
                  </a:lnTo>
                  <a:lnTo>
                    <a:pt x="260870" y="14236"/>
                  </a:lnTo>
                  <a:lnTo>
                    <a:pt x="259473" y="15760"/>
                  </a:lnTo>
                  <a:lnTo>
                    <a:pt x="259626" y="19316"/>
                  </a:lnTo>
                  <a:lnTo>
                    <a:pt x="261061" y="20700"/>
                  </a:lnTo>
                  <a:lnTo>
                    <a:pt x="262851" y="20700"/>
                  </a:lnTo>
                  <a:lnTo>
                    <a:pt x="280962" y="19951"/>
                  </a:lnTo>
                  <a:lnTo>
                    <a:pt x="282371" y="18427"/>
                  </a:lnTo>
                  <a:lnTo>
                    <a:pt x="282219" y="14820"/>
                  </a:lnTo>
                  <a:lnTo>
                    <a:pt x="280631" y="13411"/>
                  </a:lnTo>
                  <a:close/>
                </a:path>
                <a:path w="607059" h="31750">
                  <a:moveTo>
                    <a:pt x="313067" y="12064"/>
                  </a:moveTo>
                  <a:lnTo>
                    <a:pt x="293306" y="12903"/>
                  </a:lnTo>
                  <a:lnTo>
                    <a:pt x="291909" y="14427"/>
                  </a:lnTo>
                  <a:lnTo>
                    <a:pt x="292061" y="17983"/>
                  </a:lnTo>
                  <a:lnTo>
                    <a:pt x="293497" y="19354"/>
                  </a:lnTo>
                  <a:lnTo>
                    <a:pt x="295376" y="19354"/>
                  </a:lnTo>
                  <a:lnTo>
                    <a:pt x="313397" y="18618"/>
                  </a:lnTo>
                  <a:lnTo>
                    <a:pt x="314794" y="17094"/>
                  </a:lnTo>
                  <a:lnTo>
                    <a:pt x="314655" y="13487"/>
                  </a:lnTo>
                  <a:lnTo>
                    <a:pt x="313067" y="12064"/>
                  </a:lnTo>
                  <a:close/>
                </a:path>
                <a:path w="607059" h="31750">
                  <a:moveTo>
                    <a:pt x="345554" y="10731"/>
                  </a:moveTo>
                  <a:lnTo>
                    <a:pt x="325742" y="11556"/>
                  </a:lnTo>
                  <a:lnTo>
                    <a:pt x="324345" y="13080"/>
                  </a:lnTo>
                  <a:lnTo>
                    <a:pt x="324485" y="16636"/>
                  </a:lnTo>
                  <a:lnTo>
                    <a:pt x="325932" y="18021"/>
                  </a:lnTo>
                  <a:lnTo>
                    <a:pt x="327812" y="18021"/>
                  </a:lnTo>
                  <a:lnTo>
                    <a:pt x="345833" y="17271"/>
                  </a:lnTo>
                  <a:lnTo>
                    <a:pt x="347243" y="15747"/>
                  </a:lnTo>
                  <a:lnTo>
                    <a:pt x="347091" y="12141"/>
                  </a:lnTo>
                  <a:lnTo>
                    <a:pt x="345554" y="10731"/>
                  </a:lnTo>
                  <a:close/>
                </a:path>
                <a:path w="607059" h="31750">
                  <a:moveTo>
                    <a:pt x="377913" y="9474"/>
                  </a:moveTo>
                  <a:lnTo>
                    <a:pt x="376199" y="9474"/>
                  </a:lnTo>
                  <a:lnTo>
                    <a:pt x="358178" y="10223"/>
                  </a:lnTo>
                  <a:lnTo>
                    <a:pt x="356781" y="11747"/>
                  </a:lnTo>
                  <a:lnTo>
                    <a:pt x="356920" y="15303"/>
                  </a:lnTo>
                  <a:lnTo>
                    <a:pt x="358368" y="16687"/>
                  </a:lnTo>
                  <a:lnTo>
                    <a:pt x="360159" y="16687"/>
                  </a:lnTo>
                  <a:lnTo>
                    <a:pt x="378269" y="15938"/>
                  </a:lnTo>
                  <a:lnTo>
                    <a:pt x="379666" y="14414"/>
                  </a:lnTo>
                  <a:lnTo>
                    <a:pt x="379526" y="10807"/>
                  </a:lnTo>
                  <a:lnTo>
                    <a:pt x="377913" y="9474"/>
                  </a:lnTo>
                  <a:close/>
                </a:path>
                <a:path w="607059" h="31750">
                  <a:moveTo>
                    <a:pt x="410324" y="8089"/>
                  </a:moveTo>
                  <a:lnTo>
                    <a:pt x="408635" y="8140"/>
                  </a:lnTo>
                  <a:lnTo>
                    <a:pt x="390613" y="8889"/>
                  </a:lnTo>
                  <a:lnTo>
                    <a:pt x="389216" y="10401"/>
                  </a:lnTo>
                  <a:lnTo>
                    <a:pt x="389356" y="13969"/>
                  </a:lnTo>
                  <a:lnTo>
                    <a:pt x="390804" y="15341"/>
                  </a:lnTo>
                  <a:lnTo>
                    <a:pt x="392684" y="15341"/>
                  </a:lnTo>
                  <a:lnTo>
                    <a:pt x="410705" y="14604"/>
                  </a:lnTo>
                  <a:lnTo>
                    <a:pt x="412102" y="13080"/>
                  </a:lnTo>
                  <a:lnTo>
                    <a:pt x="411949" y="9474"/>
                  </a:lnTo>
                  <a:lnTo>
                    <a:pt x="410324" y="8089"/>
                  </a:lnTo>
                  <a:close/>
                </a:path>
                <a:path w="607059" h="31750">
                  <a:moveTo>
                    <a:pt x="442734" y="6781"/>
                  </a:moveTo>
                  <a:lnTo>
                    <a:pt x="441071" y="6807"/>
                  </a:lnTo>
                  <a:lnTo>
                    <a:pt x="423049" y="7543"/>
                  </a:lnTo>
                  <a:lnTo>
                    <a:pt x="421652" y="9067"/>
                  </a:lnTo>
                  <a:lnTo>
                    <a:pt x="421792" y="12636"/>
                  </a:lnTo>
                  <a:lnTo>
                    <a:pt x="423240" y="14008"/>
                  </a:lnTo>
                  <a:lnTo>
                    <a:pt x="425119" y="14008"/>
                  </a:lnTo>
                  <a:lnTo>
                    <a:pt x="443141" y="13258"/>
                  </a:lnTo>
                  <a:lnTo>
                    <a:pt x="444538" y="11734"/>
                  </a:lnTo>
                  <a:lnTo>
                    <a:pt x="444398" y="8127"/>
                  </a:lnTo>
                  <a:lnTo>
                    <a:pt x="442734" y="6781"/>
                  </a:lnTo>
                  <a:close/>
                </a:path>
                <a:path w="607059" h="31750">
                  <a:moveTo>
                    <a:pt x="475195" y="5410"/>
                  </a:moveTo>
                  <a:lnTo>
                    <a:pt x="455472" y="6210"/>
                  </a:lnTo>
                  <a:lnTo>
                    <a:pt x="454075" y="7734"/>
                  </a:lnTo>
                  <a:lnTo>
                    <a:pt x="454228" y="11302"/>
                  </a:lnTo>
                  <a:lnTo>
                    <a:pt x="455663" y="12674"/>
                  </a:lnTo>
                  <a:lnTo>
                    <a:pt x="457454" y="12674"/>
                  </a:lnTo>
                  <a:lnTo>
                    <a:pt x="475564" y="11925"/>
                  </a:lnTo>
                  <a:lnTo>
                    <a:pt x="476973" y="10401"/>
                  </a:lnTo>
                  <a:lnTo>
                    <a:pt x="476821" y="6794"/>
                  </a:lnTo>
                  <a:lnTo>
                    <a:pt x="475195" y="5410"/>
                  </a:lnTo>
                  <a:close/>
                </a:path>
                <a:path w="607059" h="31750">
                  <a:moveTo>
                    <a:pt x="507695" y="4025"/>
                  </a:moveTo>
                  <a:lnTo>
                    <a:pt x="505929" y="4127"/>
                  </a:lnTo>
                  <a:lnTo>
                    <a:pt x="487908" y="4876"/>
                  </a:lnTo>
                  <a:lnTo>
                    <a:pt x="486511" y="6400"/>
                  </a:lnTo>
                  <a:lnTo>
                    <a:pt x="486651" y="9956"/>
                  </a:lnTo>
                  <a:lnTo>
                    <a:pt x="488111" y="11328"/>
                  </a:lnTo>
                  <a:lnTo>
                    <a:pt x="489991" y="11328"/>
                  </a:lnTo>
                  <a:lnTo>
                    <a:pt x="508000" y="10591"/>
                  </a:lnTo>
                  <a:lnTo>
                    <a:pt x="509409" y="9067"/>
                  </a:lnTo>
                  <a:lnTo>
                    <a:pt x="509257" y="5460"/>
                  </a:lnTo>
                  <a:lnTo>
                    <a:pt x="507695" y="4025"/>
                  </a:lnTo>
                  <a:close/>
                </a:path>
                <a:path w="607059" h="31750">
                  <a:moveTo>
                    <a:pt x="540118" y="2692"/>
                  </a:moveTo>
                  <a:lnTo>
                    <a:pt x="538365" y="2793"/>
                  </a:lnTo>
                  <a:lnTo>
                    <a:pt x="520344" y="3530"/>
                  </a:lnTo>
                  <a:lnTo>
                    <a:pt x="518947" y="5054"/>
                  </a:lnTo>
                  <a:lnTo>
                    <a:pt x="519099" y="8623"/>
                  </a:lnTo>
                  <a:lnTo>
                    <a:pt x="520534" y="9994"/>
                  </a:lnTo>
                  <a:lnTo>
                    <a:pt x="522414" y="9994"/>
                  </a:lnTo>
                  <a:lnTo>
                    <a:pt x="540435" y="9245"/>
                  </a:lnTo>
                  <a:lnTo>
                    <a:pt x="541845" y="7734"/>
                  </a:lnTo>
                  <a:lnTo>
                    <a:pt x="541693" y="4114"/>
                  </a:lnTo>
                  <a:lnTo>
                    <a:pt x="540118" y="2692"/>
                  </a:lnTo>
                  <a:close/>
                </a:path>
                <a:path w="607059" h="31750">
                  <a:moveTo>
                    <a:pt x="572554" y="1346"/>
                  </a:moveTo>
                  <a:lnTo>
                    <a:pt x="570801" y="1460"/>
                  </a:lnTo>
                  <a:lnTo>
                    <a:pt x="552780" y="2197"/>
                  </a:lnTo>
                  <a:lnTo>
                    <a:pt x="551383" y="3721"/>
                  </a:lnTo>
                  <a:lnTo>
                    <a:pt x="551522" y="7277"/>
                  </a:lnTo>
                  <a:lnTo>
                    <a:pt x="552970" y="8661"/>
                  </a:lnTo>
                  <a:lnTo>
                    <a:pt x="554850" y="8661"/>
                  </a:lnTo>
                  <a:lnTo>
                    <a:pt x="572871" y="7912"/>
                  </a:lnTo>
                  <a:lnTo>
                    <a:pt x="574268" y="6388"/>
                  </a:lnTo>
                  <a:lnTo>
                    <a:pt x="574116" y="2781"/>
                  </a:lnTo>
                  <a:lnTo>
                    <a:pt x="572554" y="1346"/>
                  </a:lnTo>
                  <a:close/>
                </a:path>
                <a:path w="607059" h="31750">
                  <a:moveTo>
                    <a:pt x="604977" y="0"/>
                  </a:moveTo>
                  <a:lnTo>
                    <a:pt x="603237" y="114"/>
                  </a:lnTo>
                  <a:lnTo>
                    <a:pt x="585216" y="863"/>
                  </a:lnTo>
                  <a:lnTo>
                    <a:pt x="583819" y="2387"/>
                  </a:lnTo>
                  <a:lnTo>
                    <a:pt x="583958" y="5943"/>
                  </a:lnTo>
                  <a:lnTo>
                    <a:pt x="585406" y="7327"/>
                  </a:lnTo>
                  <a:lnTo>
                    <a:pt x="587197" y="7327"/>
                  </a:lnTo>
                  <a:lnTo>
                    <a:pt x="605307" y="6578"/>
                  </a:lnTo>
                  <a:lnTo>
                    <a:pt x="606704" y="5054"/>
                  </a:lnTo>
                  <a:lnTo>
                    <a:pt x="606564" y="1447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37188" y="2817423"/>
              <a:ext cx="25400" cy="10795"/>
            </a:xfrm>
            <a:custGeom>
              <a:avLst/>
              <a:gdLst/>
              <a:ahLst/>
              <a:cxnLst/>
              <a:rect l="l" t="t" r="r" b="b"/>
              <a:pathLst>
                <a:path w="25400" h="10794">
                  <a:moveTo>
                    <a:pt x="23698" y="0"/>
                  </a:moveTo>
                  <a:lnTo>
                    <a:pt x="0" y="977"/>
                  </a:lnTo>
                  <a:lnTo>
                    <a:pt x="20434" y="10223"/>
                  </a:lnTo>
                  <a:lnTo>
                    <a:pt x="20891" y="10312"/>
                  </a:lnTo>
                  <a:lnTo>
                    <a:pt x="21335" y="10312"/>
                  </a:lnTo>
                  <a:lnTo>
                    <a:pt x="22580" y="10312"/>
                  </a:lnTo>
                  <a:lnTo>
                    <a:pt x="23761" y="9601"/>
                  </a:lnTo>
                  <a:lnTo>
                    <a:pt x="24714" y="7505"/>
                  </a:lnTo>
                  <a:lnTo>
                    <a:pt x="24688" y="6527"/>
                  </a:lnTo>
                  <a:lnTo>
                    <a:pt x="24320" y="5702"/>
                  </a:lnTo>
                  <a:lnTo>
                    <a:pt x="24968" y="5080"/>
                  </a:lnTo>
                  <a:lnTo>
                    <a:pt x="25361" y="4178"/>
                  </a:lnTo>
                  <a:lnTo>
                    <a:pt x="25247" y="1397"/>
                  </a:lnTo>
                  <a:lnTo>
                    <a:pt x="23698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69786" y="2827534"/>
              <a:ext cx="1008380" cy="720090"/>
            </a:xfrm>
            <a:custGeom>
              <a:avLst/>
              <a:gdLst/>
              <a:ahLst/>
              <a:cxnLst/>
              <a:rect l="l" t="t" r="r" b="b"/>
              <a:pathLst>
                <a:path w="1008379" h="720089">
                  <a:moveTo>
                    <a:pt x="994168" y="699490"/>
                  </a:moveTo>
                  <a:lnTo>
                    <a:pt x="991273" y="701649"/>
                  </a:lnTo>
                  <a:lnTo>
                    <a:pt x="990981" y="703694"/>
                  </a:lnTo>
                  <a:lnTo>
                    <a:pt x="1002538" y="719188"/>
                  </a:lnTo>
                  <a:lnTo>
                    <a:pt x="1003528" y="719632"/>
                  </a:lnTo>
                  <a:lnTo>
                    <a:pt x="1005205" y="719632"/>
                  </a:lnTo>
                  <a:lnTo>
                    <a:pt x="1005890" y="719429"/>
                  </a:lnTo>
                  <a:lnTo>
                    <a:pt x="1007922" y="717905"/>
                  </a:lnTo>
                  <a:lnTo>
                    <a:pt x="1008214" y="715860"/>
                  </a:lnTo>
                  <a:lnTo>
                    <a:pt x="996213" y="699782"/>
                  </a:lnTo>
                  <a:lnTo>
                    <a:pt x="994168" y="699490"/>
                  </a:lnTo>
                  <a:close/>
                </a:path>
                <a:path w="1008379" h="720089">
                  <a:moveTo>
                    <a:pt x="974483" y="673125"/>
                  </a:moveTo>
                  <a:lnTo>
                    <a:pt x="971588" y="675284"/>
                  </a:lnTo>
                  <a:lnTo>
                    <a:pt x="971296" y="677329"/>
                  </a:lnTo>
                  <a:lnTo>
                    <a:pt x="982853" y="692823"/>
                  </a:lnTo>
                  <a:lnTo>
                    <a:pt x="983843" y="693267"/>
                  </a:lnTo>
                  <a:lnTo>
                    <a:pt x="985520" y="693267"/>
                  </a:lnTo>
                  <a:lnTo>
                    <a:pt x="986205" y="693064"/>
                  </a:lnTo>
                  <a:lnTo>
                    <a:pt x="988237" y="691540"/>
                  </a:lnTo>
                  <a:lnTo>
                    <a:pt x="988529" y="689495"/>
                  </a:lnTo>
                  <a:lnTo>
                    <a:pt x="977620" y="674865"/>
                  </a:lnTo>
                  <a:lnTo>
                    <a:pt x="976528" y="673430"/>
                  </a:lnTo>
                  <a:lnTo>
                    <a:pt x="974483" y="673125"/>
                  </a:lnTo>
                  <a:close/>
                </a:path>
                <a:path w="1008379" h="720089">
                  <a:moveTo>
                    <a:pt x="954798" y="646760"/>
                  </a:moveTo>
                  <a:lnTo>
                    <a:pt x="951903" y="648931"/>
                  </a:lnTo>
                  <a:lnTo>
                    <a:pt x="951611" y="650976"/>
                  </a:lnTo>
                  <a:lnTo>
                    <a:pt x="963180" y="666457"/>
                  </a:lnTo>
                  <a:lnTo>
                    <a:pt x="964158" y="666915"/>
                  </a:lnTo>
                  <a:lnTo>
                    <a:pt x="965835" y="666915"/>
                  </a:lnTo>
                  <a:lnTo>
                    <a:pt x="966520" y="666711"/>
                  </a:lnTo>
                  <a:lnTo>
                    <a:pt x="968552" y="665187"/>
                  </a:lnTo>
                  <a:lnTo>
                    <a:pt x="968857" y="663130"/>
                  </a:lnTo>
                  <a:lnTo>
                    <a:pt x="956843" y="647064"/>
                  </a:lnTo>
                  <a:lnTo>
                    <a:pt x="954798" y="646760"/>
                  </a:lnTo>
                  <a:close/>
                </a:path>
                <a:path w="1008379" h="720089">
                  <a:moveTo>
                    <a:pt x="935126" y="620407"/>
                  </a:moveTo>
                  <a:lnTo>
                    <a:pt x="932230" y="622566"/>
                  </a:lnTo>
                  <a:lnTo>
                    <a:pt x="931926" y="624611"/>
                  </a:lnTo>
                  <a:lnTo>
                    <a:pt x="943495" y="640105"/>
                  </a:lnTo>
                  <a:lnTo>
                    <a:pt x="944473" y="640549"/>
                  </a:lnTo>
                  <a:lnTo>
                    <a:pt x="946150" y="640549"/>
                  </a:lnTo>
                  <a:lnTo>
                    <a:pt x="946835" y="640346"/>
                  </a:lnTo>
                  <a:lnTo>
                    <a:pt x="948867" y="638822"/>
                  </a:lnTo>
                  <a:lnTo>
                    <a:pt x="949172" y="636777"/>
                  </a:lnTo>
                  <a:lnTo>
                    <a:pt x="937171" y="620699"/>
                  </a:lnTo>
                  <a:lnTo>
                    <a:pt x="935126" y="620407"/>
                  </a:lnTo>
                  <a:close/>
                </a:path>
                <a:path w="1008379" h="720089">
                  <a:moveTo>
                    <a:pt x="915441" y="594042"/>
                  </a:moveTo>
                  <a:lnTo>
                    <a:pt x="912545" y="596201"/>
                  </a:lnTo>
                  <a:lnTo>
                    <a:pt x="912253" y="598258"/>
                  </a:lnTo>
                  <a:lnTo>
                    <a:pt x="923810" y="613740"/>
                  </a:lnTo>
                  <a:lnTo>
                    <a:pt x="924788" y="614197"/>
                  </a:lnTo>
                  <a:lnTo>
                    <a:pt x="926465" y="614197"/>
                  </a:lnTo>
                  <a:lnTo>
                    <a:pt x="927150" y="613981"/>
                  </a:lnTo>
                  <a:lnTo>
                    <a:pt x="929195" y="612457"/>
                  </a:lnTo>
                  <a:lnTo>
                    <a:pt x="929487" y="610412"/>
                  </a:lnTo>
                  <a:lnTo>
                    <a:pt x="917486" y="594347"/>
                  </a:lnTo>
                  <a:lnTo>
                    <a:pt x="915441" y="594042"/>
                  </a:lnTo>
                  <a:close/>
                </a:path>
                <a:path w="1008379" h="720089">
                  <a:moveTo>
                    <a:pt x="895756" y="567677"/>
                  </a:moveTo>
                  <a:lnTo>
                    <a:pt x="892860" y="569848"/>
                  </a:lnTo>
                  <a:lnTo>
                    <a:pt x="892568" y="571893"/>
                  </a:lnTo>
                  <a:lnTo>
                    <a:pt x="904138" y="587374"/>
                  </a:lnTo>
                  <a:lnTo>
                    <a:pt x="905116" y="587832"/>
                  </a:lnTo>
                  <a:lnTo>
                    <a:pt x="906792" y="587832"/>
                  </a:lnTo>
                  <a:lnTo>
                    <a:pt x="907478" y="587628"/>
                  </a:lnTo>
                  <a:lnTo>
                    <a:pt x="909510" y="586104"/>
                  </a:lnTo>
                  <a:lnTo>
                    <a:pt x="909802" y="584060"/>
                  </a:lnTo>
                  <a:lnTo>
                    <a:pt x="897801" y="567982"/>
                  </a:lnTo>
                  <a:lnTo>
                    <a:pt x="895756" y="567677"/>
                  </a:lnTo>
                  <a:close/>
                </a:path>
                <a:path w="1008379" h="720089">
                  <a:moveTo>
                    <a:pt x="876071" y="541324"/>
                  </a:moveTo>
                  <a:lnTo>
                    <a:pt x="873188" y="543483"/>
                  </a:lnTo>
                  <a:lnTo>
                    <a:pt x="872883" y="545528"/>
                  </a:lnTo>
                  <a:lnTo>
                    <a:pt x="884453" y="561022"/>
                  </a:lnTo>
                  <a:lnTo>
                    <a:pt x="885431" y="561466"/>
                  </a:lnTo>
                  <a:lnTo>
                    <a:pt x="887107" y="561466"/>
                  </a:lnTo>
                  <a:lnTo>
                    <a:pt x="887793" y="561263"/>
                  </a:lnTo>
                  <a:lnTo>
                    <a:pt x="889825" y="559739"/>
                  </a:lnTo>
                  <a:lnTo>
                    <a:pt x="890117" y="557695"/>
                  </a:lnTo>
                  <a:lnTo>
                    <a:pt x="878116" y="541616"/>
                  </a:lnTo>
                  <a:lnTo>
                    <a:pt x="876071" y="541324"/>
                  </a:lnTo>
                  <a:close/>
                </a:path>
                <a:path w="1008379" h="720089">
                  <a:moveTo>
                    <a:pt x="856386" y="514959"/>
                  </a:moveTo>
                  <a:lnTo>
                    <a:pt x="853503" y="517118"/>
                  </a:lnTo>
                  <a:lnTo>
                    <a:pt x="853198" y="519175"/>
                  </a:lnTo>
                  <a:lnTo>
                    <a:pt x="864768" y="534657"/>
                  </a:lnTo>
                  <a:lnTo>
                    <a:pt x="865746" y="535114"/>
                  </a:lnTo>
                  <a:lnTo>
                    <a:pt x="867422" y="535114"/>
                  </a:lnTo>
                  <a:lnTo>
                    <a:pt x="868108" y="534898"/>
                  </a:lnTo>
                  <a:lnTo>
                    <a:pt x="870140" y="533387"/>
                  </a:lnTo>
                  <a:lnTo>
                    <a:pt x="870432" y="531329"/>
                  </a:lnTo>
                  <a:lnTo>
                    <a:pt x="859523" y="516699"/>
                  </a:lnTo>
                  <a:lnTo>
                    <a:pt x="858431" y="515264"/>
                  </a:lnTo>
                  <a:lnTo>
                    <a:pt x="856386" y="514959"/>
                  </a:lnTo>
                  <a:close/>
                </a:path>
                <a:path w="1008379" h="720089">
                  <a:moveTo>
                    <a:pt x="836701" y="488607"/>
                  </a:moveTo>
                  <a:lnTo>
                    <a:pt x="833818" y="490766"/>
                  </a:lnTo>
                  <a:lnTo>
                    <a:pt x="833526" y="492810"/>
                  </a:lnTo>
                  <a:lnTo>
                    <a:pt x="845083" y="508304"/>
                  </a:lnTo>
                  <a:lnTo>
                    <a:pt x="846061" y="508749"/>
                  </a:lnTo>
                  <a:lnTo>
                    <a:pt x="847737" y="508749"/>
                  </a:lnTo>
                  <a:lnTo>
                    <a:pt x="848423" y="508546"/>
                  </a:lnTo>
                  <a:lnTo>
                    <a:pt x="850455" y="507022"/>
                  </a:lnTo>
                  <a:lnTo>
                    <a:pt x="850760" y="504977"/>
                  </a:lnTo>
                  <a:lnTo>
                    <a:pt x="838746" y="488899"/>
                  </a:lnTo>
                  <a:lnTo>
                    <a:pt x="836701" y="488607"/>
                  </a:lnTo>
                  <a:close/>
                </a:path>
                <a:path w="1008379" h="720089">
                  <a:moveTo>
                    <a:pt x="817029" y="462241"/>
                  </a:moveTo>
                  <a:lnTo>
                    <a:pt x="814133" y="464400"/>
                  </a:lnTo>
                  <a:lnTo>
                    <a:pt x="813828" y="466458"/>
                  </a:lnTo>
                  <a:lnTo>
                    <a:pt x="814920" y="467893"/>
                  </a:lnTo>
                  <a:lnTo>
                    <a:pt x="825398" y="481939"/>
                  </a:lnTo>
                  <a:lnTo>
                    <a:pt x="826376" y="482384"/>
                  </a:lnTo>
                  <a:lnTo>
                    <a:pt x="828065" y="482384"/>
                  </a:lnTo>
                  <a:lnTo>
                    <a:pt x="828738" y="482180"/>
                  </a:lnTo>
                  <a:lnTo>
                    <a:pt x="830770" y="480669"/>
                  </a:lnTo>
                  <a:lnTo>
                    <a:pt x="831075" y="478612"/>
                  </a:lnTo>
                  <a:lnTo>
                    <a:pt x="819073" y="462546"/>
                  </a:lnTo>
                  <a:lnTo>
                    <a:pt x="817029" y="462241"/>
                  </a:lnTo>
                  <a:close/>
                </a:path>
                <a:path w="1008379" h="720089">
                  <a:moveTo>
                    <a:pt x="797344" y="435876"/>
                  </a:moveTo>
                  <a:lnTo>
                    <a:pt x="794448" y="438048"/>
                  </a:lnTo>
                  <a:lnTo>
                    <a:pt x="794156" y="440093"/>
                  </a:lnTo>
                  <a:lnTo>
                    <a:pt x="805713" y="455574"/>
                  </a:lnTo>
                  <a:lnTo>
                    <a:pt x="806704" y="456031"/>
                  </a:lnTo>
                  <a:lnTo>
                    <a:pt x="808380" y="456031"/>
                  </a:lnTo>
                  <a:lnTo>
                    <a:pt x="809066" y="455828"/>
                  </a:lnTo>
                  <a:lnTo>
                    <a:pt x="811098" y="454304"/>
                  </a:lnTo>
                  <a:lnTo>
                    <a:pt x="811390" y="452246"/>
                  </a:lnTo>
                  <a:lnTo>
                    <a:pt x="799388" y="436181"/>
                  </a:lnTo>
                  <a:lnTo>
                    <a:pt x="797344" y="435876"/>
                  </a:lnTo>
                  <a:close/>
                </a:path>
                <a:path w="1008379" h="720089">
                  <a:moveTo>
                    <a:pt x="777659" y="409524"/>
                  </a:moveTo>
                  <a:lnTo>
                    <a:pt x="774763" y="411683"/>
                  </a:lnTo>
                  <a:lnTo>
                    <a:pt x="774471" y="413727"/>
                  </a:lnTo>
                  <a:lnTo>
                    <a:pt x="786041" y="429221"/>
                  </a:lnTo>
                  <a:lnTo>
                    <a:pt x="787019" y="429666"/>
                  </a:lnTo>
                  <a:lnTo>
                    <a:pt x="788695" y="429666"/>
                  </a:lnTo>
                  <a:lnTo>
                    <a:pt x="789381" y="429463"/>
                  </a:lnTo>
                  <a:lnTo>
                    <a:pt x="791413" y="427939"/>
                  </a:lnTo>
                  <a:lnTo>
                    <a:pt x="791705" y="425894"/>
                  </a:lnTo>
                  <a:lnTo>
                    <a:pt x="779703" y="409828"/>
                  </a:lnTo>
                  <a:lnTo>
                    <a:pt x="777659" y="409524"/>
                  </a:lnTo>
                  <a:close/>
                </a:path>
                <a:path w="1008379" h="720089">
                  <a:moveTo>
                    <a:pt x="757974" y="383158"/>
                  </a:moveTo>
                  <a:lnTo>
                    <a:pt x="755091" y="385317"/>
                  </a:lnTo>
                  <a:lnTo>
                    <a:pt x="754786" y="387375"/>
                  </a:lnTo>
                  <a:lnTo>
                    <a:pt x="766356" y="402856"/>
                  </a:lnTo>
                  <a:lnTo>
                    <a:pt x="767334" y="403313"/>
                  </a:lnTo>
                  <a:lnTo>
                    <a:pt x="769010" y="403313"/>
                  </a:lnTo>
                  <a:lnTo>
                    <a:pt x="769696" y="403097"/>
                  </a:lnTo>
                  <a:lnTo>
                    <a:pt x="771728" y="401586"/>
                  </a:lnTo>
                  <a:lnTo>
                    <a:pt x="772020" y="399529"/>
                  </a:lnTo>
                  <a:lnTo>
                    <a:pt x="760018" y="383463"/>
                  </a:lnTo>
                  <a:lnTo>
                    <a:pt x="757974" y="383158"/>
                  </a:lnTo>
                  <a:close/>
                </a:path>
                <a:path w="1008379" h="720089">
                  <a:moveTo>
                    <a:pt x="738289" y="356806"/>
                  </a:moveTo>
                  <a:lnTo>
                    <a:pt x="735406" y="358965"/>
                  </a:lnTo>
                  <a:lnTo>
                    <a:pt x="735114" y="361010"/>
                  </a:lnTo>
                  <a:lnTo>
                    <a:pt x="746671" y="376504"/>
                  </a:lnTo>
                  <a:lnTo>
                    <a:pt x="747649" y="376948"/>
                  </a:lnTo>
                  <a:lnTo>
                    <a:pt x="749325" y="376948"/>
                  </a:lnTo>
                  <a:lnTo>
                    <a:pt x="750011" y="376745"/>
                  </a:lnTo>
                  <a:lnTo>
                    <a:pt x="752043" y="375221"/>
                  </a:lnTo>
                  <a:lnTo>
                    <a:pt x="752348" y="373176"/>
                  </a:lnTo>
                  <a:lnTo>
                    <a:pt x="740346" y="357098"/>
                  </a:lnTo>
                  <a:lnTo>
                    <a:pt x="738289" y="356806"/>
                  </a:lnTo>
                  <a:close/>
                </a:path>
                <a:path w="1008379" h="720089">
                  <a:moveTo>
                    <a:pt x="718604" y="330441"/>
                  </a:moveTo>
                  <a:lnTo>
                    <a:pt x="715721" y="332600"/>
                  </a:lnTo>
                  <a:lnTo>
                    <a:pt x="715429" y="334644"/>
                  </a:lnTo>
                  <a:lnTo>
                    <a:pt x="716495" y="336105"/>
                  </a:lnTo>
                  <a:lnTo>
                    <a:pt x="726986" y="350138"/>
                  </a:lnTo>
                  <a:lnTo>
                    <a:pt x="727964" y="350583"/>
                  </a:lnTo>
                  <a:lnTo>
                    <a:pt x="729653" y="350583"/>
                  </a:lnTo>
                  <a:lnTo>
                    <a:pt x="730326" y="350380"/>
                  </a:lnTo>
                  <a:lnTo>
                    <a:pt x="732370" y="348856"/>
                  </a:lnTo>
                  <a:lnTo>
                    <a:pt x="732663" y="346811"/>
                  </a:lnTo>
                  <a:lnTo>
                    <a:pt x="720661" y="330746"/>
                  </a:lnTo>
                  <a:lnTo>
                    <a:pt x="718604" y="330441"/>
                  </a:lnTo>
                  <a:close/>
                </a:path>
                <a:path w="1008379" h="720089">
                  <a:moveTo>
                    <a:pt x="692746" y="312013"/>
                  </a:moveTo>
                  <a:lnTo>
                    <a:pt x="690803" y="312750"/>
                  </a:lnTo>
                  <a:lnTo>
                    <a:pt x="689317" y="316026"/>
                  </a:lnTo>
                  <a:lnTo>
                    <a:pt x="690054" y="317969"/>
                  </a:lnTo>
                  <a:lnTo>
                    <a:pt x="707123" y="325691"/>
                  </a:lnTo>
                  <a:lnTo>
                    <a:pt x="707580" y="325793"/>
                  </a:lnTo>
                  <a:lnTo>
                    <a:pt x="709269" y="325793"/>
                  </a:lnTo>
                  <a:lnTo>
                    <a:pt x="710463" y="325069"/>
                  </a:lnTo>
                  <a:lnTo>
                    <a:pt x="711746" y="322224"/>
                  </a:lnTo>
                  <a:lnTo>
                    <a:pt x="711022" y="320281"/>
                  </a:lnTo>
                  <a:lnTo>
                    <a:pt x="692746" y="312013"/>
                  </a:lnTo>
                  <a:close/>
                </a:path>
                <a:path w="1008379" h="720089">
                  <a:moveTo>
                    <a:pt x="662774" y="298449"/>
                  </a:moveTo>
                  <a:lnTo>
                    <a:pt x="660831" y="299173"/>
                  </a:lnTo>
                  <a:lnTo>
                    <a:pt x="659345" y="302463"/>
                  </a:lnTo>
                  <a:lnTo>
                    <a:pt x="660082" y="304406"/>
                  </a:lnTo>
                  <a:lnTo>
                    <a:pt x="677151" y="312127"/>
                  </a:lnTo>
                  <a:lnTo>
                    <a:pt x="677608" y="312216"/>
                  </a:lnTo>
                  <a:lnTo>
                    <a:pt x="679297" y="312216"/>
                  </a:lnTo>
                  <a:lnTo>
                    <a:pt x="680491" y="311505"/>
                  </a:lnTo>
                  <a:lnTo>
                    <a:pt x="681786" y="308660"/>
                  </a:lnTo>
                  <a:lnTo>
                    <a:pt x="681050" y="306717"/>
                  </a:lnTo>
                  <a:lnTo>
                    <a:pt x="662774" y="298449"/>
                  </a:lnTo>
                  <a:close/>
                </a:path>
                <a:path w="1008379" h="720089">
                  <a:moveTo>
                    <a:pt x="632802" y="284886"/>
                  </a:moveTo>
                  <a:lnTo>
                    <a:pt x="630859" y="285610"/>
                  </a:lnTo>
                  <a:lnTo>
                    <a:pt x="629386" y="288899"/>
                  </a:lnTo>
                  <a:lnTo>
                    <a:pt x="630110" y="290842"/>
                  </a:lnTo>
                  <a:lnTo>
                    <a:pt x="647179" y="298564"/>
                  </a:lnTo>
                  <a:lnTo>
                    <a:pt x="647636" y="298653"/>
                  </a:lnTo>
                  <a:lnTo>
                    <a:pt x="649325" y="298653"/>
                  </a:lnTo>
                  <a:lnTo>
                    <a:pt x="650519" y="297941"/>
                  </a:lnTo>
                  <a:lnTo>
                    <a:pt x="651814" y="295097"/>
                  </a:lnTo>
                  <a:lnTo>
                    <a:pt x="651078" y="293154"/>
                  </a:lnTo>
                  <a:lnTo>
                    <a:pt x="632802" y="284886"/>
                  </a:lnTo>
                  <a:close/>
                </a:path>
                <a:path w="1008379" h="720089">
                  <a:moveTo>
                    <a:pt x="602830" y="271310"/>
                  </a:moveTo>
                  <a:lnTo>
                    <a:pt x="600900" y="272046"/>
                  </a:lnTo>
                  <a:lnTo>
                    <a:pt x="599414" y="275335"/>
                  </a:lnTo>
                  <a:lnTo>
                    <a:pt x="600138" y="277266"/>
                  </a:lnTo>
                  <a:lnTo>
                    <a:pt x="617207" y="284987"/>
                  </a:lnTo>
                  <a:lnTo>
                    <a:pt x="617664" y="285089"/>
                  </a:lnTo>
                  <a:lnTo>
                    <a:pt x="619366" y="285089"/>
                  </a:lnTo>
                  <a:lnTo>
                    <a:pt x="620547" y="284378"/>
                  </a:lnTo>
                  <a:lnTo>
                    <a:pt x="621842" y="281520"/>
                  </a:lnTo>
                  <a:lnTo>
                    <a:pt x="621106" y="279590"/>
                  </a:lnTo>
                  <a:lnTo>
                    <a:pt x="602830" y="271310"/>
                  </a:lnTo>
                  <a:close/>
                </a:path>
                <a:path w="1008379" h="720089">
                  <a:moveTo>
                    <a:pt x="572858" y="257746"/>
                  </a:moveTo>
                  <a:lnTo>
                    <a:pt x="570928" y="258483"/>
                  </a:lnTo>
                  <a:lnTo>
                    <a:pt x="569442" y="261772"/>
                  </a:lnTo>
                  <a:lnTo>
                    <a:pt x="570166" y="263702"/>
                  </a:lnTo>
                  <a:lnTo>
                    <a:pt x="587235" y="271437"/>
                  </a:lnTo>
                  <a:lnTo>
                    <a:pt x="587692" y="271525"/>
                  </a:lnTo>
                  <a:lnTo>
                    <a:pt x="589394" y="271525"/>
                  </a:lnTo>
                  <a:lnTo>
                    <a:pt x="590575" y="270814"/>
                  </a:lnTo>
                  <a:lnTo>
                    <a:pt x="591870" y="267957"/>
                  </a:lnTo>
                  <a:lnTo>
                    <a:pt x="591146" y="266026"/>
                  </a:lnTo>
                  <a:lnTo>
                    <a:pt x="572858" y="257746"/>
                  </a:lnTo>
                  <a:close/>
                </a:path>
                <a:path w="1008379" h="720089">
                  <a:moveTo>
                    <a:pt x="542886" y="244182"/>
                  </a:moveTo>
                  <a:lnTo>
                    <a:pt x="540956" y="244919"/>
                  </a:lnTo>
                  <a:lnTo>
                    <a:pt x="539470" y="248208"/>
                  </a:lnTo>
                  <a:lnTo>
                    <a:pt x="540194" y="250139"/>
                  </a:lnTo>
                  <a:lnTo>
                    <a:pt x="557263" y="257860"/>
                  </a:lnTo>
                  <a:lnTo>
                    <a:pt x="557720" y="257962"/>
                  </a:lnTo>
                  <a:lnTo>
                    <a:pt x="559422" y="257962"/>
                  </a:lnTo>
                  <a:lnTo>
                    <a:pt x="560603" y="257251"/>
                  </a:lnTo>
                  <a:lnTo>
                    <a:pt x="561898" y="254393"/>
                  </a:lnTo>
                  <a:lnTo>
                    <a:pt x="561174" y="252450"/>
                  </a:lnTo>
                  <a:lnTo>
                    <a:pt x="542886" y="244182"/>
                  </a:lnTo>
                  <a:close/>
                </a:path>
                <a:path w="1008379" h="720089">
                  <a:moveTo>
                    <a:pt x="512914" y="230619"/>
                  </a:moveTo>
                  <a:lnTo>
                    <a:pt x="510984" y="231343"/>
                  </a:lnTo>
                  <a:lnTo>
                    <a:pt x="509498" y="234632"/>
                  </a:lnTo>
                  <a:lnTo>
                    <a:pt x="510222" y="236575"/>
                  </a:lnTo>
                  <a:lnTo>
                    <a:pt x="527291" y="244297"/>
                  </a:lnTo>
                  <a:lnTo>
                    <a:pt x="527748" y="244386"/>
                  </a:lnTo>
                  <a:lnTo>
                    <a:pt x="529450" y="244386"/>
                  </a:lnTo>
                  <a:lnTo>
                    <a:pt x="530631" y="243674"/>
                  </a:lnTo>
                  <a:lnTo>
                    <a:pt x="531926" y="240830"/>
                  </a:lnTo>
                  <a:lnTo>
                    <a:pt x="531202" y="238886"/>
                  </a:lnTo>
                  <a:lnTo>
                    <a:pt x="512914" y="230619"/>
                  </a:lnTo>
                  <a:close/>
                </a:path>
                <a:path w="1008379" h="720089">
                  <a:moveTo>
                    <a:pt x="482942" y="217055"/>
                  </a:moveTo>
                  <a:lnTo>
                    <a:pt x="481012" y="217779"/>
                  </a:lnTo>
                  <a:lnTo>
                    <a:pt x="479526" y="221068"/>
                  </a:lnTo>
                  <a:lnTo>
                    <a:pt x="480263" y="223011"/>
                  </a:lnTo>
                  <a:lnTo>
                    <a:pt x="497332" y="230733"/>
                  </a:lnTo>
                  <a:lnTo>
                    <a:pt x="497789" y="230822"/>
                  </a:lnTo>
                  <a:lnTo>
                    <a:pt x="499478" y="230822"/>
                  </a:lnTo>
                  <a:lnTo>
                    <a:pt x="500672" y="230111"/>
                  </a:lnTo>
                  <a:lnTo>
                    <a:pt x="501954" y="227266"/>
                  </a:lnTo>
                  <a:lnTo>
                    <a:pt x="501230" y="225323"/>
                  </a:lnTo>
                  <a:lnTo>
                    <a:pt x="482942" y="217055"/>
                  </a:lnTo>
                  <a:close/>
                </a:path>
                <a:path w="1008379" h="720089">
                  <a:moveTo>
                    <a:pt x="452970" y="203479"/>
                  </a:moveTo>
                  <a:lnTo>
                    <a:pt x="451053" y="204215"/>
                  </a:lnTo>
                  <a:lnTo>
                    <a:pt x="449554" y="207505"/>
                  </a:lnTo>
                  <a:lnTo>
                    <a:pt x="450291" y="209435"/>
                  </a:lnTo>
                  <a:lnTo>
                    <a:pt x="467360" y="217169"/>
                  </a:lnTo>
                  <a:lnTo>
                    <a:pt x="467817" y="217258"/>
                  </a:lnTo>
                  <a:lnTo>
                    <a:pt x="469506" y="217258"/>
                  </a:lnTo>
                  <a:lnTo>
                    <a:pt x="470700" y="216547"/>
                  </a:lnTo>
                  <a:lnTo>
                    <a:pt x="471982" y="213690"/>
                  </a:lnTo>
                  <a:lnTo>
                    <a:pt x="471258" y="211759"/>
                  </a:lnTo>
                  <a:lnTo>
                    <a:pt x="452970" y="203479"/>
                  </a:lnTo>
                  <a:close/>
                </a:path>
                <a:path w="1008379" h="720089">
                  <a:moveTo>
                    <a:pt x="423011" y="189915"/>
                  </a:moveTo>
                  <a:lnTo>
                    <a:pt x="421081" y="190652"/>
                  </a:lnTo>
                  <a:lnTo>
                    <a:pt x="419595" y="193941"/>
                  </a:lnTo>
                  <a:lnTo>
                    <a:pt x="420319" y="195872"/>
                  </a:lnTo>
                  <a:lnTo>
                    <a:pt x="437388" y="203606"/>
                  </a:lnTo>
                  <a:lnTo>
                    <a:pt x="437845" y="203695"/>
                  </a:lnTo>
                  <a:lnTo>
                    <a:pt x="439534" y="203695"/>
                  </a:lnTo>
                  <a:lnTo>
                    <a:pt x="440728" y="202971"/>
                  </a:lnTo>
                  <a:lnTo>
                    <a:pt x="442010" y="200126"/>
                  </a:lnTo>
                  <a:lnTo>
                    <a:pt x="441286" y="198196"/>
                  </a:lnTo>
                  <a:lnTo>
                    <a:pt x="423011" y="189915"/>
                  </a:lnTo>
                  <a:close/>
                </a:path>
                <a:path w="1008379" h="720089">
                  <a:moveTo>
                    <a:pt x="393039" y="176352"/>
                  </a:moveTo>
                  <a:lnTo>
                    <a:pt x="391109" y="177088"/>
                  </a:lnTo>
                  <a:lnTo>
                    <a:pt x="389623" y="180378"/>
                  </a:lnTo>
                  <a:lnTo>
                    <a:pt x="390347" y="182308"/>
                  </a:lnTo>
                  <a:lnTo>
                    <a:pt x="407416" y="190030"/>
                  </a:lnTo>
                  <a:lnTo>
                    <a:pt x="407873" y="190131"/>
                  </a:lnTo>
                  <a:lnTo>
                    <a:pt x="409562" y="190131"/>
                  </a:lnTo>
                  <a:lnTo>
                    <a:pt x="410756" y="189407"/>
                  </a:lnTo>
                  <a:lnTo>
                    <a:pt x="412051" y="186562"/>
                  </a:lnTo>
                  <a:lnTo>
                    <a:pt x="411314" y="184632"/>
                  </a:lnTo>
                  <a:lnTo>
                    <a:pt x="393039" y="176352"/>
                  </a:lnTo>
                  <a:close/>
                </a:path>
                <a:path w="1008379" h="720089">
                  <a:moveTo>
                    <a:pt x="363067" y="162788"/>
                  </a:moveTo>
                  <a:lnTo>
                    <a:pt x="361137" y="163525"/>
                  </a:lnTo>
                  <a:lnTo>
                    <a:pt x="359651" y="166801"/>
                  </a:lnTo>
                  <a:lnTo>
                    <a:pt x="360375" y="168744"/>
                  </a:lnTo>
                  <a:lnTo>
                    <a:pt x="377444" y="176466"/>
                  </a:lnTo>
                  <a:lnTo>
                    <a:pt x="377901" y="176555"/>
                  </a:lnTo>
                  <a:lnTo>
                    <a:pt x="379603" y="176555"/>
                  </a:lnTo>
                  <a:lnTo>
                    <a:pt x="380784" y="175844"/>
                  </a:lnTo>
                  <a:lnTo>
                    <a:pt x="382079" y="172999"/>
                  </a:lnTo>
                  <a:lnTo>
                    <a:pt x="381342" y="171056"/>
                  </a:lnTo>
                  <a:lnTo>
                    <a:pt x="363067" y="162788"/>
                  </a:lnTo>
                  <a:close/>
                </a:path>
                <a:path w="1008379" h="720089">
                  <a:moveTo>
                    <a:pt x="333095" y="149224"/>
                  </a:moveTo>
                  <a:lnTo>
                    <a:pt x="331165" y="149948"/>
                  </a:lnTo>
                  <a:lnTo>
                    <a:pt x="329679" y="153250"/>
                  </a:lnTo>
                  <a:lnTo>
                    <a:pt x="330415" y="155181"/>
                  </a:lnTo>
                  <a:lnTo>
                    <a:pt x="347472" y="162902"/>
                  </a:lnTo>
                  <a:lnTo>
                    <a:pt x="347929" y="162991"/>
                  </a:lnTo>
                  <a:lnTo>
                    <a:pt x="349618" y="162991"/>
                  </a:lnTo>
                  <a:lnTo>
                    <a:pt x="350812" y="162280"/>
                  </a:lnTo>
                  <a:lnTo>
                    <a:pt x="352107" y="159435"/>
                  </a:lnTo>
                  <a:lnTo>
                    <a:pt x="351370" y="157492"/>
                  </a:lnTo>
                  <a:lnTo>
                    <a:pt x="333095" y="149224"/>
                  </a:lnTo>
                  <a:close/>
                </a:path>
                <a:path w="1008379" h="720089">
                  <a:moveTo>
                    <a:pt x="303123" y="135648"/>
                  </a:moveTo>
                  <a:lnTo>
                    <a:pt x="301193" y="136385"/>
                  </a:lnTo>
                  <a:lnTo>
                    <a:pt x="299707" y="139674"/>
                  </a:lnTo>
                  <a:lnTo>
                    <a:pt x="300443" y="141604"/>
                  </a:lnTo>
                  <a:lnTo>
                    <a:pt x="317500" y="149339"/>
                  </a:lnTo>
                  <a:lnTo>
                    <a:pt x="317957" y="149428"/>
                  </a:lnTo>
                  <a:lnTo>
                    <a:pt x="319646" y="149428"/>
                  </a:lnTo>
                  <a:lnTo>
                    <a:pt x="320852" y="148716"/>
                  </a:lnTo>
                  <a:lnTo>
                    <a:pt x="322135" y="145859"/>
                  </a:lnTo>
                  <a:lnTo>
                    <a:pt x="321398" y="143929"/>
                  </a:lnTo>
                  <a:lnTo>
                    <a:pt x="303123" y="135648"/>
                  </a:lnTo>
                  <a:close/>
                </a:path>
                <a:path w="1008379" h="720089">
                  <a:moveTo>
                    <a:pt x="273164" y="122085"/>
                  </a:moveTo>
                  <a:lnTo>
                    <a:pt x="271221" y="122821"/>
                  </a:lnTo>
                  <a:lnTo>
                    <a:pt x="269735" y="126110"/>
                  </a:lnTo>
                  <a:lnTo>
                    <a:pt x="270459" y="128041"/>
                  </a:lnTo>
                  <a:lnTo>
                    <a:pt x="287528" y="135775"/>
                  </a:lnTo>
                  <a:lnTo>
                    <a:pt x="287997" y="135864"/>
                  </a:lnTo>
                  <a:lnTo>
                    <a:pt x="289687" y="135864"/>
                  </a:lnTo>
                  <a:lnTo>
                    <a:pt x="290880" y="135153"/>
                  </a:lnTo>
                  <a:lnTo>
                    <a:pt x="292163" y="132295"/>
                  </a:lnTo>
                  <a:lnTo>
                    <a:pt x="291439" y="130365"/>
                  </a:lnTo>
                  <a:lnTo>
                    <a:pt x="273164" y="122085"/>
                  </a:lnTo>
                  <a:close/>
                </a:path>
                <a:path w="1008379" h="720089">
                  <a:moveTo>
                    <a:pt x="243192" y="108521"/>
                  </a:moveTo>
                  <a:lnTo>
                    <a:pt x="241249" y="109258"/>
                  </a:lnTo>
                  <a:lnTo>
                    <a:pt x="239763" y="112547"/>
                  </a:lnTo>
                  <a:lnTo>
                    <a:pt x="240499" y="114477"/>
                  </a:lnTo>
                  <a:lnTo>
                    <a:pt x="257568" y="122199"/>
                  </a:lnTo>
                  <a:lnTo>
                    <a:pt x="258025" y="122300"/>
                  </a:lnTo>
                  <a:lnTo>
                    <a:pt x="259715" y="122300"/>
                  </a:lnTo>
                  <a:lnTo>
                    <a:pt x="260908" y="121589"/>
                  </a:lnTo>
                  <a:lnTo>
                    <a:pt x="262191" y="118732"/>
                  </a:lnTo>
                  <a:lnTo>
                    <a:pt x="261467" y="116801"/>
                  </a:lnTo>
                  <a:lnTo>
                    <a:pt x="243192" y="108521"/>
                  </a:lnTo>
                  <a:close/>
                </a:path>
                <a:path w="1008379" h="720089">
                  <a:moveTo>
                    <a:pt x="213220" y="94957"/>
                  </a:moveTo>
                  <a:lnTo>
                    <a:pt x="211277" y="95681"/>
                  </a:lnTo>
                  <a:lnTo>
                    <a:pt x="209804" y="98983"/>
                  </a:lnTo>
                  <a:lnTo>
                    <a:pt x="210527" y="100914"/>
                  </a:lnTo>
                  <a:lnTo>
                    <a:pt x="227596" y="108635"/>
                  </a:lnTo>
                  <a:lnTo>
                    <a:pt x="228053" y="108737"/>
                  </a:lnTo>
                  <a:lnTo>
                    <a:pt x="229743" y="108737"/>
                  </a:lnTo>
                  <a:lnTo>
                    <a:pt x="230936" y="108013"/>
                  </a:lnTo>
                  <a:lnTo>
                    <a:pt x="232232" y="105168"/>
                  </a:lnTo>
                  <a:lnTo>
                    <a:pt x="231495" y="103225"/>
                  </a:lnTo>
                  <a:lnTo>
                    <a:pt x="213220" y="94957"/>
                  </a:lnTo>
                  <a:close/>
                </a:path>
                <a:path w="1008379" h="720089">
                  <a:moveTo>
                    <a:pt x="183248" y="81394"/>
                  </a:moveTo>
                  <a:lnTo>
                    <a:pt x="181317" y="82118"/>
                  </a:lnTo>
                  <a:lnTo>
                    <a:pt x="179819" y="85407"/>
                  </a:lnTo>
                  <a:lnTo>
                    <a:pt x="180555" y="87350"/>
                  </a:lnTo>
                  <a:lnTo>
                    <a:pt x="197624" y="95072"/>
                  </a:lnTo>
                  <a:lnTo>
                    <a:pt x="198081" y="95173"/>
                  </a:lnTo>
                  <a:lnTo>
                    <a:pt x="199771" y="95173"/>
                  </a:lnTo>
                  <a:lnTo>
                    <a:pt x="200964" y="94449"/>
                  </a:lnTo>
                  <a:lnTo>
                    <a:pt x="202260" y="91605"/>
                  </a:lnTo>
                  <a:lnTo>
                    <a:pt x="201523" y="89661"/>
                  </a:lnTo>
                  <a:lnTo>
                    <a:pt x="183248" y="81394"/>
                  </a:lnTo>
                  <a:close/>
                </a:path>
                <a:path w="1008379" h="720089">
                  <a:moveTo>
                    <a:pt x="153276" y="67817"/>
                  </a:moveTo>
                  <a:lnTo>
                    <a:pt x="151345" y="68554"/>
                  </a:lnTo>
                  <a:lnTo>
                    <a:pt x="149847" y="71843"/>
                  </a:lnTo>
                  <a:lnTo>
                    <a:pt x="150583" y="73774"/>
                  </a:lnTo>
                  <a:lnTo>
                    <a:pt x="167652" y="81508"/>
                  </a:lnTo>
                  <a:lnTo>
                    <a:pt x="168109" y="81597"/>
                  </a:lnTo>
                  <a:lnTo>
                    <a:pt x="169811" y="81597"/>
                  </a:lnTo>
                  <a:lnTo>
                    <a:pt x="170992" y="80886"/>
                  </a:lnTo>
                  <a:lnTo>
                    <a:pt x="172288" y="78041"/>
                  </a:lnTo>
                  <a:lnTo>
                    <a:pt x="171551" y="76098"/>
                  </a:lnTo>
                  <a:lnTo>
                    <a:pt x="153276" y="67817"/>
                  </a:lnTo>
                  <a:close/>
                </a:path>
                <a:path w="1008379" h="720089">
                  <a:moveTo>
                    <a:pt x="123304" y="54254"/>
                  </a:moveTo>
                  <a:lnTo>
                    <a:pt x="121373" y="54990"/>
                  </a:lnTo>
                  <a:lnTo>
                    <a:pt x="119887" y="58280"/>
                  </a:lnTo>
                  <a:lnTo>
                    <a:pt x="120611" y="60210"/>
                  </a:lnTo>
                  <a:lnTo>
                    <a:pt x="137680" y="67944"/>
                  </a:lnTo>
                  <a:lnTo>
                    <a:pt x="138137" y="68033"/>
                  </a:lnTo>
                  <a:lnTo>
                    <a:pt x="139827" y="68033"/>
                  </a:lnTo>
                  <a:lnTo>
                    <a:pt x="141020" y="67322"/>
                  </a:lnTo>
                  <a:lnTo>
                    <a:pt x="142316" y="64465"/>
                  </a:lnTo>
                  <a:lnTo>
                    <a:pt x="141579" y="62534"/>
                  </a:lnTo>
                  <a:lnTo>
                    <a:pt x="123304" y="54254"/>
                  </a:lnTo>
                  <a:close/>
                </a:path>
                <a:path w="1008379" h="720089">
                  <a:moveTo>
                    <a:pt x="93332" y="40690"/>
                  </a:moveTo>
                  <a:lnTo>
                    <a:pt x="91401" y="41427"/>
                  </a:lnTo>
                  <a:lnTo>
                    <a:pt x="89915" y="44716"/>
                  </a:lnTo>
                  <a:lnTo>
                    <a:pt x="90639" y="46647"/>
                  </a:lnTo>
                  <a:lnTo>
                    <a:pt x="107708" y="54368"/>
                  </a:lnTo>
                  <a:lnTo>
                    <a:pt x="108165" y="54470"/>
                  </a:lnTo>
                  <a:lnTo>
                    <a:pt x="109855" y="54470"/>
                  </a:lnTo>
                  <a:lnTo>
                    <a:pt x="111048" y="53759"/>
                  </a:lnTo>
                  <a:lnTo>
                    <a:pt x="112344" y="50901"/>
                  </a:lnTo>
                  <a:lnTo>
                    <a:pt x="111607" y="48971"/>
                  </a:lnTo>
                  <a:lnTo>
                    <a:pt x="93332" y="40690"/>
                  </a:lnTo>
                  <a:close/>
                </a:path>
                <a:path w="1008379" h="720089">
                  <a:moveTo>
                    <a:pt x="63373" y="27127"/>
                  </a:moveTo>
                  <a:lnTo>
                    <a:pt x="61429" y="27863"/>
                  </a:lnTo>
                  <a:lnTo>
                    <a:pt x="59943" y="31140"/>
                  </a:lnTo>
                  <a:lnTo>
                    <a:pt x="60667" y="33083"/>
                  </a:lnTo>
                  <a:lnTo>
                    <a:pt x="77736" y="40805"/>
                  </a:lnTo>
                  <a:lnTo>
                    <a:pt x="78193" y="40906"/>
                  </a:lnTo>
                  <a:lnTo>
                    <a:pt x="79895" y="40906"/>
                  </a:lnTo>
                  <a:lnTo>
                    <a:pt x="81076" y="40182"/>
                  </a:lnTo>
                  <a:lnTo>
                    <a:pt x="82372" y="37337"/>
                  </a:lnTo>
                  <a:lnTo>
                    <a:pt x="81635" y="35407"/>
                  </a:lnTo>
                  <a:lnTo>
                    <a:pt x="63373" y="27127"/>
                  </a:lnTo>
                  <a:close/>
                </a:path>
                <a:path w="1008379" h="720089">
                  <a:moveTo>
                    <a:pt x="33401" y="13563"/>
                  </a:moveTo>
                  <a:lnTo>
                    <a:pt x="31457" y="14287"/>
                  </a:lnTo>
                  <a:lnTo>
                    <a:pt x="29971" y="17589"/>
                  </a:lnTo>
                  <a:lnTo>
                    <a:pt x="30695" y="19519"/>
                  </a:lnTo>
                  <a:lnTo>
                    <a:pt x="47777" y="27241"/>
                  </a:lnTo>
                  <a:lnTo>
                    <a:pt x="48221" y="27343"/>
                  </a:lnTo>
                  <a:lnTo>
                    <a:pt x="49923" y="27343"/>
                  </a:lnTo>
                  <a:lnTo>
                    <a:pt x="51104" y="26619"/>
                  </a:lnTo>
                  <a:lnTo>
                    <a:pt x="52400" y="23774"/>
                  </a:lnTo>
                  <a:lnTo>
                    <a:pt x="51676" y="21831"/>
                  </a:lnTo>
                  <a:lnTo>
                    <a:pt x="33401" y="13563"/>
                  </a:lnTo>
                  <a:close/>
                </a:path>
                <a:path w="1008379" h="720089">
                  <a:moveTo>
                    <a:pt x="3416" y="0"/>
                  </a:moveTo>
                  <a:lnTo>
                    <a:pt x="1485" y="723"/>
                  </a:lnTo>
                  <a:lnTo>
                    <a:pt x="0" y="4013"/>
                  </a:lnTo>
                  <a:lnTo>
                    <a:pt x="736" y="5956"/>
                  </a:lnTo>
                  <a:lnTo>
                    <a:pt x="17805" y="13677"/>
                  </a:lnTo>
                  <a:lnTo>
                    <a:pt x="18249" y="13766"/>
                  </a:lnTo>
                  <a:lnTo>
                    <a:pt x="19951" y="13766"/>
                  </a:lnTo>
                  <a:lnTo>
                    <a:pt x="21132" y="13055"/>
                  </a:lnTo>
                  <a:lnTo>
                    <a:pt x="22428" y="10210"/>
                  </a:lnTo>
                  <a:lnTo>
                    <a:pt x="21704" y="8267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92574" y="3141010"/>
              <a:ext cx="14604" cy="11430"/>
            </a:xfrm>
            <a:custGeom>
              <a:avLst/>
              <a:gdLst/>
              <a:ahLst/>
              <a:cxnLst/>
              <a:rect l="l" t="t" r="r" b="b"/>
              <a:pathLst>
                <a:path w="14604" h="11430">
                  <a:moveTo>
                    <a:pt x="10579" y="0"/>
                  </a:moveTo>
                  <a:lnTo>
                    <a:pt x="495" y="6083"/>
                  </a:lnTo>
                  <a:lnTo>
                    <a:pt x="0" y="8089"/>
                  </a:lnTo>
                  <a:lnTo>
                    <a:pt x="1549" y="10655"/>
                  </a:lnTo>
                  <a:lnTo>
                    <a:pt x="2628" y="11214"/>
                  </a:lnTo>
                  <a:lnTo>
                    <a:pt x="3733" y="11214"/>
                  </a:lnTo>
                  <a:lnTo>
                    <a:pt x="4305" y="11214"/>
                  </a:lnTo>
                  <a:lnTo>
                    <a:pt x="4889" y="11061"/>
                  </a:lnTo>
                  <a:lnTo>
                    <a:pt x="13957" y="5587"/>
                  </a:lnTo>
                  <a:lnTo>
                    <a:pt x="14452" y="3581"/>
                  </a:lnTo>
                  <a:lnTo>
                    <a:pt x="12585" y="482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05106" y="3153663"/>
              <a:ext cx="581025" cy="353060"/>
            </a:xfrm>
            <a:custGeom>
              <a:avLst/>
              <a:gdLst/>
              <a:ahLst/>
              <a:cxnLst/>
              <a:rect l="l" t="t" r="r" b="b"/>
              <a:pathLst>
                <a:path w="581025" h="353060">
                  <a:moveTo>
                    <a:pt x="17576" y="337540"/>
                  </a:moveTo>
                  <a:lnTo>
                    <a:pt x="495" y="347852"/>
                  </a:lnTo>
                  <a:lnTo>
                    <a:pt x="0" y="349859"/>
                  </a:lnTo>
                  <a:lnTo>
                    <a:pt x="1549" y="352424"/>
                  </a:lnTo>
                  <a:lnTo>
                    <a:pt x="2628" y="352983"/>
                  </a:lnTo>
                  <a:lnTo>
                    <a:pt x="4305" y="352983"/>
                  </a:lnTo>
                  <a:lnTo>
                    <a:pt x="4889" y="352831"/>
                  </a:lnTo>
                  <a:lnTo>
                    <a:pt x="20954" y="343141"/>
                  </a:lnTo>
                  <a:lnTo>
                    <a:pt x="21450" y="341134"/>
                  </a:lnTo>
                  <a:lnTo>
                    <a:pt x="19583" y="338035"/>
                  </a:lnTo>
                  <a:lnTo>
                    <a:pt x="17576" y="337540"/>
                  </a:lnTo>
                  <a:close/>
                </a:path>
                <a:path w="581025" h="353060">
                  <a:moveTo>
                    <a:pt x="45542" y="320662"/>
                  </a:moveTo>
                  <a:lnTo>
                    <a:pt x="28473" y="330974"/>
                  </a:lnTo>
                  <a:lnTo>
                    <a:pt x="27978" y="332981"/>
                  </a:lnTo>
                  <a:lnTo>
                    <a:pt x="29514" y="335546"/>
                  </a:lnTo>
                  <a:lnTo>
                    <a:pt x="30594" y="336105"/>
                  </a:lnTo>
                  <a:lnTo>
                    <a:pt x="32283" y="336105"/>
                  </a:lnTo>
                  <a:lnTo>
                    <a:pt x="32867" y="335953"/>
                  </a:lnTo>
                  <a:lnTo>
                    <a:pt x="48933" y="326262"/>
                  </a:lnTo>
                  <a:lnTo>
                    <a:pt x="49428" y="324256"/>
                  </a:lnTo>
                  <a:lnTo>
                    <a:pt x="47561" y="321170"/>
                  </a:lnTo>
                  <a:lnTo>
                    <a:pt x="45542" y="320662"/>
                  </a:lnTo>
                  <a:close/>
                </a:path>
                <a:path w="581025" h="353060">
                  <a:moveTo>
                    <a:pt x="73520" y="303783"/>
                  </a:moveTo>
                  <a:lnTo>
                    <a:pt x="56451" y="314096"/>
                  </a:lnTo>
                  <a:lnTo>
                    <a:pt x="55956" y="316102"/>
                  </a:lnTo>
                  <a:lnTo>
                    <a:pt x="57492" y="318668"/>
                  </a:lnTo>
                  <a:lnTo>
                    <a:pt x="58572" y="319227"/>
                  </a:lnTo>
                  <a:lnTo>
                    <a:pt x="60261" y="319227"/>
                  </a:lnTo>
                  <a:lnTo>
                    <a:pt x="60832" y="319074"/>
                  </a:lnTo>
                  <a:lnTo>
                    <a:pt x="76898" y="309384"/>
                  </a:lnTo>
                  <a:lnTo>
                    <a:pt x="77393" y="307378"/>
                  </a:lnTo>
                  <a:lnTo>
                    <a:pt x="75539" y="304291"/>
                  </a:lnTo>
                  <a:lnTo>
                    <a:pt x="73520" y="303783"/>
                  </a:lnTo>
                  <a:close/>
                </a:path>
                <a:path w="581025" h="353060">
                  <a:moveTo>
                    <a:pt x="101498" y="286918"/>
                  </a:moveTo>
                  <a:lnTo>
                    <a:pt x="84416" y="297218"/>
                  </a:lnTo>
                  <a:lnTo>
                    <a:pt x="83921" y="299224"/>
                  </a:lnTo>
                  <a:lnTo>
                    <a:pt x="85470" y="301790"/>
                  </a:lnTo>
                  <a:lnTo>
                    <a:pt x="86550" y="302348"/>
                  </a:lnTo>
                  <a:lnTo>
                    <a:pt x="88239" y="302348"/>
                  </a:lnTo>
                  <a:lnTo>
                    <a:pt x="88811" y="302196"/>
                  </a:lnTo>
                  <a:lnTo>
                    <a:pt x="104876" y="292506"/>
                  </a:lnTo>
                  <a:lnTo>
                    <a:pt x="105371" y="290499"/>
                  </a:lnTo>
                  <a:lnTo>
                    <a:pt x="103504" y="287413"/>
                  </a:lnTo>
                  <a:lnTo>
                    <a:pt x="101498" y="286918"/>
                  </a:lnTo>
                  <a:close/>
                </a:path>
                <a:path w="581025" h="353060">
                  <a:moveTo>
                    <a:pt x="129463" y="270040"/>
                  </a:moveTo>
                  <a:lnTo>
                    <a:pt x="112394" y="280339"/>
                  </a:lnTo>
                  <a:lnTo>
                    <a:pt x="111899" y="282346"/>
                  </a:lnTo>
                  <a:lnTo>
                    <a:pt x="113449" y="284911"/>
                  </a:lnTo>
                  <a:lnTo>
                    <a:pt x="114528" y="285470"/>
                  </a:lnTo>
                  <a:lnTo>
                    <a:pt x="116204" y="285470"/>
                  </a:lnTo>
                  <a:lnTo>
                    <a:pt x="116789" y="285318"/>
                  </a:lnTo>
                  <a:lnTo>
                    <a:pt x="132854" y="275628"/>
                  </a:lnTo>
                  <a:lnTo>
                    <a:pt x="133349" y="273621"/>
                  </a:lnTo>
                  <a:lnTo>
                    <a:pt x="131483" y="270535"/>
                  </a:lnTo>
                  <a:lnTo>
                    <a:pt x="129463" y="270040"/>
                  </a:lnTo>
                  <a:close/>
                </a:path>
                <a:path w="581025" h="353060">
                  <a:moveTo>
                    <a:pt x="157454" y="253161"/>
                  </a:moveTo>
                  <a:lnTo>
                    <a:pt x="140373" y="263461"/>
                  </a:lnTo>
                  <a:lnTo>
                    <a:pt x="139865" y="265468"/>
                  </a:lnTo>
                  <a:lnTo>
                    <a:pt x="141414" y="268033"/>
                  </a:lnTo>
                  <a:lnTo>
                    <a:pt x="142506" y="268592"/>
                  </a:lnTo>
                  <a:lnTo>
                    <a:pt x="144183" y="268592"/>
                  </a:lnTo>
                  <a:lnTo>
                    <a:pt x="144767" y="268452"/>
                  </a:lnTo>
                  <a:lnTo>
                    <a:pt x="145287" y="268122"/>
                  </a:lnTo>
                  <a:lnTo>
                    <a:pt x="160832" y="258749"/>
                  </a:lnTo>
                  <a:lnTo>
                    <a:pt x="161328" y="256755"/>
                  </a:lnTo>
                  <a:lnTo>
                    <a:pt x="159461" y="253657"/>
                  </a:lnTo>
                  <a:lnTo>
                    <a:pt x="157454" y="253161"/>
                  </a:lnTo>
                  <a:close/>
                </a:path>
                <a:path w="581025" h="353060">
                  <a:moveTo>
                    <a:pt x="185432" y="236283"/>
                  </a:moveTo>
                  <a:lnTo>
                    <a:pt x="168351" y="246583"/>
                  </a:lnTo>
                  <a:lnTo>
                    <a:pt x="167843" y="248589"/>
                  </a:lnTo>
                  <a:lnTo>
                    <a:pt x="169392" y="251155"/>
                  </a:lnTo>
                  <a:lnTo>
                    <a:pt x="170472" y="251713"/>
                  </a:lnTo>
                  <a:lnTo>
                    <a:pt x="172161" y="251713"/>
                  </a:lnTo>
                  <a:lnTo>
                    <a:pt x="172732" y="251561"/>
                  </a:lnTo>
                  <a:lnTo>
                    <a:pt x="173266" y="251256"/>
                  </a:lnTo>
                  <a:lnTo>
                    <a:pt x="188798" y="241871"/>
                  </a:lnTo>
                  <a:lnTo>
                    <a:pt x="189293" y="239877"/>
                  </a:lnTo>
                  <a:lnTo>
                    <a:pt x="187439" y="236778"/>
                  </a:lnTo>
                  <a:lnTo>
                    <a:pt x="185432" y="236283"/>
                  </a:lnTo>
                  <a:close/>
                </a:path>
                <a:path w="581025" h="353060">
                  <a:moveTo>
                    <a:pt x="213398" y="219405"/>
                  </a:moveTo>
                  <a:lnTo>
                    <a:pt x="196316" y="229704"/>
                  </a:lnTo>
                  <a:lnTo>
                    <a:pt x="195821" y="231711"/>
                  </a:lnTo>
                  <a:lnTo>
                    <a:pt x="197370" y="234276"/>
                  </a:lnTo>
                  <a:lnTo>
                    <a:pt x="198450" y="234848"/>
                  </a:lnTo>
                  <a:lnTo>
                    <a:pt x="200126" y="234848"/>
                  </a:lnTo>
                  <a:lnTo>
                    <a:pt x="200710" y="234695"/>
                  </a:lnTo>
                  <a:lnTo>
                    <a:pt x="216776" y="225005"/>
                  </a:lnTo>
                  <a:lnTo>
                    <a:pt x="217271" y="222999"/>
                  </a:lnTo>
                  <a:lnTo>
                    <a:pt x="215404" y="219900"/>
                  </a:lnTo>
                  <a:lnTo>
                    <a:pt x="213398" y="219405"/>
                  </a:lnTo>
                  <a:close/>
                </a:path>
                <a:path w="581025" h="353060">
                  <a:moveTo>
                    <a:pt x="241363" y="202526"/>
                  </a:moveTo>
                  <a:lnTo>
                    <a:pt x="224294" y="212826"/>
                  </a:lnTo>
                  <a:lnTo>
                    <a:pt x="223799" y="214845"/>
                  </a:lnTo>
                  <a:lnTo>
                    <a:pt x="225348" y="217398"/>
                  </a:lnTo>
                  <a:lnTo>
                    <a:pt x="226428" y="217970"/>
                  </a:lnTo>
                  <a:lnTo>
                    <a:pt x="228104" y="217970"/>
                  </a:lnTo>
                  <a:lnTo>
                    <a:pt x="228688" y="217817"/>
                  </a:lnTo>
                  <a:lnTo>
                    <a:pt x="244741" y="208127"/>
                  </a:lnTo>
                  <a:lnTo>
                    <a:pt x="245249" y="206120"/>
                  </a:lnTo>
                  <a:lnTo>
                    <a:pt x="243370" y="203022"/>
                  </a:lnTo>
                  <a:lnTo>
                    <a:pt x="241363" y="202526"/>
                  </a:lnTo>
                  <a:close/>
                </a:path>
                <a:path w="581025" h="353060">
                  <a:moveTo>
                    <a:pt x="269354" y="185648"/>
                  </a:moveTo>
                  <a:lnTo>
                    <a:pt x="252272" y="195948"/>
                  </a:lnTo>
                  <a:lnTo>
                    <a:pt x="251764" y="197954"/>
                  </a:lnTo>
                  <a:lnTo>
                    <a:pt x="253314" y="200532"/>
                  </a:lnTo>
                  <a:lnTo>
                    <a:pt x="254393" y="201091"/>
                  </a:lnTo>
                  <a:lnTo>
                    <a:pt x="256082" y="201091"/>
                  </a:lnTo>
                  <a:lnTo>
                    <a:pt x="256666" y="200939"/>
                  </a:lnTo>
                  <a:lnTo>
                    <a:pt x="272719" y="191249"/>
                  </a:lnTo>
                  <a:lnTo>
                    <a:pt x="273227" y="189242"/>
                  </a:lnTo>
                  <a:lnTo>
                    <a:pt x="271360" y="186143"/>
                  </a:lnTo>
                  <a:lnTo>
                    <a:pt x="269354" y="185648"/>
                  </a:lnTo>
                  <a:close/>
                </a:path>
                <a:path w="581025" h="353060">
                  <a:moveTo>
                    <a:pt x="297332" y="168770"/>
                  </a:moveTo>
                  <a:lnTo>
                    <a:pt x="280238" y="179082"/>
                  </a:lnTo>
                  <a:lnTo>
                    <a:pt x="279742" y="181089"/>
                  </a:lnTo>
                  <a:lnTo>
                    <a:pt x="281292" y="183654"/>
                  </a:lnTo>
                  <a:lnTo>
                    <a:pt x="282371" y="184213"/>
                  </a:lnTo>
                  <a:lnTo>
                    <a:pt x="284060" y="184213"/>
                  </a:lnTo>
                  <a:lnTo>
                    <a:pt x="284645" y="184061"/>
                  </a:lnTo>
                  <a:lnTo>
                    <a:pt x="300697" y="174370"/>
                  </a:lnTo>
                  <a:lnTo>
                    <a:pt x="301193" y="172364"/>
                  </a:lnTo>
                  <a:lnTo>
                    <a:pt x="299338" y="169278"/>
                  </a:lnTo>
                  <a:lnTo>
                    <a:pt x="297332" y="168770"/>
                  </a:lnTo>
                  <a:close/>
                </a:path>
                <a:path w="581025" h="353060">
                  <a:moveTo>
                    <a:pt x="325285" y="151904"/>
                  </a:moveTo>
                  <a:lnTo>
                    <a:pt x="308216" y="162204"/>
                  </a:lnTo>
                  <a:lnTo>
                    <a:pt x="307720" y="164210"/>
                  </a:lnTo>
                  <a:lnTo>
                    <a:pt x="309270" y="166776"/>
                  </a:lnTo>
                  <a:lnTo>
                    <a:pt x="310349" y="167335"/>
                  </a:lnTo>
                  <a:lnTo>
                    <a:pt x="312026" y="167335"/>
                  </a:lnTo>
                  <a:lnTo>
                    <a:pt x="312610" y="167182"/>
                  </a:lnTo>
                  <a:lnTo>
                    <a:pt x="328675" y="157492"/>
                  </a:lnTo>
                  <a:lnTo>
                    <a:pt x="329171" y="155486"/>
                  </a:lnTo>
                  <a:lnTo>
                    <a:pt x="327304" y="152387"/>
                  </a:lnTo>
                  <a:lnTo>
                    <a:pt x="325285" y="151904"/>
                  </a:lnTo>
                  <a:close/>
                </a:path>
                <a:path w="581025" h="353060">
                  <a:moveTo>
                    <a:pt x="353275" y="135026"/>
                  </a:moveTo>
                  <a:lnTo>
                    <a:pt x="336194" y="145326"/>
                  </a:lnTo>
                  <a:lnTo>
                    <a:pt x="335699" y="147332"/>
                  </a:lnTo>
                  <a:lnTo>
                    <a:pt x="337248" y="149898"/>
                  </a:lnTo>
                  <a:lnTo>
                    <a:pt x="338327" y="150456"/>
                  </a:lnTo>
                  <a:lnTo>
                    <a:pt x="340004" y="150456"/>
                  </a:lnTo>
                  <a:lnTo>
                    <a:pt x="340588" y="150304"/>
                  </a:lnTo>
                  <a:lnTo>
                    <a:pt x="356654" y="140614"/>
                  </a:lnTo>
                  <a:lnTo>
                    <a:pt x="357149" y="138607"/>
                  </a:lnTo>
                  <a:lnTo>
                    <a:pt x="355282" y="135508"/>
                  </a:lnTo>
                  <a:lnTo>
                    <a:pt x="353275" y="135026"/>
                  </a:lnTo>
                  <a:close/>
                </a:path>
                <a:path w="581025" h="353060">
                  <a:moveTo>
                    <a:pt x="381253" y="118135"/>
                  </a:moveTo>
                  <a:lnTo>
                    <a:pt x="364172" y="128447"/>
                  </a:lnTo>
                  <a:lnTo>
                    <a:pt x="363664" y="130454"/>
                  </a:lnTo>
                  <a:lnTo>
                    <a:pt x="365213" y="133019"/>
                  </a:lnTo>
                  <a:lnTo>
                    <a:pt x="366293" y="133578"/>
                  </a:lnTo>
                  <a:lnTo>
                    <a:pt x="367982" y="133578"/>
                  </a:lnTo>
                  <a:lnTo>
                    <a:pt x="368566" y="133426"/>
                  </a:lnTo>
                  <a:lnTo>
                    <a:pt x="384619" y="123736"/>
                  </a:lnTo>
                  <a:lnTo>
                    <a:pt x="385127" y="121729"/>
                  </a:lnTo>
                  <a:lnTo>
                    <a:pt x="383247" y="118630"/>
                  </a:lnTo>
                  <a:lnTo>
                    <a:pt x="381253" y="118135"/>
                  </a:lnTo>
                  <a:close/>
                </a:path>
                <a:path w="581025" h="353060">
                  <a:moveTo>
                    <a:pt x="409232" y="101269"/>
                  </a:moveTo>
                  <a:lnTo>
                    <a:pt x="392137" y="111569"/>
                  </a:lnTo>
                  <a:lnTo>
                    <a:pt x="391642" y="113576"/>
                  </a:lnTo>
                  <a:lnTo>
                    <a:pt x="393191" y="116141"/>
                  </a:lnTo>
                  <a:lnTo>
                    <a:pt x="394271" y="116700"/>
                  </a:lnTo>
                  <a:lnTo>
                    <a:pt x="395947" y="116700"/>
                  </a:lnTo>
                  <a:lnTo>
                    <a:pt x="396532" y="116547"/>
                  </a:lnTo>
                  <a:lnTo>
                    <a:pt x="412597" y="106857"/>
                  </a:lnTo>
                  <a:lnTo>
                    <a:pt x="413092" y="104851"/>
                  </a:lnTo>
                  <a:lnTo>
                    <a:pt x="411225" y="101765"/>
                  </a:lnTo>
                  <a:lnTo>
                    <a:pt x="409232" y="101269"/>
                  </a:lnTo>
                  <a:close/>
                </a:path>
                <a:path w="581025" h="353060">
                  <a:moveTo>
                    <a:pt x="437197" y="84378"/>
                  </a:moveTo>
                  <a:lnTo>
                    <a:pt x="420115" y="94691"/>
                  </a:lnTo>
                  <a:lnTo>
                    <a:pt x="419620" y="96697"/>
                  </a:lnTo>
                  <a:lnTo>
                    <a:pt x="421170" y="99263"/>
                  </a:lnTo>
                  <a:lnTo>
                    <a:pt x="422249" y="99821"/>
                  </a:lnTo>
                  <a:lnTo>
                    <a:pt x="423925" y="99821"/>
                  </a:lnTo>
                  <a:lnTo>
                    <a:pt x="424510" y="99669"/>
                  </a:lnTo>
                  <a:lnTo>
                    <a:pt x="440575" y="89979"/>
                  </a:lnTo>
                  <a:lnTo>
                    <a:pt x="441070" y="87972"/>
                  </a:lnTo>
                  <a:lnTo>
                    <a:pt x="439204" y="84886"/>
                  </a:lnTo>
                  <a:lnTo>
                    <a:pt x="437197" y="84378"/>
                  </a:lnTo>
                  <a:close/>
                </a:path>
                <a:path w="581025" h="353060">
                  <a:moveTo>
                    <a:pt x="465162" y="67513"/>
                  </a:moveTo>
                  <a:lnTo>
                    <a:pt x="448094" y="77812"/>
                  </a:lnTo>
                  <a:lnTo>
                    <a:pt x="447598" y="79819"/>
                  </a:lnTo>
                  <a:lnTo>
                    <a:pt x="449148" y="82384"/>
                  </a:lnTo>
                  <a:lnTo>
                    <a:pt x="450227" y="82943"/>
                  </a:lnTo>
                  <a:lnTo>
                    <a:pt x="451904" y="82943"/>
                  </a:lnTo>
                  <a:lnTo>
                    <a:pt x="452488" y="82803"/>
                  </a:lnTo>
                  <a:lnTo>
                    <a:pt x="468541" y="73101"/>
                  </a:lnTo>
                  <a:lnTo>
                    <a:pt x="469036" y="71094"/>
                  </a:lnTo>
                  <a:lnTo>
                    <a:pt x="467169" y="68008"/>
                  </a:lnTo>
                  <a:lnTo>
                    <a:pt x="465162" y="67513"/>
                  </a:lnTo>
                  <a:close/>
                </a:path>
                <a:path w="581025" h="353060">
                  <a:moveTo>
                    <a:pt x="493153" y="50634"/>
                  </a:moveTo>
                  <a:lnTo>
                    <a:pt x="476072" y="60934"/>
                  </a:lnTo>
                  <a:lnTo>
                    <a:pt x="475564" y="62941"/>
                  </a:lnTo>
                  <a:lnTo>
                    <a:pt x="477113" y="65506"/>
                  </a:lnTo>
                  <a:lnTo>
                    <a:pt x="478193" y="66065"/>
                  </a:lnTo>
                  <a:lnTo>
                    <a:pt x="479882" y="66065"/>
                  </a:lnTo>
                  <a:lnTo>
                    <a:pt x="480466" y="65925"/>
                  </a:lnTo>
                  <a:lnTo>
                    <a:pt x="496519" y="56235"/>
                  </a:lnTo>
                  <a:lnTo>
                    <a:pt x="497014" y="54216"/>
                  </a:lnTo>
                  <a:lnTo>
                    <a:pt x="495160" y="51130"/>
                  </a:lnTo>
                  <a:lnTo>
                    <a:pt x="493153" y="50634"/>
                  </a:lnTo>
                  <a:close/>
                </a:path>
                <a:path w="581025" h="353060">
                  <a:moveTo>
                    <a:pt x="521119" y="33756"/>
                  </a:moveTo>
                  <a:lnTo>
                    <a:pt x="504037" y="44056"/>
                  </a:lnTo>
                  <a:lnTo>
                    <a:pt x="503542" y="46062"/>
                  </a:lnTo>
                  <a:lnTo>
                    <a:pt x="505091" y="48628"/>
                  </a:lnTo>
                  <a:lnTo>
                    <a:pt x="506171" y="49199"/>
                  </a:lnTo>
                  <a:lnTo>
                    <a:pt x="507847" y="49199"/>
                  </a:lnTo>
                  <a:lnTo>
                    <a:pt x="508431" y="49047"/>
                  </a:lnTo>
                  <a:lnTo>
                    <a:pt x="524497" y="39344"/>
                  </a:lnTo>
                  <a:lnTo>
                    <a:pt x="524992" y="37350"/>
                  </a:lnTo>
                  <a:lnTo>
                    <a:pt x="523125" y="34251"/>
                  </a:lnTo>
                  <a:lnTo>
                    <a:pt x="521119" y="33756"/>
                  </a:lnTo>
                  <a:close/>
                </a:path>
                <a:path w="581025" h="353060">
                  <a:moveTo>
                    <a:pt x="549097" y="16878"/>
                  </a:moveTo>
                  <a:lnTo>
                    <a:pt x="532015" y="27177"/>
                  </a:lnTo>
                  <a:lnTo>
                    <a:pt x="531520" y="29184"/>
                  </a:lnTo>
                  <a:lnTo>
                    <a:pt x="533069" y="31749"/>
                  </a:lnTo>
                  <a:lnTo>
                    <a:pt x="534149" y="32308"/>
                  </a:lnTo>
                  <a:lnTo>
                    <a:pt x="535825" y="32308"/>
                  </a:lnTo>
                  <a:lnTo>
                    <a:pt x="536409" y="32169"/>
                  </a:lnTo>
                  <a:lnTo>
                    <a:pt x="552475" y="22478"/>
                  </a:lnTo>
                  <a:lnTo>
                    <a:pt x="552970" y="20472"/>
                  </a:lnTo>
                  <a:lnTo>
                    <a:pt x="551103" y="17373"/>
                  </a:lnTo>
                  <a:lnTo>
                    <a:pt x="549097" y="16878"/>
                  </a:lnTo>
                  <a:close/>
                </a:path>
                <a:path w="581025" h="353060">
                  <a:moveTo>
                    <a:pt x="577062" y="0"/>
                  </a:moveTo>
                  <a:lnTo>
                    <a:pt x="559993" y="10299"/>
                  </a:lnTo>
                  <a:lnTo>
                    <a:pt x="559498" y="12306"/>
                  </a:lnTo>
                  <a:lnTo>
                    <a:pt x="561047" y="14884"/>
                  </a:lnTo>
                  <a:lnTo>
                    <a:pt x="562114" y="15443"/>
                  </a:lnTo>
                  <a:lnTo>
                    <a:pt x="563803" y="15443"/>
                  </a:lnTo>
                  <a:lnTo>
                    <a:pt x="564387" y="15290"/>
                  </a:lnTo>
                  <a:lnTo>
                    <a:pt x="580440" y="5600"/>
                  </a:lnTo>
                  <a:lnTo>
                    <a:pt x="580948" y="3594"/>
                  </a:lnTo>
                  <a:lnTo>
                    <a:pt x="579081" y="495"/>
                  </a:lnTo>
                  <a:lnTo>
                    <a:pt x="577062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82688" y="3504448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5">
                  <a:moveTo>
                    <a:pt x="4686" y="0"/>
                  </a:moveTo>
                  <a:lnTo>
                    <a:pt x="1142" y="723"/>
                  </a:lnTo>
                  <a:lnTo>
                    <a:pt x="0" y="2451"/>
                  </a:lnTo>
                  <a:lnTo>
                    <a:pt x="2870" y="16789"/>
                  </a:lnTo>
                  <a:lnTo>
                    <a:pt x="15392" y="9232"/>
                  </a:lnTo>
                  <a:lnTo>
                    <a:pt x="15900" y="7226"/>
                  </a:lnTo>
                  <a:lnTo>
                    <a:pt x="14020" y="4127"/>
                  </a:lnTo>
                  <a:lnTo>
                    <a:pt x="12014" y="3632"/>
                  </a:lnTo>
                  <a:lnTo>
                    <a:pt x="7454" y="6388"/>
                  </a:lnTo>
                  <a:lnTo>
                    <a:pt x="6413" y="1168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53736" y="2861245"/>
              <a:ext cx="133350" cy="634365"/>
            </a:xfrm>
            <a:custGeom>
              <a:avLst/>
              <a:gdLst/>
              <a:ahLst/>
              <a:cxnLst/>
              <a:rect l="l" t="t" r="r" b="b"/>
              <a:pathLst>
                <a:path w="133350" h="634364">
                  <a:moveTo>
                    <a:pt x="127190" y="611060"/>
                  </a:moveTo>
                  <a:lnTo>
                    <a:pt x="123647" y="611771"/>
                  </a:lnTo>
                  <a:lnTo>
                    <a:pt x="122504" y="613498"/>
                  </a:lnTo>
                  <a:lnTo>
                    <a:pt x="126403" y="632891"/>
                  </a:lnTo>
                  <a:lnTo>
                    <a:pt x="127761" y="633971"/>
                  </a:lnTo>
                  <a:lnTo>
                    <a:pt x="129717" y="633958"/>
                  </a:lnTo>
                  <a:lnTo>
                    <a:pt x="131698" y="633552"/>
                  </a:lnTo>
                  <a:lnTo>
                    <a:pt x="132841" y="631824"/>
                  </a:lnTo>
                  <a:lnTo>
                    <a:pt x="128917" y="612203"/>
                  </a:lnTo>
                  <a:lnTo>
                    <a:pt x="127190" y="611060"/>
                  </a:lnTo>
                  <a:close/>
                </a:path>
                <a:path w="133350" h="634364">
                  <a:moveTo>
                    <a:pt x="120751" y="578904"/>
                  </a:moveTo>
                  <a:lnTo>
                    <a:pt x="117208" y="579602"/>
                  </a:lnTo>
                  <a:lnTo>
                    <a:pt x="116065" y="581329"/>
                  </a:lnTo>
                  <a:lnTo>
                    <a:pt x="116408" y="583107"/>
                  </a:lnTo>
                  <a:lnTo>
                    <a:pt x="119951" y="600735"/>
                  </a:lnTo>
                  <a:lnTo>
                    <a:pt x="121310" y="601814"/>
                  </a:lnTo>
                  <a:lnTo>
                    <a:pt x="123050" y="601814"/>
                  </a:lnTo>
                  <a:lnTo>
                    <a:pt x="123266" y="601789"/>
                  </a:lnTo>
                  <a:lnTo>
                    <a:pt x="125247" y="601395"/>
                  </a:lnTo>
                  <a:lnTo>
                    <a:pt x="126403" y="599668"/>
                  </a:lnTo>
                  <a:lnTo>
                    <a:pt x="122466" y="580047"/>
                  </a:lnTo>
                  <a:lnTo>
                    <a:pt x="120751" y="578904"/>
                  </a:lnTo>
                  <a:close/>
                </a:path>
                <a:path w="133350" h="634364">
                  <a:moveTo>
                    <a:pt x="114312" y="546747"/>
                  </a:moveTo>
                  <a:lnTo>
                    <a:pt x="110756" y="547446"/>
                  </a:lnTo>
                  <a:lnTo>
                    <a:pt x="109613" y="549173"/>
                  </a:lnTo>
                  <a:lnTo>
                    <a:pt x="113499" y="568578"/>
                  </a:lnTo>
                  <a:lnTo>
                    <a:pt x="114871" y="569645"/>
                  </a:lnTo>
                  <a:lnTo>
                    <a:pt x="116598" y="569645"/>
                  </a:lnTo>
                  <a:lnTo>
                    <a:pt x="116814" y="569620"/>
                  </a:lnTo>
                  <a:lnTo>
                    <a:pt x="118808" y="569226"/>
                  </a:lnTo>
                  <a:lnTo>
                    <a:pt x="119951" y="567499"/>
                  </a:lnTo>
                  <a:lnTo>
                    <a:pt x="116014" y="547890"/>
                  </a:lnTo>
                  <a:lnTo>
                    <a:pt x="114312" y="546747"/>
                  </a:lnTo>
                  <a:close/>
                </a:path>
                <a:path w="133350" h="634364">
                  <a:moveTo>
                    <a:pt x="107861" y="514578"/>
                  </a:moveTo>
                  <a:lnTo>
                    <a:pt x="104305" y="515289"/>
                  </a:lnTo>
                  <a:lnTo>
                    <a:pt x="103162" y="517016"/>
                  </a:lnTo>
                  <a:lnTo>
                    <a:pt x="107060" y="536409"/>
                  </a:lnTo>
                  <a:lnTo>
                    <a:pt x="108419" y="537489"/>
                  </a:lnTo>
                  <a:lnTo>
                    <a:pt x="110159" y="537489"/>
                  </a:lnTo>
                  <a:lnTo>
                    <a:pt x="110375" y="537463"/>
                  </a:lnTo>
                  <a:lnTo>
                    <a:pt x="112356" y="537070"/>
                  </a:lnTo>
                  <a:lnTo>
                    <a:pt x="113499" y="535343"/>
                  </a:lnTo>
                  <a:lnTo>
                    <a:pt x="109575" y="515721"/>
                  </a:lnTo>
                  <a:lnTo>
                    <a:pt x="107861" y="514578"/>
                  </a:lnTo>
                  <a:close/>
                </a:path>
                <a:path w="133350" h="634364">
                  <a:moveTo>
                    <a:pt x="101409" y="482422"/>
                  </a:moveTo>
                  <a:lnTo>
                    <a:pt x="97866" y="483133"/>
                  </a:lnTo>
                  <a:lnTo>
                    <a:pt x="96710" y="484847"/>
                  </a:lnTo>
                  <a:lnTo>
                    <a:pt x="100609" y="504253"/>
                  </a:lnTo>
                  <a:lnTo>
                    <a:pt x="101968" y="505332"/>
                  </a:lnTo>
                  <a:lnTo>
                    <a:pt x="103708" y="505332"/>
                  </a:lnTo>
                  <a:lnTo>
                    <a:pt x="103924" y="505307"/>
                  </a:lnTo>
                  <a:lnTo>
                    <a:pt x="105917" y="504901"/>
                  </a:lnTo>
                  <a:lnTo>
                    <a:pt x="107060" y="503186"/>
                  </a:lnTo>
                  <a:lnTo>
                    <a:pt x="103123" y="483565"/>
                  </a:lnTo>
                  <a:lnTo>
                    <a:pt x="101409" y="482422"/>
                  </a:lnTo>
                  <a:close/>
                </a:path>
                <a:path w="133350" h="634364">
                  <a:moveTo>
                    <a:pt x="94957" y="450265"/>
                  </a:moveTo>
                  <a:lnTo>
                    <a:pt x="91414" y="450964"/>
                  </a:lnTo>
                  <a:lnTo>
                    <a:pt x="90271" y="452691"/>
                  </a:lnTo>
                  <a:lnTo>
                    <a:pt x="94157" y="472097"/>
                  </a:lnTo>
                  <a:lnTo>
                    <a:pt x="95516" y="473163"/>
                  </a:lnTo>
                  <a:lnTo>
                    <a:pt x="97256" y="473163"/>
                  </a:lnTo>
                  <a:lnTo>
                    <a:pt x="97472" y="473138"/>
                  </a:lnTo>
                  <a:lnTo>
                    <a:pt x="99466" y="472744"/>
                  </a:lnTo>
                  <a:lnTo>
                    <a:pt x="100609" y="471017"/>
                  </a:lnTo>
                  <a:lnTo>
                    <a:pt x="96685" y="451396"/>
                  </a:lnTo>
                  <a:lnTo>
                    <a:pt x="94957" y="450265"/>
                  </a:lnTo>
                  <a:close/>
                </a:path>
                <a:path w="133350" h="634364">
                  <a:moveTo>
                    <a:pt x="88518" y="418096"/>
                  </a:moveTo>
                  <a:lnTo>
                    <a:pt x="84962" y="418807"/>
                  </a:lnTo>
                  <a:lnTo>
                    <a:pt x="83819" y="420535"/>
                  </a:lnTo>
                  <a:lnTo>
                    <a:pt x="87706" y="439927"/>
                  </a:lnTo>
                  <a:lnTo>
                    <a:pt x="89077" y="441007"/>
                  </a:lnTo>
                  <a:lnTo>
                    <a:pt x="90817" y="441007"/>
                  </a:lnTo>
                  <a:lnTo>
                    <a:pt x="91033" y="440982"/>
                  </a:lnTo>
                  <a:lnTo>
                    <a:pt x="93014" y="440588"/>
                  </a:lnTo>
                  <a:lnTo>
                    <a:pt x="94170" y="438861"/>
                  </a:lnTo>
                  <a:lnTo>
                    <a:pt x="90233" y="419239"/>
                  </a:lnTo>
                  <a:lnTo>
                    <a:pt x="88518" y="418096"/>
                  </a:lnTo>
                  <a:close/>
                </a:path>
                <a:path w="133350" h="634364">
                  <a:moveTo>
                    <a:pt x="82080" y="385927"/>
                  </a:moveTo>
                  <a:lnTo>
                    <a:pt x="78524" y="386638"/>
                  </a:lnTo>
                  <a:lnTo>
                    <a:pt x="77381" y="388365"/>
                  </a:lnTo>
                  <a:lnTo>
                    <a:pt x="77723" y="390143"/>
                  </a:lnTo>
                  <a:lnTo>
                    <a:pt x="81267" y="407771"/>
                  </a:lnTo>
                  <a:lnTo>
                    <a:pt x="82626" y="408838"/>
                  </a:lnTo>
                  <a:lnTo>
                    <a:pt x="84581" y="408825"/>
                  </a:lnTo>
                  <a:lnTo>
                    <a:pt x="86563" y="408431"/>
                  </a:lnTo>
                  <a:lnTo>
                    <a:pt x="87718" y="406704"/>
                  </a:lnTo>
                  <a:lnTo>
                    <a:pt x="83781" y="387083"/>
                  </a:lnTo>
                  <a:lnTo>
                    <a:pt x="82080" y="385927"/>
                  </a:lnTo>
                  <a:close/>
                </a:path>
                <a:path w="133350" h="634364">
                  <a:moveTo>
                    <a:pt x="75603" y="353771"/>
                  </a:moveTo>
                  <a:lnTo>
                    <a:pt x="72072" y="354482"/>
                  </a:lnTo>
                  <a:lnTo>
                    <a:pt x="70929" y="356209"/>
                  </a:lnTo>
                  <a:lnTo>
                    <a:pt x="74815" y="375602"/>
                  </a:lnTo>
                  <a:lnTo>
                    <a:pt x="76187" y="376681"/>
                  </a:lnTo>
                  <a:lnTo>
                    <a:pt x="77914" y="376681"/>
                  </a:lnTo>
                  <a:lnTo>
                    <a:pt x="78130" y="376656"/>
                  </a:lnTo>
                  <a:lnTo>
                    <a:pt x="80124" y="376262"/>
                  </a:lnTo>
                  <a:lnTo>
                    <a:pt x="81267" y="374535"/>
                  </a:lnTo>
                  <a:lnTo>
                    <a:pt x="77342" y="354926"/>
                  </a:lnTo>
                  <a:lnTo>
                    <a:pt x="75603" y="353771"/>
                  </a:lnTo>
                  <a:close/>
                </a:path>
                <a:path w="133350" h="634364">
                  <a:moveTo>
                    <a:pt x="69176" y="321614"/>
                  </a:moveTo>
                  <a:lnTo>
                    <a:pt x="65620" y="322325"/>
                  </a:lnTo>
                  <a:lnTo>
                    <a:pt x="64477" y="324040"/>
                  </a:lnTo>
                  <a:lnTo>
                    <a:pt x="68364" y="343446"/>
                  </a:lnTo>
                  <a:lnTo>
                    <a:pt x="69735" y="344512"/>
                  </a:lnTo>
                  <a:lnTo>
                    <a:pt x="71691" y="344500"/>
                  </a:lnTo>
                  <a:lnTo>
                    <a:pt x="73672" y="344106"/>
                  </a:lnTo>
                  <a:lnTo>
                    <a:pt x="74828" y="342379"/>
                  </a:lnTo>
                  <a:lnTo>
                    <a:pt x="70891" y="322757"/>
                  </a:lnTo>
                  <a:lnTo>
                    <a:pt x="69176" y="321614"/>
                  </a:lnTo>
                  <a:close/>
                </a:path>
                <a:path w="133350" h="634364">
                  <a:moveTo>
                    <a:pt x="62725" y="289445"/>
                  </a:moveTo>
                  <a:lnTo>
                    <a:pt x="59181" y="290156"/>
                  </a:lnTo>
                  <a:lnTo>
                    <a:pt x="58038" y="291884"/>
                  </a:lnTo>
                  <a:lnTo>
                    <a:pt x="61925" y="311289"/>
                  </a:lnTo>
                  <a:lnTo>
                    <a:pt x="63284" y="312356"/>
                  </a:lnTo>
                  <a:lnTo>
                    <a:pt x="65239" y="312343"/>
                  </a:lnTo>
                  <a:lnTo>
                    <a:pt x="67221" y="311937"/>
                  </a:lnTo>
                  <a:lnTo>
                    <a:pt x="68376" y="310222"/>
                  </a:lnTo>
                  <a:lnTo>
                    <a:pt x="64439" y="290601"/>
                  </a:lnTo>
                  <a:lnTo>
                    <a:pt x="62725" y="289445"/>
                  </a:lnTo>
                  <a:close/>
                </a:path>
                <a:path w="133350" h="634364">
                  <a:moveTo>
                    <a:pt x="56286" y="257289"/>
                  </a:moveTo>
                  <a:lnTo>
                    <a:pt x="52730" y="258000"/>
                  </a:lnTo>
                  <a:lnTo>
                    <a:pt x="51587" y="259714"/>
                  </a:lnTo>
                  <a:lnTo>
                    <a:pt x="55473" y="279133"/>
                  </a:lnTo>
                  <a:lnTo>
                    <a:pt x="56845" y="280200"/>
                  </a:lnTo>
                  <a:lnTo>
                    <a:pt x="58585" y="280200"/>
                  </a:lnTo>
                  <a:lnTo>
                    <a:pt x="58800" y="280174"/>
                  </a:lnTo>
                  <a:lnTo>
                    <a:pt x="60782" y="279780"/>
                  </a:lnTo>
                  <a:lnTo>
                    <a:pt x="61925" y="278053"/>
                  </a:lnTo>
                  <a:lnTo>
                    <a:pt x="57988" y="258432"/>
                  </a:lnTo>
                  <a:lnTo>
                    <a:pt x="56286" y="257289"/>
                  </a:lnTo>
                  <a:close/>
                </a:path>
                <a:path w="133350" h="634364">
                  <a:moveTo>
                    <a:pt x="49834" y="225132"/>
                  </a:moveTo>
                  <a:lnTo>
                    <a:pt x="46278" y="225844"/>
                  </a:lnTo>
                  <a:lnTo>
                    <a:pt x="45135" y="227558"/>
                  </a:lnTo>
                  <a:lnTo>
                    <a:pt x="49021" y="246964"/>
                  </a:lnTo>
                  <a:lnTo>
                    <a:pt x="50393" y="248030"/>
                  </a:lnTo>
                  <a:lnTo>
                    <a:pt x="52349" y="248018"/>
                  </a:lnTo>
                  <a:lnTo>
                    <a:pt x="54330" y="247624"/>
                  </a:lnTo>
                  <a:lnTo>
                    <a:pt x="55473" y="245897"/>
                  </a:lnTo>
                  <a:lnTo>
                    <a:pt x="51549" y="226275"/>
                  </a:lnTo>
                  <a:lnTo>
                    <a:pt x="49834" y="225132"/>
                  </a:lnTo>
                  <a:close/>
                </a:path>
                <a:path w="133350" h="634364">
                  <a:moveTo>
                    <a:pt x="43383" y="192976"/>
                  </a:moveTo>
                  <a:lnTo>
                    <a:pt x="39839" y="193674"/>
                  </a:lnTo>
                  <a:lnTo>
                    <a:pt x="38696" y="195402"/>
                  </a:lnTo>
                  <a:lnTo>
                    <a:pt x="42583" y="214807"/>
                  </a:lnTo>
                  <a:lnTo>
                    <a:pt x="43941" y="215874"/>
                  </a:lnTo>
                  <a:lnTo>
                    <a:pt x="45681" y="215874"/>
                  </a:lnTo>
                  <a:lnTo>
                    <a:pt x="45897" y="215849"/>
                  </a:lnTo>
                  <a:lnTo>
                    <a:pt x="47891" y="215455"/>
                  </a:lnTo>
                  <a:lnTo>
                    <a:pt x="49034" y="213728"/>
                  </a:lnTo>
                  <a:lnTo>
                    <a:pt x="45097" y="194119"/>
                  </a:lnTo>
                  <a:lnTo>
                    <a:pt x="43383" y="192976"/>
                  </a:lnTo>
                  <a:close/>
                </a:path>
                <a:path w="133350" h="634364">
                  <a:moveTo>
                    <a:pt x="36944" y="160807"/>
                  </a:moveTo>
                  <a:lnTo>
                    <a:pt x="33388" y="161518"/>
                  </a:lnTo>
                  <a:lnTo>
                    <a:pt x="32245" y="163245"/>
                  </a:lnTo>
                  <a:lnTo>
                    <a:pt x="36131" y="182638"/>
                  </a:lnTo>
                  <a:lnTo>
                    <a:pt x="37503" y="183718"/>
                  </a:lnTo>
                  <a:lnTo>
                    <a:pt x="39230" y="183718"/>
                  </a:lnTo>
                  <a:lnTo>
                    <a:pt x="39446" y="183692"/>
                  </a:lnTo>
                  <a:lnTo>
                    <a:pt x="41440" y="183299"/>
                  </a:lnTo>
                  <a:lnTo>
                    <a:pt x="42583" y="181571"/>
                  </a:lnTo>
                  <a:lnTo>
                    <a:pt x="38658" y="161950"/>
                  </a:lnTo>
                  <a:lnTo>
                    <a:pt x="36944" y="160807"/>
                  </a:lnTo>
                  <a:close/>
                </a:path>
                <a:path w="133350" h="634364">
                  <a:moveTo>
                    <a:pt x="30479" y="128650"/>
                  </a:moveTo>
                  <a:lnTo>
                    <a:pt x="26936" y="129349"/>
                  </a:lnTo>
                  <a:lnTo>
                    <a:pt x="25806" y="131076"/>
                  </a:lnTo>
                  <a:lnTo>
                    <a:pt x="29692" y="150482"/>
                  </a:lnTo>
                  <a:lnTo>
                    <a:pt x="31051" y="151549"/>
                  </a:lnTo>
                  <a:lnTo>
                    <a:pt x="33007" y="151536"/>
                  </a:lnTo>
                  <a:lnTo>
                    <a:pt x="34988" y="151129"/>
                  </a:lnTo>
                  <a:lnTo>
                    <a:pt x="36144" y="149415"/>
                  </a:lnTo>
                  <a:lnTo>
                    <a:pt x="32207" y="129793"/>
                  </a:lnTo>
                  <a:lnTo>
                    <a:pt x="30479" y="128650"/>
                  </a:lnTo>
                  <a:close/>
                </a:path>
                <a:path w="133350" h="634364">
                  <a:moveTo>
                    <a:pt x="24041" y="96494"/>
                  </a:moveTo>
                  <a:lnTo>
                    <a:pt x="20497" y="97193"/>
                  </a:lnTo>
                  <a:lnTo>
                    <a:pt x="19354" y="98920"/>
                  </a:lnTo>
                  <a:lnTo>
                    <a:pt x="23240" y="118325"/>
                  </a:lnTo>
                  <a:lnTo>
                    <a:pt x="24599" y="119392"/>
                  </a:lnTo>
                  <a:lnTo>
                    <a:pt x="26339" y="119392"/>
                  </a:lnTo>
                  <a:lnTo>
                    <a:pt x="26555" y="119367"/>
                  </a:lnTo>
                  <a:lnTo>
                    <a:pt x="28549" y="118973"/>
                  </a:lnTo>
                  <a:lnTo>
                    <a:pt x="29692" y="117246"/>
                  </a:lnTo>
                  <a:lnTo>
                    <a:pt x="25755" y="97624"/>
                  </a:lnTo>
                  <a:lnTo>
                    <a:pt x="24041" y="96494"/>
                  </a:lnTo>
                  <a:close/>
                </a:path>
                <a:path w="133350" h="634364">
                  <a:moveTo>
                    <a:pt x="17602" y="64325"/>
                  </a:moveTo>
                  <a:lnTo>
                    <a:pt x="14046" y="65036"/>
                  </a:lnTo>
                  <a:lnTo>
                    <a:pt x="12903" y="66763"/>
                  </a:lnTo>
                  <a:lnTo>
                    <a:pt x="16789" y="86156"/>
                  </a:lnTo>
                  <a:lnTo>
                    <a:pt x="18148" y="87236"/>
                  </a:lnTo>
                  <a:lnTo>
                    <a:pt x="19900" y="87236"/>
                  </a:lnTo>
                  <a:lnTo>
                    <a:pt x="20116" y="87210"/>
                  </a:lnTo>
                  <a:lnTo>
                    <a:pt x="22097" y="86817"/>
                  </a:lnTo>
                  <a:lnTo>
                    <a:pt x="23240" y="85089"/>
                  </a:lnTo>
                  <a:lnTo>
                    <a:pt x="19316" y="65468"/>
                  </a:lnTo>
                  <a:lnTo>
                    <a:pt x="17602" y="64325"/>
                  </a:lnTo>
                  <a:close/>
                </a:path>
                <a:path w="133350" h="634364">
                  <a:moveTo>
                    <a:pt x="11150" y="32156"/>
                  </a:moveTo>
                  <a:lnTo>
                    <a:pt x="7607" y="32867"/>
                  </a:lnTo>
                  <a:lnTo>
                    <a:pt x="6451" y="34594"/>
                  </a:lnTo>
                  <a:lnTo>
                    <a:pt x="10350" y="54000"/>
                  </a:lnTo>
                  <a:lnTo>
                    <a:pt x="11709" y="55067"/>
                  </a:lnTo>
                  <a:lnTo>
                    <a:pt x="13665" y="55054"/>
                  </a:lnTo>
                  <a:lnTo>
                    <a:pt x="15646" y="54648"/>
                  </a:lnTo>
                  <a:lnTo>
                    <a:pt x="16802" y="52933"/>
                  </a:lnTo>
                  <a:lnTo>
                    <a:pt x="12865" y="33312"/>
                  </a:lnTo>
                  <a:lnTo>
                    <a:pt x="11150" y="32156"/>
                  </a:lnTo>
                  <a:close/>
                </a:path>
                <a:path w="133350" h="634364">
                  <a:moveTo>
                    <a:pt x="4698" y="0"/>
                  </a:moveTo>
                  <a:lnTo>
                    <a:pt x="1155" y="711"/>
                  </a:lnTo>
                  <a:lnTo>
                    <a:pt x="0" y="2438"/>
                  </a:lnTo>
                  <a:lnTo>
                    <a:pt x="368" y="4203"/>
                  </a:lnTo>
                  <a:lnTo>
                    <a:pt x="3898" y="21831"/>
                  </a:lnTo>
                  <a:lnTo>
                    <a:pt x="5257" y="22910"/>
                  </a:lnTo>
                  <a:lnTo>
                    <a:pt x="6997" y="22910"/>
                  </a:lnTo>
                  <a:lnTo>
                    <a:pt x="7213" y="22885"/>
                  </a:lnTo>
                  <a:lnTo>
                    <a:pt x="9207" y="22491"/>
                  </a:lnTo>
                  <a:lnTo>
                    <a:pt x="10350" y="20764"/>
                  </a:lnTo>
                  <a:lnTo>
                    <a:pt x="6426" y="1155"/>
                  </a:lnTo>
                  <a:lnTo>
                    <a:pt x="469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47129" y="2837167"/>
              <a:ext cx="910590" cy="128905"/>
            </a:xfrm>
            <a:custGeom>
              <a:avLst/>
              <a:gdLst/>
              <a:ahLst/>
              <a:cxnLst/>
              <a:rect l="l" t="t" r="r" b="b"/>
              <a:pathLst>
                <a:path w="910590" h="128905">
                  <a:moveTo>
                    <a:pt x="11696" y="124929"/>
                  </a:moveTo>
                  <a:lnTo>
                    <a:pt x="5575" y="114871"/>
                  </a:lnTo>
                  <a:lnTo>
                    <a:pt x="3556" y="114376"/>
                  </a:lnTo>
                  <a:lnTo>
                    <a:pt x="482" y="116255"/>
                  </a:lnTo>
                  <a:lnTo>
                    <a:pt x="0" y="118275"/>
                  </a:lnTo>
                  <a:lnTo>
                    <a:pt x="5803" y="127800"/>
                  </a:lnTo>
                  <a:lnTo>
                    <a:pt x="6870" y="128358"/>
                  </a:lnTo>
                  <a:lnTo>
                    <a:pt x="7975" y="128358"/>
                  </a:lnTo>
                  <a:lnTo>
                    <a:pt x="8559" y="128358"/>
                  </a:lnTo>
                  <a:lnTo>
                    <a:pt x="9144" y="128206"/>
                  </a:lnTo>
                  <a:lnTo>
                    <a:pt x="11214" y="126936"/>
                  </a:lnTo>
                  <a:lnTo>
                    <a:pt x="11696" y="124929"/>
                  </a:lnTo>
                  <a:close/>
                </a:path>
                <a:path w="910590" h="128905">
                  <a:moveTo>
                    <a:pt x="910501" y="12700"/>
                  </a:moveTo>
                  <a:lnTo>
                    <a:pt x="908189" y="1143"/>
                  </a:lnTo>
                  <a:lnTo>
                    <a:pt x="906462" y="0"/>
                  </a:lnTo>
                  <a:lnTo>
                    <a:pt x="902931" y="698"/>
                  </a:lnTo>
                  <a:lnTo>
                    <a:pt x="901788" y="2425"/>
                  </a:lnTo>
                  <a:lnTo>
                    <a:pt x="904062" y="13766"/>
                  </a:lnTo>
                  <a:lnTo>
                    <a:pt x="905421" y="14833"/>
                  </a:lnTo>
                  <a:lnTo>
                    <a:pt x="906945" y="14833"/>
                  </a:lnTo>
                  <a:lnTo>
                    <a:pt x="907376" y="14820"/>
                  </a:lnTo>
                  <a:lnTo>
                    <a:pt x="909358" y="14414"/>
                  </a:lnTo>
                  <a:lnTo>
                    <a:pt x="910501" y="1270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59857" y="2972442"/>
              <a:ext cx="321310" cy="522605"/>
            </a:xfrm>
            <a:custGeom>
              <a:avLst/>
              <a:gdLst/>
              <a:ahLst/>
              <a:cxnLst/>
              <a:rect l="l" t="t" r="r" b="b"/>
              <a:pathLst>
                <a:path w="321309" h="522604">
                  <a:moveTo>
                    <a:pt x="308864" y="501319"/>
                  </a:moveTo>
                  <a:lnTo>
                    <a:pt x="305790" y="503199"/>
                  </a:lnTo>
                  <a:lnTo>
                    <a:pt x="305308" y="505218"/>
                  </a:lnTo>
                  <a:lnTo>
                    <a:pt x="315341" y="521690"/>
                  </a:lnTo>
                  <a:lnTo>
                    <a:pt x="316420" y="522249"/>
                  </a:lnTo>
                  <a:lnTo>
                    <a:pt x="318096" y="522249"/>
                  </a:lnTo>
                  <a:lnTo>
                    <a:pt x="318681" y="522097"/>
                  </a:lnTo>
                  <a:lnTo>
                    <a:pt x="320763" y="520839"/>
                  </a:lnTo>
                  <a:lnTo>
                    <a:pt x="321246" y="518820"/>
                  </a:lnTo>
                  <a:lnTo>
                    <a:pt x="310883" y="501802"/>
                  </a:lnTo>
                  <a:lnTo>
                    <a:pt x="308864" y="501319"/>
                  </a:lnTo>
                  <a:close/>
                </a:path>
                <a:path w="321309" h="522604">
                  <a:moveTo>
                    <a:pt x="291909" y="473468"/>
                  </a:moveTo>
                  <a:lnTo>
                    <a:pt x="288836" y="475348"/>
                  </a:lnTo>
                  <a:lnTo>
                    <a:pt x="288353" y="477367"/>
                  </a:lnTo>
                  <a:lnTo>
                    <a:pt x="298386" y="493839"/>
                  </a:lnTo>
                  <a:lnTo>
                    <a:pt x="299453" y="494398"/>
                  </a:lnTo>
                  <a:lnTo>
                    <a:pt x="301142" y="494398"/>
                  </a:lnTo>
                  <a:lnTo>
                    <a:pt x="301726" y="494245"/>
                  </a:lnTo>
                  <a:lnTo>
                    <a:pt x="303796" y="492988"/>
                  </a:lnTo>
                  <a:lnTo>
                    <a:pt x="304292" y="490969"/>
                  </a:lnTo>
                  <a:lnTo>
                    <a:pt x="293928" y="473964"/>
                  </a:lnTo>
                  <a:lnTo>
                    <a:pt x="291909" y="473468"/>
                  </a:lnTo>
                  <a:close/>
                </a:path>
                <a:path w="321309" h="522604">
                  <a:moveTo>
                    <a:pt x="274942" y="445617"/>
                  </a:moveTo>
                  <a:lnTo>
                    <a:pt x="271868" y="447497"/>
                  </a:lnTo>
                  <a:lnTo>
                    <a:pt x="271386" y="449516"/>
                  </a:lnTo>
                  <a:lnTo>
                    <a:pt x="281419" y="465988"/>
                  </a:lnTo>
                  <a:lnTo>
                    <a:pt x="282498" y="466547"/>
                  </a:lnTo>
                  <a:lnTo>
                    <a:pt x="284175" y="466547"/>
                  </a:lnTo>
                  <a:lnTo>
                    <a:pt x="284759" y="466394"/>
                  </a:lnTo>
                  <a:lnTo>
                    <a:pt x="286829" y="465137"/>
                  </a:lnTo>
                  <a:lnTo>
                    <a:pt x="287324" y="463118"/>
                  </a:lnTo>
                  <a:lnTo>
                    <a:pt x="276961" y="446112"/>
                  </a:lnTo>
                  <a:lnTo>
                    <a:pt x="274942" y="445617"/>
                  </a:lnTo>
                  <a:close/>
                </a:path>
                <a:path w="321309" h="522604">
                  <a:moveTo>
                    <a:pt x="257987" y="417766"/>
                  </a:moveTo>
                  <a:lnTo>
                    <a:pt x="254914" y="419646"/>
                  </a:lnTo>
                  <a:lnTo>
                    <a:pt x="254419" y="421652"/>
                  </a:lnTo>
                  <a:lnTo>
                    <a:pt x="264452" y="438137"/>
                  </a:lnTo>
                  <a:lnTo>
                    <a:pt x="265531" y="438696"/>
                  </a:lnTo>
                  <a:lnTo>
                    <a:pt x="267208" y="438696"/>
                  </a:lnTo>
                  <a:lnTo>
                    <a:pt x="267804" y="438543"/>
                  </a:lnTo>
                  <a:lnTo>
                    <a:pt x="269875" y="437286"/>
                  </a:lnTo>
                  <a:lnTo>
                    <a:pt x="270357" y="435267"/>
                  </a:lnTo>
                  <a:lnTo>
                    <a:pt x="259994" y="418261"/>
                  </a:lnTo>
                  <a:lnTo>
                    <a:pt x="257987" y="417766"/>
                  </a:lnTo>
                  <a:close/>
                </a:path>
                <a:path w="321309" h="522604">
                  <a:moveTo>
                    <a:pt x="241020" y="389915"/>
                  </a:moveTo>
                  <a:lnTo>
                    <a:pt x="237947" y="391795"/>
                  </a:lnTo>
                  <a:lnTo>
                    <a:pt x="237464" y="393801"/>
                  </a:lnTo>
                  <a:lnTo>
                    <a:pt x="238391" y="395351"/>
                  </a:lnTo>
                  <a:lnTo>
                    <a:pt x="247497" y="410286"/>
                  </a:lnTo>
                  <a:lnTo>
                    <a:pt x="248577" y="410845"/>
                  </a:lnTo>
                  <a:lnTo>
                    <a:pt x="250253" y="410845"/>
                  </a:lnTo>
                  <a:lnTo>
                    <a:pt x="250837" y="410692"/>
                  </a:lnTo>
                  <a:lnTo>
                    <a:pt x="252920" y="409422"/>
                  </a:lnTo>
                  <a:lnTo>
                    <a:pt x="253403" y="407416"/>
                  </a:lnTo>
                  <a:lnTo>
                    <a:pt x="243039" y="390410"/>
                  </a:lnTo>
                  <a:lnTo>
                    <a:pt x="241020" y="389915"/>
                  </a:lnTo>
                  <a:close/>
                </a:path>
                <a:path w="321309" h="522604">
                  <a:moveTo>
                    <a:pt x="224066" y="362064"/>
                  </a:moveTo>
                  <a:lnTo>
                    <a:pt x="220992" y="363943"/>
                  </a:lnTo>
                  <a:lnTo>
                    <a:pt x="220497" y="365950"/>
                  </a:lnTo>
                  <a:lnTo>
                    <a:pt x="230530" y="382435"/>
                  </a:lnTo>
                  <a:lnTo>
                    <a:pt x="231609" y="382993"/>
                  </a:lnTo>
                  <a:lnTo>
                    <a:pt x="233299" y="382993"/>
                  </a:lnTo>
                  <a:lnTo>
                    <a:pt x="233883" y="382841"/>
                  </a:lnTo>
                  <a:lnTo>
                    <a:pt x="235953" y="381571"/>
                  </a:lnTo>
                  <a:lnTo>
                    <a:pt x="236435" y="379564"/>
                  </a:lnTo>
                  <a:lnTo>
                    <a:pt x="226072" y="362559"/>
                  </a:lnTo>
                  <a:lnTo>
                    <a:pt x="224066" y="362064"/>
                  </a:lnTo>
                  <a:close/>
                </a:path>
                <a:path w="321309" h="522604">
                  <a:moveTo>
                    <a:pt x="207098" y="334213"/>
                  </a:moveTo>
                  <a:lnTo>
                    <a:pt x="204025" y="336092"/>
                  </a:lnTo>
                  <a:lnTo>
                    <a:pt x="203530" y="338099"/>
                  </a:lnTo>
                  <a:lnTo>
                    <a:pt x="213575" y="354584"/>
                  </a:lnTo>
                  <a:lnTo>
                    <a:pt x="214642" y="355142"/>
                  </a:lnTo>
                  <a:lnTo>
                    <a:pt x="216331" y="355142"/>
                  </a:lnTo>
                  <a:lnTo>
                    <a:pt x="216916" y="354990"/>
                  </a:lnTo>
                  <a:lnTo>
                    <a:pt x="218986" y="353720"/>
                  </a:lnTo>
                  <a:lnTo>
                    <a:pt x="219481" y="351713"/>
                  </a:lnTo>
                  <a:lnTo>
                    <a:pt x="209118" y="334708"/>
                  </a:lnTo>
                  <a:lnTo>
                    <a:pt x="207098" y="334213"/>
                  </a:lnTo>
                  <a:close/>
                </a:path>
                <a:path w="321309" h="522604">
                  <a:moveTo>
                    <a:pt x="190144" y="306362"/>
                  </a:moveTo>
                  <a:lnTo>
                    <a:pt x="187058" y="308241"/>
                  </a:lnTo>
                  <a:lnTo>
                    <a:pt x="186575" y="310248"/>
                  </a:lnTo>
                  <a:lnTo>
                    <a:pt x="196608" y="326732"/>
                  </a:lnTo>
                  <a:lnTo>
                    <a:pt x="197688" y="327291"/>
                  </a:lnTo>
                  <a:lnTo>
                    <a:pt x="199364" y="327291"/>
                  </a:lnTo>
                  <a:lnTo>
                    <a:pt x="199961" y="327139"/>
                  </a:lnTo>
                  <a:lnTo>
                    <a:pt x="202031" y="325869"/>
                  </a:lnTo>
                  <a:lnTo>
                    <a:pt x="202514" y="323862"/>
                  </a:lnTo>
                  <a:lnTo>
                    <a:pt x="192151" y="306844"/>
                  </a:lnTo>
                  <a:lnTo>
                    <a:pt x="190144" y="306362"/>
                  </a:lnTo>
                  <a:close/>
                </a:path>
                <a:path w="321309" h="522604">
                  <a:moveTo>
                    <a:pt x="173177" y="278511"/>
                  </a:moveTo>
                  <a:lnTo>
                    <a:pt x="170103" y="280390"/>
                  </a:lnTo>
                  <a:lnTo>
                    <a:pt x="169621" y="282397"/>
                  </a:lnTo>
                  <a:lnTo>
                    <a:pt x="179654" y="298881"/>
                  </a:lnTo>
                  <a:lnTo>
                    <a:pt x="180721" y="299440"/>
                  </a:lnTo>
                  <a:lnTo>
                    <a:pt x="182410" y="299440"/>
                  </a:lnTo>
                  <a:lnTo>
                    <a:pt x="182994" y="299288"/>
                  </a:lnTo>
                  <a:lnTo>
                    <a:pt x="185064" y="298018"/>
                  </a:lnTo>
                  <a:lnTo>
                    <a:pt x="185547" y="296011"/>
                  </a:lnTo>
                  <a:lnTo>
                    <a:pt x="175196" y="279006"/>
                  </a:lnTo>
                  <a:lnTo>
                    <a:pt x="173177" y="278511"/>
                  </a:lnTo>
                  <a:close/>
                </a:path>
                <a:path w="321309" h="522604">
                  <a:moveTo>
                    <a:pt x="156222" y="250659"/>
                  </a:moveTo>
                  <a:lnTo>
                    <a:pt x="153136" y="252539"/>
                  </a:lnTo>
                  <a:lnTo>
                    <a:pt x="152654" y="254546"/>
                  </a:lnTo>
                  <a:lnTo>
                    <a:pt x="162687" y="271030"/>
                  </a:lnTo>
                  <a:lnTo>
                    <a:pt x="163766" y="271589"/>
                  </a:lnTo>
                  <a:lnTo>
                    <a:pt x="165442" y="271589"/>
                  </a:lnTo>
                  <a:lnTo>
                    <a:pt x="166039" y="271437"/>
                  </a:lnTo>
                  <a:lnTo>
                    <a:pt x="168109" y="270167"/>
                  </a:lnTo>
                  <a:lnTo>
                    <a:pt x="168592" y="268160"/>
                  </a:lnTo>
                  <a:lnTo>
                    <a:pt x="158229" y="251155"/>
                  </a:lnTo>
                  <a:lnTo>
                    <a:pt x="156222" y="250659"/>
                  </a:lnTo>
                  <a:close/>
                </a:path>
                <a:path w="321309" h="522604">
                  <a:moveTo>
                    <a:pt x="139255" y="222808"/>
                  </a:moveTo>
                  <a:lnTo>
                    <a:pt x="136182" y="224688"/>
                  </a:lnTo>
                  <a:lnTo>
                    <a:pt x="135686" y="226695"/>
                  </a:lnTo>
                  <a:lnTo>
                    <a:pt x="145719" y="243179"/>
                  </a:lnTo>
                  <a:lnTo>
                    <a:pt x="146799" y="243738"/>
                  </a:lnTo>
                  <a:lnTo>
                    <a:pt x="148488" y="243738"/>
                  </a:lnTo>
                  <a:lnTo>
                    <a:pt x="149072" y="243586"/>
                  </a:lnTo>
                  <a:lnTo>
                    <a:pt x="151142" y="242316"/>
                  </a:lnTo>
                  <a:lnTo>
                    <a:pt x="151625" y="240309"/>
                  </a:lnTo>
                  <a:lnTo>
                    <a:pt x="141274" y="223304"/>
                  </a:lnTo>
                  <a:lnTo>
                    <a:pt x="139255" y="222808"/>
                  </a:lnTo>
                  <a:close/>
                </a:path>
                <a:path w="321309" h="522604">
                  <a:moveTo>
                    <a:pt x="122301" y="194957"/>
                  </a:moveTo>
                  <a:lnTo>
                    <a:pt x="119214" y="196837"/>
                  </a:lnTo>
                  <a:lnTo>
                    <a:pt x="118732" y="198843"/>
                  </a:lnTo>
                  <a:lnTo>
                    <a:pt x="128765" y="215328"/>
                  </a:lnTo>
                  <a:lnTo>
                    <a:pt x="129832" y="215887"/>
                  </a:lnTo>
                  <a:lnTo>
                    <a:pt x="131521" y="215887"/>
                  </a:lnTo>
                  <a:lnTo>
                    <a:pt x="132105" y="215734"/>
                  </a:lnTo>
                  <a:lnTo>
                    <a:pt x="134175" y="214464"/>
                  </a:lnTo>
                  <a:lnTo>
                    <a:pt x="134670" y="212458"/>
                  </a:lnTo>
                  <a:lnTo>
                    <a:pt x="124307" y="195453"/>
                  </a:lnTo>
                  <a:lnTo>
                    <a:pt x="122301" y="194957"/>
                  </a:lnTo>
                  <a:close/>
                </a:path>
                <a:path w="321309" h="522604">
                  <a:moveTo>
                    <a:pt x="105333" y="167106"/>
                  </a:moveTo>
                  <a:lnTo>
                    <a:pt x="102247" y="168986"/>
                  </a:lnTo>
                  <a:lnTo>
                    <a:pt x="101765" y="170992"/>
                  </a:lnTo>
                  <a:lnTo>
                    <a:pt x="111798" y="187477"/>
                  </a:lnTo>
                  <a:lnTo>
                    <a:pt x="112877" y="188036"/>
                  </a:lnTo>
                  <a:lnTo>
                    <a:pt x="114554" y="188036"/>
                  </a:lnTo>
                  <a:lnTo>
                    <a:pt x="115150" y="187883"/>
                  </a:lnTo>
                  <a:lnTo>
                    <a:pt x="117221" y="186613"/>
                  </a:lnTo>
                  <a:lnTo>
                    <a:pt x="117703" y="184607"/>
                  </a:lnTo>
                  <a:lnTo>
                    <a:pt x="107353" y="167601"/>
                  </a:lnTo>
                  <a:lnTo>
                    <a:pt x="105333" y="167106"/>
                  </a:lnTo>
                  <a:close/>
                </a:path>
                <a:path w="321309" h="522604">
                  <a:moveTo>
                    <a:pt x="88379" y="139255"/>
                  </a:moveTo>
                  <a:lnTo>
                    <a:pt x="85293" y="141135"/>
                  </a:lnTo>
                  <a:lnTo>
                    <a:pt x="84797" y="143141"/>
                  </a:lnTo>
                  <a:lnTo>
                    <a:pt x="94843" y="159626"/>
                  </a:lnTo>
                  <a:lnTo>
                    <a:pt x="95910" y="160185"/>
                  </a:lnTo>
                  <a:lnTo>
                    <a:pt x="97599" y="160185"/>
                  </a:lnTo>
                  <a:lnTo>
                    <a:pt x="98183" y="160032"/>
                  </a:lnTo>
                  <a:lnTo>
                    <a:pt x="100253" y="158762"/>
                  </a:lnTo>
                  <a:lnTo>
                    <a:pt x="100749" y="156756"/>
                  </a:lnTo>
                  <a:lnTo>
                    <a:pt x="90385" y="139750"/>
                  </a:lnTo>
                  <a:lnTo>
                    <a:pt x="88379" y="139255"/>
                  </a:lnTo>
                  <a:close/>
                </a:path>
                <a:path w="321309" h="522604">
                  <a:moveTo>
                    <a:pt x="71412" y="111404"/>
                  </a:moveTo>
                  <a:lnTo>
                    <a:pt x="68326" y="113284"/>
                  </a:lnTo>
                  <a:lnTo>
                    <a:pt x="67843" y="115290"/>
                  </a:lnTo>
                  <a:lnTo>
                    <a:pt x="77876" y="131775"/>
                  </a:lnTo>
                  <a:lnTo>
                    <a:pt x="78955" y="132334"/>
                  </a:lnTo>
                  <a:lnTo>
                    <a:pt x="80632" y="132334"/>
                  </a:lnTo>
                  <a:lnTo>
                    <a:pt x="81216" y="132181"/>
                  </a:lnTo>
                  <a:lnTo>
                    <a:pt x="83299" y="130911"/>
                  </a:lnTo>
                  <a:lnTo>
                    <a:pt x="83781" y="128905"/>
                  </a:lnTo>
                  <a:lnTo>
                    <a:pt x="73418" y="111899"/>
                  </a:lnTo>
                  <a:lnTo>
                    <a:pt x="71412" y="111404"/>
                  </a:lnTo>
                  <a:close/>
                </a:path>
                <a:path w="321309" h="522604">
                  <a:moveTo>
                    <a:pt x="54444" y="83553"/>
                  </a:moveTo>
                  <a:lnTo>
                    <a:pt x="51371" y="85432"/>
                  </a:lnTo>
                  <a:lnTo>
                    <a:pt x="50876" y="87452"/>
                  </a:lnTo>
                  <a:lnTo>
                    <a:pt x="60921" y="103924"/>
                  </a:lnTo>
                  <a:lnTo>
                    <a:pt x="61988" y="104482"/>
                  </a:lnTo>
                  <a:lnTo>
                    <a:pt x="63677" y="104482"/>
                  </a:lnTo>
                  <a:lnTo>
                    <a:pt x="64262" y="104330"/>
                  </a:lnTo>
                  <a:lnTo>
                    <a:pt x="66332" y="103060"/>
                  </a:lnTo>
                  <a:lnTo>
                    <a:pt x="66814" y="101053"/>
                  </a:lnTo>
                  <a:lnTo>
                    <a:pt x="56464" y="84035"/>
                  </a:lnTo>
                  <a:lnTo>
                    <a:pt x="54444" y="83553"/>
                  </a:lnTo>
                  <a:close/>
                </a:path>
                <a:path w="321309" h="522604">
                  <a:moveTo>
                    <a:pt x="37490" y="55702"/>
                  </a:moveTo>
                  <a:lnTo>
                    <a:pt x="34404" y="57581"/>
                  </a:lnTo>
                  <a:lnTo>
                    <a:pt x="33921" y="59588"/>
                  </a:lnTo>
                  <a:lnTo>
                    <a:pt x="43954" y="76073"/>
                  </a:lnTo>
                  <a:lnTo>
                    <a:pt x="45034" y="76631"/>
                  </a:lnTo>
                  <a:lnTo>
                    <a:pt x="46710" y="76631"/>
                  </a:lnTo>
                  <a:lnTo>
                    <a:pt x="47294" y="76479"/>
                  </a:lnTo>
                  <a:lnTo>
                    <a:pt x="49364" y="75209"/>
                  </a:lnTo>
                  <a:lnTo>
                    <a:pt x="49860" y="73202"/>
                  </a:lnTo>
                  <a:lnTo>
                    <a:pt x="39497" y="56197"/>
                  </a:lnTo>
                  <a:lnTo>
                    <a:pt x="37490" y="55702"/>
                  </a:lnTo>
                  <a:close/>
                </a:path>
                <a:path w="321309" h="522604">
                  <a:moveTo>
                    <a:pt x="20523" y="27851"/>
                  </a:moveTo>
                  <a:lnTo>
                    <a:pt x="17449" y="29730"/>
                  </a:lnTo>
                  <a:lnTo>
                    <a:pt x="16954" y="31750"/>
                  </a:lnTo>
                  <a:lnTo>
                    <a:pt x="27000" y="48221"/>
                  </a:lnTo>
                  <a:lnTo>
                    <a:pt x="28067" y="48780"/>
                  </a:lnTo>
                  <a:lnTo>
                    <a:pt x="29756" y="48780"/>
                  </a:lnTo>
                  <a:lnTo>
                    <a:pt x="30340" y="48628"/>
                  </a:lnTo>
                  <a:lnTo>
                    <a:pt x="32410" y="47358"/>
                  </a:lnTo>
                  <a:lnTo>
                    <a:pt x="32893" y="45351"/>
                  </a:lnTo>
                  <a:lnTo>
                    <a:pt x="22542" y="28346"/>
                  </a:lnTo>
                  <a:lnTo>
                    <a:pt x="20523" y="27851"/>
                  </a:lnTo>
                  <a:close/>
                </a:path>
                <a:path w="321309" h="522604">
                  <a:moveTo>
                    <a:pt x="3568" y="0"/>
                  </a:moveTo>
                  <a:lnTo>
                    <a:pt x="482" y="1879"/>
                  </a:lnTo>
                  <a:lnTo>
                    <a:pt x="0" y="3898"/>
                  </a:lnTo>
                  <a:lnTo>
                    <a:pt x="10033" y="20370"/>
                  </a:lnTo>
                  <a:lnTo>
                    <a:pt x="11099" y="20929"/>
                  </a:lnTo>
                  <a:lnTo>
                    <a:pt x="12788" y="20929"/>
                  </a:lnTo>
                  <a:lnTo>
                    <a:pt x="13373" y="20777"/>
                  </a:lnTo>
                  <a:lnTo>
                    <a:pt x="15443" y="19519"/>
                  </a:lnTo>
                  <a:lnTo>
                    <a:pt x="15938" y="17500"/>
                  </a:lnTo>
                  <a:lnTo>
                    <a:pt x="5575" y="495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782130" y="3222281"/>
              <a:ext cx="454659" cy="293370"/>
            </a:xfrm>
            <a:custGeom>
              <a:avLst/>
              <a:gdLst/>
              <a:ahLst/>
              <a:cxnLst/>
              <a:rect l="l" t="t" r="r" b="b"/>
              <a:pathLst>
                <a:path w="454659" h="293370">
                  <a:moveTo>
                    <a:pt x="11709" y="289890"/>
                  </a:moveTo>
                  <a:lnTo>
                    <a:pt x="5575" y="279831"/>
                  </a:lnTo>
                  <a:lnTo>
                    <a:pt x="3556" y="279336"/>
                  </a:lnTo>
                  <a:lnTo>
                    <a:pt x="482" y="281228"/>
                  </a:lnTo>
                  <a:lnTo>
                    <a:pt x="0" y="283235"/>
                  </a:lnTo>
                  <a:lnTo>
                    <a:pt x="5803" y="292760"/>
                  </a:lnTo>
                  <a:lnTo>
                    <a:pt x="6883" y="293319"/>
                  </a:lnTo>
                  <a:lnTo>
                    <a:pt x="7975" y="293319"/>
                  </a:lnTo>
                  <a:lnTo>
                    <a:pt x="8559" y="293319"/>
                  </a:lnTo>
                  <a:lnTo>
                    <a:pt x="9144" y="293166"/>
                  </a:lnTo>
                  <a:lnTo>
                    <a:pt x="11214" y="291909"/>
                  </a:lnTo>
                  <a:lnTo>
                    <a:pt x="11709" y="289890"/>
                  </a:lnTo>
                  <a:close/>
                </a:path>
                <a:path w="454659" h="293370">
                  <a:moveTo>
                    <a:pt x="454520" y="4940"/>
                  </a:moveTo>
                  <a:lnTo>
                    <a:pt x="454215" y="1346"/>
                  </a:lnTo>
                  <a:lnTo>
                    <a:pt x="452628" y="0"/>
                  </a:lnTo>
                  <a:lnTo>
                    <a:pt x="440893" y="990"/>
                  </a:lnTo>
                  <a:lnTo>
                    <a:pt x="439559" y="2565"/>
                  </a:lnTo>
                  <a:lnTo>
                    <a:pt x="439851" y="6070"/>
                  </a:lnTo>
                  <a:lnTo>
                    <a:pt x="441286" y="7366"/>
                  </a:lnTo>
                  <a:lnTo>
                    <a:pt x="442963" y="7366"/>
                  </a:lnTo>
                  <a:lnTo>
                    <a:pt x="453174" y="6527"/>
                  </a:lnTo>
                  <a:lnTo>
                    <a:pt x="454520" y="494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46165" y="3151581"/>
              <a:ext cx="840105" cy="76200"/>
            </a:xfrm>
            <a:custGeom>
              <a:avLst/>
              <a:gdLst/>
              <a:ahLst/>
              <a:cxnLst/>
              <a:rect l="l" t="t" r="r" b="b"/>
              <a:pathLst>
                <a:path w="840104" h="76200">
                  <a:moveTo>
                    <a:pt x="21259" y="67957"/>
                  </a:moveTo>
                  <a:lnTo>
                    <a:pt x="19469" y="68135"/>
                  </a:lnTo>
                  <a:lnTo>
                    <a:pt x="1333" y="69646"/>
                  </a:lnTo>
                  <a:lnTo>
                    <a:pt x="0" y="71221"/>
                  </a:lnTo>
                  <a:lnTo>
                    <a:pt x="292" y="74726"/>
                  </a:lnTo>
                  <a:lnTo>
                    <a:pt x="1727" y="76022"/>
                  </a:lnTo>
                  <a:lnTo>
                    <a:pt x="3505" y="76022"/>
                  </a:lnTo>
                  <a:lnTo>
                    <a:pt x="21805" y="74498"/>
                  </a:lnTo>
                  <a:lnTo>
                    <a:pt x="23152" y="72923"/>
                  </a:lnTo>
                  <a:lnTo>
                    <a:pt x="22847" y="69316"/>
                  </a:lnTo>
                  <a:lnTo>
                    <a:pt x="21259" y="67957"/>
                  </a:lnTo>
                  <a:close/>
                </a:path>
                <a:path w="840104" h="76200">
                  <a:moveTo>
                    <a:pt x="53911" y="65252"/>
                  </a:moveTo>
                  <a:lnTo>
                    <a:pt x="33997" y="66928"/>
                  </a:lnTo>
                  <a:lnTo>
                    <a:pt x="32651" y="68503"/>
                  </a:lnTo>
                  <a:lnTo>
                    <a:pt x="32943" y="72008"/>
                  </a:lnTo>
                  <a:lnTo>
                    <a:pt x="34378" y="73304"/>
                  </a:lnTo>
                  <a:lnTo>
                    <a:pt x="36156" y="73304"/>
                  </a:lnTo>
                  <a:lnTo>
                    <a:pt x="54457" y="71780"/>
                  </a:lnTo>
                  <a:lnTo>
                    <a:pt x="55803" y="70205"/>
                  </a:lnTo>
                  <a:lnTo>
                    <a:pt x="55499" y="66598"/>
                  </a:lnTo>
                  <a:lnTo>
                    <a:pt x="53911" y="65252"/>
                  </a:lnTo>
                  <a:close/>
                </a:path>
                <a:path w="840104" h="76200">
                  <a:moveTo>
                    <a:pt x="86575" y="62547"/>
                  </a:moveTo>
                  <a:lnTo>
                    <a:pt x="66649" y="64211"/>
                  </a:lnTo>
                  <a:lnTo>
                    <a:pt x="65303" y="65785"/>
                  </a:lnTo>
                  <a:lnTo>
                    <a:pt x="65595" y="69291"/>
                  </a:lnTo>
                  <a:lnTo>
                    <a:pt x="67030" y="70586"/>
                  </a:lnTo>
                  <a:lnTo>
                    <a:pt x="68795" y="70586"/>
                  </a:lnTo>
                  <a:lnTo>
                    <a:pt x="87109" y="69062"/>
                  </a:lnTo>
                  <a:lnTo>
                    <a:pt x="88455" y="67487"/>
                  </a:lnTo>
                  <a:lnTo>
                    <a:pt x="88150" y="63880"/>
                  </a:lnTo>
                  <a:lnTo>
                    <a:pt x="86575" y="62547"/>
                  </a:lnTo>
                  <a:close/>
                </a:path>
                <a:path w="840104" h="76200">
                  <a:moveTo>
                    <a:pt x="119240" y="59804"/>
                  </a:moveTo>
                  <a:lnTo>
                    <a:pt x="117424" y="59982"/>
                  </a:lnTo>
                  <a:lnTo>
                    <a:pt x="99301" y="61480"/>
                  </a:lnTo>
                  <a:lnTo>
                    <a:pt x="97967" y="63068"/>
                  </a:lnTo>
                  <a:lnTo>
                    <a:pt x="98259" y="66573"/>
                  </a:lnTo>
                  <a:lnTo>
                    <a:pt x="99682" y="67856"/>
                  </a:lnTo>
                  <a:lnTo>
                    <a:pt x="101638" y="67856"/>
                  </a:lnTo>
                  <a:lnTo>
                    <a:pt x="119773" y="66344"/>
                  </a:lnTo>
                  <a:lnTo>
                    <a:pt x="121107" y="64757"/>
                  </a:lnTo>
                  <a:lnTo>
                    <a:pt x="120802" y="61163"/>
                  </a:lnTo>
                  <a:lnTo>
                    <a:pt x="119240" y="59804"/>
                  </a:lnTo>
                  <a:close/>
                </a:path>
                <a:path w="840104" h="76200">
                  <a:moveTo>
                    <a:pt x="151866" y="57099"/>
                  </a:moveTo>
                  <a:lnTo>
                    <a:pt x="150088" y="57264"/>
                  </a:lnTo>
                  <a:lnTo>
                    <a:pt x="131953" y="58762"/>
                  </a:lnTo>
                  <a:lnTo>
                    <a:pt x="130619" y="60350"/>
                  </a:lnTo>
                  <a:lnTo>
                    <a:pt x="130911" y="63855"/>
                  </a:lnTo>
                  <a:lnTo>
                    <a:pt x="132346" y="65138"/>
                  </a:lnTo>
                  <a:lnTo>
                    <a:pt x="134200" y="65138"/>
                  </a:lnTo>
                  <a:lnTo>
                    <a:pt x="152425" y="63614"/>
                  </a:lnTo>
                  <a:lnTo>
                    <a:pt x="153758" y="62039"/>
                  </a:lnTo>
                  <a:lnTo>
                    <a:pt x="153466" y="58445"/>
                  </a:lnTo>
                  <a:lnTo>
                    <a:pt x="151866" y="57099"/>
                  </a:lnTo>
                  <a:close/>
                </a:path>
                <a:path w="840104" h="76200">
                  <a:moveTo>
                    <a:pt x="184531" y="54368"/>
                  </a:moveTo>
                  <a:lnTo>
                    <a:pt x="182727" y="54546"/>
                  </a:lnTo>
                  <a:lnTo>
                    <a:pt x="164604" y="56045"/>
                  </a:lnTo>
                  <a:lnTo>
                    <a:pt x="163271" y="57632"/>
                  </a:lnTo>
                  <a:lnTo>
                    <a:pt x="163563" y="61137"/>
                  </a:lnTo>
                  <a:lnTo>
                    <a:pt x="164998" y="62420"/>
                  </a:lnTo>
                  <a:lnTo>
                    <a:pt x="166954" y="62420"/>
                  </a:lnTo>
                  <a:lnTo>
                    <a:pt x="185077" y="60909"/>
                  </a:lnTo>
                  <a:lnTo>
                    <a:pt x="186410" y="59321"/>
                  </a:lnTo>
                  <a:lnTo>
                    <a:pt x="186118" y="55727"/>
                  </a:lnTo>
                  <a:lnTo>
                    <a:pt x="184531" y="54368"/>
                  </a:lnTo>
                  <a:close/>
                </a:path>
                <a:path w="840104" h="76200">
                  <a:moveTo>
                    <a:pt x="217195" y="51650"/>
                  </a:moveTo>
                  <a:lnTo>
                    <a:pt x="197269" y="53327"/>
                  </a:lnTo>
                  <a:lnTo>
                    <a:pt x="195935" y="54914"/>
                  </a:lnTo>
                  <a:lnTo>
                    <a:pt x="196215" y="58419"/>
                  </a:lnTo>
                  <a:lnTo>
                    <a:pt x="197650" y="59702"/>
                  </a:lnTo>
                  <a:lnTo>
                    <a:pt x="199605" y="59702"/>
                  </a:lnTo>
                  <a:lnTo>
                    <a:pt x="217728" y="58191"/>
                  </a:lnTo>
                  <a:lnTo>
                    <a:pt x="219075" y="56603"/>
                  </a:lnTo>
                  <a:lnTo>
                    <a:pt x="218770" y="53009"/>
                  </a:lnTo>
                  <a:lnTo>
                    <a:pt x="217195" y="51650"/>
                  </a:lnTo>
                  <a:close/>
                </a:path>
                <a:path w="840104" h="76200">
                  <a:moveTo>
                    <a:pt x="249847" y="48945"/>
                  </a:moveTo>
                  <a:lnTo>
                    <a:pt x="229920" y="50609"/>
                  </a:lnTo>
                  <a:lnTo>
                    <a:pt x="228587" y="52196"/>
                  </a:lnTo>
                  <a:lnTo>
                    <a:pt x="228866" y="55689"/>
                  </a:lnTo>
                  <a:lnTo>
                    <a:pt x="230301" y="56984"/>
                  </a:lnTo>
                  <a:lnTo>
                    <a:pt x="232168" y="56984"/>
                  </a:lnTo>
                  <a:lnTo>
                    <a:pt x="250380" y="55473"/>
                  </a:lnTo>
                  <a:lnTo>
                    <a:pt x="251726" y="53886"/>
                  </a:lnTo>
                  <a:lnTo>
                    <a:pt x="251421" y="50291"/>
                  </a:lnTo>
                  <a:lnTo>
                    <a:pt x="249847" y="48945"/>
                  </a:lnTo>
                  <a:close/>
                </a:path>
                <a:path w="840104" h="76200">
                  <a:moveTo>
                    <a:pt x="282511" y="46227"/>
                  </a:moveTo>
                  <a:lnTo>
                    <a:pt x="262572" y="47891"/>
                  </a:lnTo>
                  <a:lnTo>
                    <a:pt x="261239" y="49466"/>
                  </a:lnTo>
                  <a:lnTo>
                    <a:pt x="261531" y="52984"/>
                  </a:lnTo>
                  <a:lnTo>
                    <a:pt x="262953" y="54267"/>
                  </a:lnTo>
                  <a:lnTo>
                    <a:pt x="264820" y="54267"/>
                  </a:lnTo>
                  <a:lnTo>
                    <a:pt x="283032" y="52743"/>
                  </a:lnTo>
                  <a:lnTo>
                    <a:pt x="284378" y="51168"/>
                  </a:lnTo>
                  <a:lnTo>
                    <a:pt x="284086" y="47574"/>
                  </a:lnTo>
                  <a:lnTo>
                    <a:pt x="282511" y="46227"/>
                  </a:lnTo>
                  <a:close/>
                </a:path>
                <a:path w="840104" h="76200">
                  <a:moveTo>
                    <a:pt x="315163" y="43497"/>
                  </a:moveTo>
                  <a:lnTo>
                    <a:pt x="295224" y="45173"/>
                  </a:lnTo>
                  <a:lnTo>
                    <a:pt x="293890" y="46748"/>
                  </a:lnTo>
                  <a:lnTo>
                    <a:pt x="294182" y="50253"/>
                  </a:lnTo>
                  <a:lnTo>
                    <a:pt x="295617" y="51549"/>
                  </a:lnTo>
                  <a:lnTo>
                    <a:pt x="297472" y="51549"/>
                  </a:lnTo>
                  <a:lnTo>
                    <a:pt x="315696" y="50025"/>
                  </a:lnTo>
                  <a:lnTo>
                    <a:pt x="317030" y="48450"/>
                  </a:lnTo>
                  <a:lnTo>
                    <a:pt x="316738" y="44856"/>
                  </a:lnTo>
                  <a:lnTo>
                    <a:pt x="315163" y="43497"/>
                  </a:lnTo>
                  <a:close/>
                </a:path>
                <a:path w="840104" h="76200">
                  <a:moveTo>
                    <a:pt x="347853" y="40766"/>
                  </a:moveTo>
                  <a:lnTo>
                    <a:pt x="346011" y="40944"/>
                  </a:lnTo>
                  <a:lnTo>
                    <a:pt x="327875" y="42456"/>
                  </a:lnTo>
                  <a:lnTo>
                    <a:pt x="326542" y="44030"/>
                  </a:lnTo>
                  <a:lnTo>
                    <a:pt x="326834" y="47536"/>
                  </a:lnTo>
                  <a:lnTo>
                    <a:pt x="328269" y="48831"/>
                  </a:lnTo>
                  <a:lnTo>
                    <a:pt x="330123" y="48831"/>
                  </a:lnTo>
                  <a:lnTo>
                    <a:pt x="348348" y="47307"/>
                  </a:lnTo>
                  <a:lnTo>
                    <a:pt x="349681" y="45732"/>
                  </a:lnTo>
                  <a:lnTo>
                    <a:pt x="349389" y="42138"/>
                  </a:lnTo>
                  <a:lnTo>
                    <a:pt x="347853" y="40766"/>
                  </a:lnTo>
                  <a:close/>
                </a:path>
                <a:path w="840104" h="76200">
                  <a:moveTo>
                    <a:pt x="380492" y="38049"/>
                  </a:moveTo>
                  <a:lnTo>
                    <a:pt x="378663" y="38226"/>
                  </a:lnTo>
                  <a:lnTo>
                    <a:pt x="360540" y="39738"/>
                  </a:lnTo>
                  <a:lnTo>
                    <a:pt x="359194" y="41313"/>
                  </a:lnTo>
                  <a:lnTo>
                    <a:pt x="359486" y="44818"/>
                  </a:lnTo>
                  <a:lnTo>
                    <a:pt x="360921" y="46113"/>
                  </a:lnTo>
                  <a:lnTo>
                    <a:pt x="362788" y="46113"/>
                  </a:lnTo>
                  <a:lnTo>
                    <a:pt x="381000" y="44589"/>
                  </a:lnTo>
                  <a:lnTo>
                    <a:pt x="382333" y="43014"/>
                  </a:lnTo>
                  <a:lnTo>
                    <a:pt x="382041" y="39420"/>
                  </a:lnTo>
                  <a:lnTo>
                    <a:pt x="380492" y="38049"/>
                  </a:lnTo>
                  <a:close/>
                </a:path>
                <a:path w="840104" h="76200">
                  <a:moveTo>
                    <a:pt x="413143" y="35331"/>
                  </a:moveTo>
                  <a:lnTo>
                    <a:pt x="411314" y="35509"/>
                  </a:lnTo>
                  <a:lnTo>
                    <a:pt x="393192" y="37020"/>
                  </a:lnTo>
                  <a:lnTo>
                    <a:pt x="391845" y="38595"/>
                  </a:lnTo>
                  <a:lnTo>
                    <a:pt x="392001" y="40297"/>
                  </a:lnTo>
                  <a:lnTo>
                    <a:pt x="392137" y="42100"/>
                  </a:lnTo>
                  <a:lnTo>
                    <a:pt x="393573" y="43395"/>
                  </a:lnTo>
                  <a:lnTo>
                    <a:pt x="395439" y="43395"/>
                  </a:lnTo>
                  <a:lnTo>
                    <a:pt x="413651" y="41871"/>
                  </a:lnTo>
                  <a:lnTo>
                    <a:pt x="414997" y="40297"/>
                  </a:lnTo>
                  <a:lnTo>
                    <a:pt x="414693" y="36702"/>
                  </a:lnTo>
                  <a:lnTo>
                    <a:pt x="413143" y="35331"/>
                  </a:lnTo>
                  <a:close/>
                </a:path>
                <a:path w="840104" h="76200">
                  <a:moveTo>
                    <a:pt x="445808" y="32638"/>
                  </a:moveTo>
                  <a:lnTo>
                    <a:pt x="425843" y="34302"/>
                  </a:lnTo>
                  <a:lnTo>
                    <a:pt x="424510" y="35877"/>
                  </a:lnTo>
                  <a:lnTo>
                    <a:pt x="424802" y="39382"/>
                  </a:lnTo>
                  <a:lnTo>
                    <a:pt x="426224" y="40665"/>
                  </a:lnTo>
                  <a:lnTo>
                    <a:pt x="428180" y="40665"/>
                  </a:lnTo>
                  <a:lnTo>
                    <a:pt x="446316" y="39154"/>
                  </a:lnTo>
                  <a:lnTo>
                    <a:pt x="447636" y="37566"/>
                  </a:lnTo>
                  <a:lnTo>
                    <a:pt x="447344" y="33972"/>
                  </a:lnTo>
                  <a:lnTo>
                    <a:pt x="445808" y="32638"/>
                  </a:lnTo>
                  <a:close/>
                </a:path>
                <a:path w="840104" h="76200">
                  <a:moveTo>
                    <a:pt x="478459" y="29921"/>
                  </a:moveTo>
                  <a:lnTo>
                    <a:pt x="458495" y="31584"/>
                  </a:lnTo>
                  <a:lnTo>
                    <a:pt x="457161" y="33159"/>
                  </a:lnTo>
                  <a:lnTo>
                    <a:pt x="457454" y="36664"/>
                  </a:lnTo>
                  <a:lnTo>
                    <a:pt x="458876" y="37960"/>
                  </a:lnTo>
                  <a:lnTo>
                    <a:pt x="460654" y="37960"/>
                  </a:lnTo>
                  <a:lnTo>
                    <a:pt x="478967" y="36436"/>
                  </a:lnTo>
                  <a:lnTo>
                    <a:pt x="480301" y="34861"/>
                  </a:lnTo>
                  <a:lnTo>
                    <a:pt x="480009" y="31254"/>
                  </a:lnTo>
                  <a:lnTo>
                    <a:pt x="478459" y="29921"/>
                  </a:lnTo>
                  <a:close/>
                </a:path>
                <a:path w="840104" h="76200">
                  <a:moveTo>
                    <a:pt x="511098" y="27203"/>
                  </a:moveTo>
                  <a:lnTo>
                    <a:pt x="491147" y="28867"/>
                  </a:lnTo>
                  <a:lnTo>
                    <a:pt x="489813" y="30441"/>
                  </a:lnTo>
                  <a:lnTo>
                    <a:pt x="490105" y="33947"/>
                  </a:lnTo>
                  <a:lnTo>
                    <a:pt x="491540" y="35229"/>
                  </a:lnTo>
                  <a:lnTo>
                    <a:pt x="493496" y="35229"/>
                  </a:lnTo>
                  <a:lnTo>
                    <a:pt x="511619" y="33718"/>
                  </a:lnTo>
                  <a:lnTo>
                    <a:pt x="512953" y="32143"/>
                  </a:lnTo>
                  <a:lnTo>
                    <a:pt x="512648" y="28536"/>
                  </a:lnTo>
                  <a:lnTo>
                    <a:pt x="511098" y="27203"/>
                  </a:lnTo>
                  <a:close/>
                </a:path>
                <a:path w="840104" h="76200">
                  <a:moveTo>
                    <a:pt x="543750" y="24485"/>
                  </a:moveTo>
                  <a:lnTo>
                    <a:pt x="523798" y="26136"/>
                  </a:lnTo>
                  <a:lnTo>
                    <a:pt x="522465" y="27724"/>
                  </a:lnTo>
                  <a:lnTo>
                    <a:pt x="522757" y="31229"/>
                  </a:lnTo>
                  <a:lnTo>
                    <a:pt x="524192" y="32511"/>
                  </a:lnTo>
                  <a:lnTo>
                    <a:pt x="526059" y="32511"/>
                  </a:lnTo>
                  <a:lnTo>
                    <a:pt x="544271" y="31000"/>
                  </a:lnTo>
                  <a:lnTo>
                    <a:pt x="545604" y="29413"/>
                  </a:lnTo>
                  <a:lnTo>
                    <a:pt x="545312" y="25819"/>
                  </a:lnTo>
                  <a:lnTo>
                    <a:pt x="543750" y="24485"/>
                  </a:lnTo>
                  <a:close/>
                </a:path>
                <a:path w="840104" h="76200">
                  <a:moveTo>
                    <a:pt x="576427" y="21767"/>
                  </a:moveTo>
                  <a:lnTo>
                    <a:pt x="556450" y="23418"/>
                  </a:lnTo>
                  <a:lnTo>
                    <a:pt x="555117" y="25006"/>
                  </a:lnTo>
                  <a:lnTo>
                    <a:pt x="555421" y="28511"/>
                  </a:lnTo>
                  <a:lnTo>
                    <a:pt x="556844" y="29794"/>
                  </a:lnTo>
                  <a:lnTo>
                    <a:pt x="558711" y="29794"/>
                  </a:lnTo>
                  <a:lnTo>
                    <a:pt x="576922" y="28282"/>
                  </a:lnTo>
                  <a:lnTo>
                    <a:pt x="578269" y="26695"/>
                  </a:lnTo>
                  <a:lnTo>
                    <a:pt x="577964" y="23101"/>
                  </a:lnTo>
                  <a:lnTo>
                    <a:pt x="576427" y="21767"/>
                  </a:lnTo>
                  <a:close/>
                </a:path>
                <a:path w="840104" h="76200">
                  <a:moveTo>
                    <a:pt x="609066" y="19037"/>
                  </a:moveTo>
                  <a:lnTo>
                    <a:pt x="589114" y="20700"/>
                  </a:lnTo>
                  <a:lnTo>
                    <a:pt x="587768" y="22288"/>
                  </a:lnTo>
                  <a:lnTo>
                    <a:pt x="588060" y="25793"/>
                  </a:lnTo>
                  <a:lnTo>
                    <a:pt x="589495" y="27076"/>
                  </a:lnTo>
                  <a:lnTo>
                    <a:pt x="591362" y="27076"/>
                  </a:lnTo>
                  <a:lnTo>
                    <a:pt x="609574" y="25552"/>
                  </a:lnTo>
                  <a:lnTo>
                    <a:pt x="610920" y="23977"/>
                  </a:lnTo>
                  <a:lnTo>
                    <a:pt x="610616" y="20383"/>
                  </a:lnTo>
                  <a:lnTo>
                    <a:pt x="609066" y="19037"/>
                  </a:lnTo>
                  <a:close/>
                </a:path>
                <a:path w="840104" h="76200">
                  <a:moveTo>
                    <a:pt x="641718" y="16319"/>
                  </a:moveTo>
                  <a:lnTo>
                    <a:pt x="621766" y="17983"/>
                  </a:lnTo>
                  <a:lnTo>
                    <a:pt x="620433" y="19570"/>
                  </a:lnTo>
                  <a:lnTo>
                    <a:pt x="620725" y="23075"/>
                  </a:lnTo>
                  <a:lnTo>
                    <a:pt x="622160" y="24358"/>
                  </a:lnTo>
                  <a:lnTo>
                    <a:pt x="624014" y="24358"/>
                  </a:lnTo>
                  <a:lnTo>
                    <a:pt x="642239" y="22834"/>
                  </a:lnTo>
                  <a:lnTo>
                    <a:pt x="643572" y="21259"/>
                  </a:lnTo>
                  <a:lnTo>
                    <a:pt x="643267" y="17665"/>
                  </a:lnTo>
                  <a:lnTo>
                    <a:pt x="641718" y="16319"/>
                  </a:lnTo>
                  <a:close/>
                </a:path>
                <a:path w="840104" h="76200">
                  <a:moveTo>
                    <a:pt x="674382" y="13601"/>
                  </a:moveTo>
                  <a:lnTo>
                    <a:pt x="654418" y="15265"/>
                  </a:lnTo>
                  <a:lnTo>
                    <a:pt x="653084" y="16840"/>
                  </a:lnTo>
                  <a:lnTo>
                    <a:pt x="653376" y="20345"/>
                  </a:lnTo>
                  <a:lnTo>
                    <a:pt x="654812" y="21640"/>
                  </a:lnTo>
                  <a:lnTo>
                    <a:pt x="656666" y="21640"/>
                  </a:lnTo>
                  <a:lnTo>
                    <a:pt x="674890" y="20116"/>
                  </a:lnTo>
                  <a:lnTo>
                    <a:pt x="676224" y="18541"/>
                  </a:lnTo>
                  <a:lnTo>
                    <a:pt x="675919" y="14947"/>
                  </a:lnTo>
                  <a:lnTo>
                    <a:pt x="674382" y="13601"/>
                  </a:lnTo>
                  <a:close/>
                </a:path>
                <a:path w="840104" h="76200">
                  <a:moveTo>
                    <a:pt x="707034" y="10871"/>
                  </a:moveTo>
                  <a:lnTo>
                    <a:pt x="687070" y="12547"/>
                  </a:lnTo>
                  <a:lnTo>
                    <a:pt x="685736" y="14122"/>
                  </a:lnTo>
                  <a:lnTo>
                    <a:pt x="686028" y="17640"/>
                  </a:lnTo>
                  <a:lnTo>
                    <a:pt x="687463" y="18922"/>
                  </a:lnTo>
                  <a:lnTo>
                    <a:pt x="689330" y="18922"/>
                  </a:lnTo>
                  <a:lnTo>
                    <a:pt x="707542" y="17398"/>
                  </a:lnTo>
                  <a:lnTo>
                    <a:pt x="708875" y="15824"/>
                  </a:lnTo>
                  <a:lnTo>
                    <a:pt x="708583" y="12230"/>
                  </a:lnTo>
                  <a:lnTo>
                    <a:pt x="707034" y="10871"/>
                  </a:lnTo>
                  <a:close/>
                </a:path>
                <a:path w="840104" h="76200">
                  <a:moveTo>
                    <a:pt x="739673" y="8153"/>
                  </a:moveTo>
                  <a:lnTo>
                    <a:pt x="719721" y="9829"/>
                  </a:lnTo>
                  <a:lnTo>
                    <a:pt x="718388" y="11417"/>
                  </a:lnTo>
                  <a:lnTo>
                    <a:pt x="718680" y="14909"/>
                  </a:lnTo>
                  <a:lnTo>
                    <a:pt x="720115" y="16205"/>
                  </a:lnTo>
                  <a:lnTo>
                    <a:pt x="721969" y="16205"/>
                  </a:lnTo>
                  <a:lnTo>
                    <a:pt x="740206" y="14681"/>
                  </a:lnTo>
                  <a:lnTo>
                    <a:pt x="741527" y="13106"/>
                  </a:lnTo>
                  <a:lnTo>
                    <a:pt x="741235" y="9512"/>
                  </a:lnTo>
                  <a:lnTo>
                    <a:pt x="739673" y="8153"/>
                  </a:lnTo>
                  <a:close/>
                </a:path>
                <a:path w="840104" h="76200">
                  <a:moveTo>
                    <a:pt x="772350" y="5435"/>
                  </a:moveTo>
                  <a:lnTo>
                    <a:pt x="752373" y="7111"/>
                  </a:lnTo>
                  <a:lnTo>
                    <a:pt x="751052" y="8686"/>
                  </a:lnTo>
                  <a:lnTo>
                    <a:pt x="751332" y="12191"/>
                  </a:lnTo>
                  <a:lnTo>
                    <a:pt x="752767" y="13487"/>
                  </a:lnTo>
                  <a:lnTo>
                    <a:pt x="754545" y="13487"/>
                  </a:lnTo>
                  <a:lnTo>
                    <a:pt x="772845" y="11963"/>
                  </a:lnTo>
                  <a:lnTo>
                    <a:pt x="774192" y="10388"/>
                  </a:lnTo>
                  <a:lnTo>
                    <a:pt x="773887" y="6794"/>
                  </a:lnTo>
                  <a:lnTo>
                    <a:pt x="772350" y="5435"/>
                  </a:lnTo>
                  <a:close/>
                </a:path>
                <a:path w="840104" h="76200">
                  <a:moveTo>
                    <a:pt x="805002" y="2717"/>
                  </a:moveTo>
                  <a:lnTo>
                    <a:pt x="785037" y="4394"/>
                  </a:lnTo>
                  <a:lnTo>
                    <a:pt x="783704" y="5968"/>
                  </a:lnTo>
                  <a:lnTo>
                    <a:pt x="783996" y="9474"/>
                  </a:lnTo>
                  <a:lnTo>
                    <a:pt x="785418" y="10769"/>
                  </a:lnTo>
                  <a:lnTo>
                    <a:pt x="787285" y="10769"/>
                  </a:lnTo>
                  <a:lnTo>
                    <a:pt x="805497" y="9245"/>
                  </a:lnTo>
                  <a:lnTo>
                    <a:pt x="806843" y="7670"/>
                  </a:lnTo>
                  <a:lnTo>
                    <a:pt x="806538" y="4076"/>
                  </a:lnTo>
                  <a:lnTo>
                    <a:pt x="805002" y="2717"/>
                  </a:lnTo>
                  <a:close/>
                </a:path>
                <a:path w="840104" h="76200">
                  <a:moveTo>
                    <a:pt x="837641" y="0"/>
                  </a:moveTo>
                  <a:lnTo>
                    <a:pt x="817689" y="1676"/>
                  </a:lnTo>
                  <a:lnTo>
                    <a:pt x="816356" y="3251"/>
                  </a:lnTo>
                  <a:lnTo>
                    <a:pt x="816648" y="6756"/>
                  </a:lnTo>
                  <a:lnTo>
                    <a:pt x="818070" y="8051"/>
                  </a:lnTo>
                  <a:lnTo>
                    <a:pt x="819848" y="8051"/>
                  </a:lnTo>
                  <a:lnTo>
                    <a:pt x="838161" y="6527"/>
                  </a:lnTo>
                  <a:lnTo>
                    <a:pt x="839495" y="4952"/>
                  </a:lnTo>
                  <a:lnTo>
                    <a:pt x="839190" y="1358"/>
                  </a:lnTo>
                  <a:lnTo>
                    <a:pt x="837641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95176" y="3141579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09" h="15875">
                  <a:moveTo>
                    <a:pt x="9372" y="0"/>
                  </a:moveTo>
                  <a:lnTo>
                    <a:pt x="5994" y="1219"/>
                  </a:lnTo>
                  <a:lnTo>
                    <a:pt x="5105" y="3098"/>
                  </a:lnTo>
                  <a:lnTo>
                    <a:pt x="7035" y="8470"/>
                  </a:lnTo>
                  <a:lnTo>
                    <a:pt x="1333" y="8953"/>
                  </a:lnTo>
                  <a:lnTo>
                    <a:pt x="0" y="10540"/>
                  </a:lnTo>
                  <a:lnTo>
                    <a:pt x="292" y="14033"/>
                  </a:lnTo>
                  <a:lnTo>
                    <a:pt x="1714" y="15328"/>
                  </a:lnTo>
                  <a:lnTo>
                    <a:pt x="3403" y="15328"/>
                  </a:lnTo>
                  <a:lnTo>
                    <a:pt x="16052" y="14287"/>
                  </a:lnTo>
                  <a:lnTo>
                    <a:pt x="11264" y="888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980582" y="2807418"/>
              <a:ext cx="121920" cy="326390"/>
            </a:xfrm>
            <a:custGeom>
              <a:avLst/>
              <a:gdLst/>
              <a:ahLst/>
              <a:cxnLst/>
              <a:rect l="l" t="t" r="r" b="b"/>
              <a:pathLst>
                <a:path w="121920" h="326389">
                  <a:moveTo>
                    <a:pt x="113080" y="303783"/>
                  </a:moveTo>
                  <a:lnTo>
                    <a:pt x="109702" y="305003"/>
                  </a:lnTo>
                  <a:lnTo>
                    <a:pt x="108813" y="306882"/>
                  </a:lnTo>
                  <a:lnTo>
                    <a:pt x="115341" y="325094"/>
                  </a:lnTo>
                  <a:lnTo>
                    <a:pt x="116598" y="325932"/>
                  </a:lnTo>
                  <a:lnTo>
                    <a:pt x="118313" y="325932"/>
                  </a:lnTo>
                  <a:lnTo>
                    <a:pt x="118681" y="325869"/>
                  </a:lnTo>
                  <a:lnTo>
                    <a:pt x="120751" y="325132"/>
                  </a:lnTo>
                  <a:lnTo>
                    <a:pt x="121627" y="323253"/>
                  </a:lnTo>
                  <a:lnTo>
                    <a:pt x="114960" y="304672"/>
                  </a:lnTo>
                  <a:lnTo>
                    <a:pt x="113080" y="303783"/>
                  </a:lnTo>
                  <a:close/>
                </a:path>
                <a:path w="121920" h="326389">
                  <a:moveTo>
                    <a:pt x="102209" y="273405"/>
                  </a:moveTo>
                  <a:lnTo>
                    <a:pt x="98818" y="274624"/>
                  </a:lnTo>
                  <a:lnTo>
                    <a:pt x="97929" y="276491"/>
                  </a:lnTo>
                  <a:lnTo>
                    <a:pt x="104470" y="294716"/>
                  </a:lnTo>
                  <a:lnTo>
                    <a:pt x="105727" y="295554"/>
                  </a:lnTo>
                  <a:lnTo>
                    <a:pt x="107429" y="295554"/>
                  </a:lnTo>
                  <a:lnTo>
                    <a:pt x="107797" y="295490"/>
                  </a:lnTo>
                  <a:lnTo>
                    <a:pt x="109867" y="294754"/>
                  </a:lnTo>
                  <a:lnTo>
                    <a:pt x="110744" y="292887"/>
                  </a:lnTo>
                  <a:lnTo>
                    <a:pt x="104089" y="274294"/>
                  </a:lnTo>
                  <a:lnTo>
                    <a:pt x="102209" y="273405"/>
                  </a:lnTo>
                  <a:close/>
                </a:path>
                <a:path w="121920" h="326389">
                  <a:moveTo>
                    <a:pt x="91325" y="243027"/>
                  </a:moveTo>
                  <a:lnTo>
                    <a:pt x="87934" y="244246"/>
                  </a:lnTo>
                  <a:lnTo>
                    <a:pt x="87058" y="246113"/>
                  </a:lnTo>
                  <a:lnTo>
                    <a:pt x="93586" y="264337"/>
                  </a:lnTo>
                  <a:lnTo>
                    <a:pt x="94830" y="265175"/>
                  </a:lnTo>
                  <a:lnTo>
                    <a:pt x="96545" y="265175"/>
                  </a:lnTo>
                  <a:lnTo>
                    <a:pt x="96913" y="265112"/>
                  </a:lnTo>
                  <a:lnTo>
                    <a:pt x="98983" y="264375"/>
                  </a:lnTo>
                  <a:lnTo>
                    <a:pt x="99872" y="262496"/>
                  </a:lnTo>
                  <a:lnTo>
                    <a:pt x="99250" y="260807"/>
                  </a:lnTo>
                  <a:lnTo>
                    <a:pt x="93205" y="243916"/>
                  </a:lnTo>
                  <a:lnTo>
                    <a:pt x="91325" y="243027"/>
                  </a:lnTo>
                  <a:close/>
                </a:path>
                <a:path w="121920" h="326389">
                  <a:moveTo>
                    <a:pt x="80441" y="212648"/>
                  </a:moveTo>
                  <a:lnTo>
                    <a:pt x="77063" y="213867"/>
                  </a:lnTo>
                  <a:lnTo>
                    <a:pt x="76174" y="215734"/>
                  </a:lnTo>
                  <a:lnTo>
                    <a:pt x="82702" y="233959"/>
                  </a:lnTo>
                  <a:lnTo>
                    <a:pt x="83959" y="234797"/>
                  </a:lnTo>
                  <a:lnTo>
                    <a:pt x="85661" y="234797"/>
                  </a:lnTo>
                  <a:lnTo>
                    <a:pt x="86029" y="234734"/>
                  </a:lnTo>
                  <a:lnTo>
                    <a:pt x="88099" y="233997"/>
                  </a:lnTo>
                  <a:lnTo>
                    <a:pt x="88988" y="232117"/>
                  </a:lnTo>
                  <a:lnTo>
                    <a:pt x="82321" y="213525"/>
                  </a:lnTo>
                  <a:lnTo>
                    <a:pt x="80441" y="212648"/>
                  </a:lnTo>
                  <a:close/>
                </a:path>
                <a:path w="121920" h="326389">
                  <a:moveTo>
                    <a:pt x="69570" y="182270"/>
                  </a:moveTo>
                  <a:lnTo>
                    <a:pt x="66167" y="183489"/>
                  </a:lnTo>
                  <a:lnTo>
                    <a:pt x="65290" y="185356"/>
                  </a:lnTo>
                  <a:lnTo>
                    <a:pt x="71818" y="203580"/>
                  </a:lnTo>
                  <a:lnTo>
                    <a:pt x="73075" y="204419"/>
                  </a:lnTo>
                  <a:lnTo>
                    <a:pt x="74777" y="204419"/>
                  </a:lnTo>
                  <a:lnTo>
                    <a:pt x="75158" y="204355"/>
                  </a:lnTo>
                  <a:lnTo>
                    <a:pt x="77216" y="203619"/>
                  </a:lnTo>
                  <a:lnTo>
                    <a:pt x="78105" y="201752"/>
                  </a:lnTo>
                  <a:lnTo>
                    <a:pt x="71450" y="183146"/>
                  </a:lnTo>
                  <a:lnTo>
                    <a:pt x="69570" y="182270"/>
                  </a:lnTo>
                  <a:close/>
                </a:path>
                <a:path w="121920" h="326389">
                  <a:moveTo>
                    <a:pt x="58686" y="151879"/>
                  </a:moveTo>
                  <a:lnTo>
                    <a:pt x="55295" y="153111"/>
                  </a:lnTo>
                  <a:lnTo>
                    <a:pt x="54406" y="154978"/>
                  </a:lnTo>
                  <a:lnTo>
                    <a:pt x="60934" y="173202"/>
                  </a:lnTo>
                  <a:lnTo>
                    <a:pt x="62191" y="174040"/>
                  </a:lnTo>
                  <a:lnTo>
                    <a:pt x="63906" y="174040"/>
                  </a:lnTo>
                  <a:lnTo>
                    <a:pt x="64274" y="173977"/>
                  </a:lnTo>
                  <a:lnTo>
                    <a:pt x="66332" y="173227"/>
                  </a:lnTo>
                  <a:lnTo>
                    <a:pt x="67221" y="171361"/>
                  </a:lnTo>
                  <a:lnTo>
                    <a:pt x="60566" y="152768"/>
                  </a:lnTo>
                  <a:lnTo>
                    <a:pt x="58686" y="151879"/>
                  </a:lnTo>
                  <a:close/>
                </a:path>
                <a:path w="121920" h="326389">
                  <a:moveTo>
                    <a:pt x="47802" y="121500"/>
                  </a:moveTo>
                  <a:lnTo>
                    <a:pt x="44411" y="122732"/>
                  </a:lnTo>
                  <a:lnTo>
                    <a:pt x="43522" y="124599"/>
                  </a:lnTo>
                  <a:lnTo>
                    <a:pt x="50050" y="142824"/>
                  </a:lnTo>
                  <a:lnTo>
                    <a:pt x="51308" y="143662"/>
                  </a:lnTo>
                  <a:lnTo>
                    <a:pt x="53022" y="143662"/>
                  </a:lnTo>
                  <a:lnTo>
                    <a:pt x="53390" y="143586"/>
                  </a:lnTo>
                  <a:lnTo>
                    <a:pt x="55460" y="142849"/>
                  </a:lnTo>
                  <a:lnTo>
                    <a:pt x="56337" y="140982"/>
                  </a:lnTo>
                  <a:lnTo>
                    <a:pt x="49682" y="122389"/>
                  </a:lnTo>
                  <a:lnTo>
                    <a:pt x="47802" y="121500"/>
                  </a:lnTo>
                  <a:close/>
                </a:path>
                <a:path w="121920" h="326389">
                  <a:moveTo>
                    <a:pt x="36918" y="91122"/>
                  </a:moveTo>
                  <a:lnTo>
                    <a:pt x="35229" y="91744"/>
                  </a:lnTo>
                  <a:lnTo>
                    <a:pt x="33528" y="92341"/>
                  </a:lnTo>
                  <a:lnTo>
                    <a:pt x="32639" y="94221"/>
                  </a:lnTo>
                  <a:lnTo>
                    <a:pt x="33261" y="95910"/>
                  </a:lnTo>
                  <a:lnTo>
                    <a:pt x="39179" y="112445"/>
                  </a:lnTo>
                  <a:lnTo>
                    <a:pt x="40436" y="113271"/>
                  </a:lnTo>
                  <a:lnTo>
                    <a:pt x="42138" y="113271"/>
                  </a:lnTo>
                  <a:lnTo>
                    <a:pt x="42506" y="113220"/>
                  </a:lnTo>
                  <a:lnTo>
                    <a:pt x="44577" y="112471"/>
                  </a:lnTo>
                  <a:lnTo>
                    <a:pt x="45453" y="110604"/>
                  </a:lnTo>
                  <a:lnTo>
                    <a:pt x="38798" y="92011"/>
                  </a:lnTo>
                  <a:lnTo>
                    <a:pt x="36918" y="91122"/>
                  </a:lnTo>
                  <a:close/>
                </a:path>
                <a:path w="121920" h="326389">
                  <a:moveTo>
                    <a:pt x="26035" y="60744"/>
                  </a:moveTo>
                  <a:lnTo>
                    <a:pt x="22644" y="61975"/>
                  </a:lnTo>
                  <a:lnTo>
                    <a:pt x="21755" y="63842"/>
                  </a:lnTo>
                  <a:lnTo>
                    <a:pt x="22377" y="65531"/>
                  </a:lnTo>
                  <a:lnTo>
                    <a:pt x="28295" y="82067"/>
                  </a:lnTo>
                  <a:lnTo>
                    <a:pt x="29552" y="82892"/>
                  </a:lnTo>
                  <a:lnTo>
                    <a:pt x="31254" y="82892"/>
                  </a:lnTo>
                  <a:lnTo>
                    <a:pt x="31623" y="82829"/>
                  </a:lnTo>
                  <a:lnTo>
                    <a:pt x="33693" y="82092"/>
                  </a:lnTo>
                  <a:lnTo>
                    <a:pt x="34582" y="80225"/>
                  </a:lnTo>
                  <a:lnTo>
                    <a:pt x="27914" y="61633"/>
                  </a:lnTo>
                  <a:lnTo>
                    <a:pt x="26035" y="60744"/>
                  </a:lnTo>
                  <a:close/>
                </a:path>
                <a:path w="121920" h="326389">
                  <a:moveTo>
                    <a:pt x="15151" y="30378"/>
                  </a:moveTo>
                  <a:lnTo>
                    <a:pt x="11760" y="31584"/>
                  </a:lnTo>
                  <a:lnTo>
                    <a:pt x="10883" y="33464"/>
                  </a:lnTo>
                  <a:lnTo>
                    <a:pt x="17411" y="51688"/>
                  </a:lnTo>
                  <a:lnTo>
                    <a:pt x="18669" y="52514"/>
                  </a:lnTo>
                  <a:lnTo>
                    <a:pt x="20370" y="52514"/>
                  </a:lnTo>
                  <a:lnTo>
                    <a:pt x="20739" y="52450"/>
                  </a:lnTo>
                  <a:lnTo>
                    <a:pt x="22809" y="51714"/>
                  </a:lnTo>
                  <a:lnTo>
                    <a:pt x="23685" y="49847"/>
                  </a:lnTo>
                  <a:lnTo>
                    <a:pt x="17030" y="31254"/>
                  </a:lnTo>
                  <a:lnTo>
                    <a:pt x="15151" y="30378"/>
                  </a:lnTo>
                  <a:close/>
                </a:path>
                <a:path w="121920" h="326389">
                  <a:moveTo>
                    <a:pt x="4279" y="0"/>
                  </a:moveTo>
                  <a:lnTo>
                    <a:pt x="876" y="1206"/>
                  </a:lnTo>
                  <a:lnTo>
                    <a:pt x="0" y="3086"/>
                  </a:lnTo>
                  <a:lnTo>
                    <a:pt x="6527" y="21297"/>
                  </a:lnTo>
                  <a:lnTo>
                    <a:pt x="7785" y="22136"/>
                  </a:lnTo>
                  <a:lnTo>
                    <a:pt x="9486" y="22136"/>
                  </a:lnTo>
                  <a:lnTo>
                    <a:pt x="9855" y="22072"/>
                  </a:lnTo>
                  <a:lnTo>
                    <a:pt x="11925" y="21335"/>
                  </a:lnTo>
                  <a:lnTo>
                    <a:pt x="12814" y="19469"/>
                  </a:lnTo>
                  <a:lnTo>
                    <a:pt x="6146" y="876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72387" y="2784538"/>
              <a:ext cx="420370" cy="782955"/>
            </a:xfrm>
            <a:custGeom>
              <a:avLst/>
              <a:gdLst/>
              <a:ahLst/>
              <a:cxnLst/>
              <a:rect l="l" t="t" r="r" b="b"/>
              <a:pathLst>
                <a:path w="420370" h="782954">
                  <a:moveTo>
                    <a:pt x="10121" y="11976"/>
                  </a:moveTo>
                  <a:lnTo>
                    <a:pt x="6146" y="876"/>
                  </a:lnTo>
                  <a:lnTo>
                    <a:pt x="4267" y="0"/>
                  </a:lnTo>
                  <a:lnTo>
                    <a:pt x="876" y="1219"/>
                  </a:lnTo>
                  <a:lnTo>
                    <a:pt x="0" y="3086"/>
                  </a:lnTo>
                  <a:lnTo>
                    <a:pt x="3835" y="13817"/>
                  </a:lnTo>
                  <a:lnTo>
                    <a:pt x="5092" y="14643"/>
                  </a:lnTo>
                  <a:lnTo>
                    <a:pt x="6438" y="14643"/>
                  </a:lnTo>
                  <a:lnTo>
                    <a:pt x="6807" y="14643"/>
                  </a:lnTo>
                  <a:lnTo>
                    <a:pt x="7175" y="14579"/>
                  </a:lnTo>
                  <a:lnTo>
                    <a:pt x="9245" y="13843"/>
                  </a:lnTo>
                  <a:lnTo>
                    <a:pt x="10121" y="11976"/>
                  </a:lnTo>
                  <a:close/>
                </a:path>
                <a:path w="420370" h="782954">
                  <a:moveTo>
                    <a:pt x="419976" y="777392"/>
                  </a:moveTo>
                  <a:lnTo>
                    <a:pt x="418553" y="775881"/>
                  </a:lnTo>
                  <a:lnTo>
                    <a:pt x="408584" y="775576"/>
                  </a:lnTo>
                  <a:lnTo>
                    <a:pt x="406717" y="775576"/>
                  </a:lnTo>
                  <a:lnTo>
                    <a:pt x="405269" y="776973"/>
                  </a:lnTo>
                  <a:lnTo>
                    <a:pt x="405155" y="780554"/>
                  </a:lnTo>
                  <a:lnTo>
                    <a:pt x="406577" y="782053"/>
                  </a:lnTo>
                  <a:lnTo>
                    <a:pt x="416648" y="782358"/>
                  </a:lnTo>
                  <a:lnTo>
                    <a:pt x="418401" y="782358"/>
                  </a:lnTo>
                  <a:lnTo>
                    <a:pt x="419862" y="780961"/>
                  </a:lnTo>
                  <a:lnTo>
                    <a:pt x="419976" y="777392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04327" y="3533338"/>
              <a:ext cx="864235" cy="33020"/>
            </a:xfrm>
            <a:custGeom>
              <a:avLst/>
              <a:gdLst/>
              <a:ahLst/>
              <a:cxnLst/>
              <a:rect l="l" t="t" r="r" b="b"/>
              <a:pathLst>
                <a:path w="864234" h="33020">
                  <a:moveTo>
                    <a:pt x="844295" y="25781"/>
                  </a:moveTo>
                  <a:lnTo>
                    <a:pt x="842619" y="25831"/>
                  </a:lnTo>
                  <a:lnTo>
                    <a:pt x="840981" y="27139"/>
                  </a:lnTo>
                  <a:lnTo>
                    <a:pt x="840879" y="30759"/>
                  </a:lnTo>
                  <a:lnTo>
                    <a:pt x="842289" y="32270"/>
                  </a:lnTo>
                  <a:lnTo>
                    <a:pt x="860374" y="32816"/>
                  </a:lnTo>
                  <a:lnTo>
                    <a:pt x="862139" y="32816"/>
                  </a:lnTo>
                  <a:lnTo>
                    <a:pt x="863587" y="31407"/>
                  </a:lnTo>
                  <a:lnTo>
                    <a:pt x="863688" y="27838"/>
                  </a:lnTo>
                  <a:lnTo>
                    <a:pt x="862279" y="26339"/>
                  </a:lnTo>
                  <a:lnTo>
                    <a:pt x="844295" y="25781"/>
                  </a:lnTo>
                  <a:close/>
                </a:path>
                <a:path w="864234" h="33020">
                  <a:moveTo>
                    <a:pt x="811961" y="24790"/>
                  </a:moveTo>
                  <a:lnTo>
                    <a:pt x="810094" y="24790"/>
                  </a:lnTo>
                  <a:lnTo>
                    <a:pt x="808647" y="26187"/>
                  </a:lnTo>
                  <a:lnTo>
                    <a:pt x="808532" y="29768"/>
                  </a:lnTo>
                  <a:lnTo>
                    <a:pt x="809955" y="31280"/>
                  </a:lnTo>
                  <a:lnTo>
                    <a:pt x="828027" y="31826"/>
                  </a:lnTo>
                  <a:lnTo>
                    <a:pt x="829792" y="31826"/>
                  </a:lnTo>
                  <a:lnTo>
                    <a:pt x="831240" y="30429"/>
                  </a:lnTo>
                  <a:lnTo>
                    <a:pt x="831354" y="26847"/>
                  </a:lnTo>
                  <a:lnTo>
                    <a:pt x="829932" y="25349"/>
                  </a:lnTo>
                  <a:lnTo>
                    <a:pt x="811961" y="24790"/>
                  </a:lnTo>
                  <a:close/>
                </a:path>
                <a:path w="864234" h="33020">
                  <a:moveTo>
                    <a:pt x="777874" y="23799"/>
                  </a:moveTo>
                  <a:lnTo>
                    <a:pt x="776300" y="25171"/>
                  </a:lnTo>
                  <a:lnTo>
                    <a:pt x="776198" y="28778"/>
                  </a:lnTo>
                  <a:lnTo>
                    <a:pt x="777620" y="30289"/>
                  </a:lnTo>
                  <a:lnTo>
                    <a:pt x="795693" y="30835"/>
                  </a:lnTo>
                  <a:lnTo>
                    <a:pt x="797445" y="30835"/>
                  </a:lnTo>
                  <a:lnTo>
                    <a:pt x="798893" y="29438"/>
                  </a:lnTo>
                  <a:lnTo>
                    <a:pt x="799007" y="25857"/>
                  </a:lnTo>
                  <a:lnTo>
                    <a:pt x="797585" y="24358"/>
                  </a:lnTo>
                  <a:lnTo>
                    <a:pt x="779614" y="23812"/>
                  </a:lnTo>
                  <a:lnTo>
                    <a:pt x="777874" y="23799"/>
                  </a:lnTo>
                  <a:close/>
                </a:path>
                <a:path w="864234" h="33020">
                  <a:moveTo>
                    <a:pt x="747267" y="22809"/>
                  </a:moveTo>
                  <a:lnTo>
                    <a:pt x="745591" y="22809"/>
                  </a:lnTo>
                  <a:lnTo>
                    <a:pt x="743965" y="24180"/>
                  </a:lnTo>
                  <a:lnTo>
                    <a:pt x="743851" y="27787"/>
                  </a:lnTo>
                  <a:lnTo>
                    <a:pt x="745274" y="29298"/>
                  </a:lnTo>
                  <a:lnTo>
                    <a:pt x="763346" y="29845"/>
                  </a:lnTo>
                  <a:lnTo>
                    <a:pt x="765111" y="29845"/>
                  </a:lnTo>
                  <a:lnTo>
                    <a:pt x="766559" y="28448"/>
                  </a:lnTo>
                  <a:lnTo>
                    <a:pt x="766673" y="24879"/>
                  </a:lnTo>
                  <a:lnTo>
                    <a:pt x="765251" y="23368"/>
                  </a:lnTo>
                  <a:lnTo>
                    <a:pt x="747267" y="22809"/>
                  </a:lnTo>
                  <a:close/>
                </a:path>
                <a:path w="864234" h="33020">
                  <a:moveTo>
                    <a:pt x="714933" y="21831"/>
                  </a:moveTo>
                  <a:lnTo>
                    <a:pt x="713066" y="21831"/>
                  </a:lnTo>
                  <a:lnTo>
                    <a:pt x="711619" y="23228"/>
                  </a:lnTo>
                  <a:lnTo>
                    <a:pt x="711504" y="26797"/>
                  </a:lnTo>
                  <a:lnTo>
                    <a:pt x="712927" y="28308"/>
                  </a:lnTo>
                  <a:lnTo>
                    <a:pt x="731011" y="28854"/>
                  </a:lnTo>
                  <a:lnTo>
                    <a:pt x="732764" y="28854"/>
                  </a:lnTo>
                  <a:lnTo>
                    <a:pt x="734212" y="27457"/>
                  </a:lnTo>
                  <a:lnTo>
                    <a:pt x="734326" y="23888"/>
                  </a:lnTo>
                  <a:lnTo>
                    <a:pt x="732904" y="22377"/>
                  </a:lnTo>
                  <a:lnTo>
                    <a:pt x="714933" y="21831"/>
                  </a:lnTo>
                  <a:close/>
                </a:path>
                <a:path w="864234" h="33020">
                  <a:moveTo>
                    <a:pt x="682586" y="20840"/>
                  </a:moveTo>
                  <a:lnTo>
                    <a:pt x="680732" y="20840"/>
                  </a:lnTo>
                  <a:lnTo>
                    <a:pt x="679272" y="22237"/>
                  </a:lnTo>
                  <a:lnTo>
                    <a:pt x="679170" y="25819"/>
                  </a:lnTo>
                  <a:lnTo>
                    <a:pt x="680592" y="27317"/>
                  </a:lnTo>
                  <a:lnTo>
                    <a:pt x="698665" y="27863"/>
                  </a:lnTo>
                  <a:lnTo>
                    <a:pt x="700417" y="27863"/>
                  </a:lnTo>
                  <a:lnTo>
                    <a:pt x="701878" y="26466"/>
                  </a:lnTo>
                  <a:lnTo>
                    <a:pt x="701992" y="22898"/>
                  </a:lnTo>
                  <a:lnTo>
                    <a:pt x="700570" y="21386"/>
                  </a:lnTo>
                  <a:lnTo>
                    <a:pt x="682586" y="20840"/>
                  </a:lnTo>
                  <a:close/>
                </a:path>
                <a:path w="864234" h="33020">
                  <a:moveTo>
                    <a:pt x="650252" y="19850"/>
                  </a:moveTo>
                  <a:lnTo>
                    <a:pt x="648563" y="19888"/>
                  </a:lnTo>
                  <a:lnTo>
                    <a:pt x="646937" y="21209"/>
                  </a:lnTo>
                  <a:lnTo>
                    <a:pt x="646823" y="24815"/>
                  </a:lnTo>
                  <a:lnTo>
                    <a:pt x="648246" y="26327"/>
                  </a:lnTo>
                  <a:lnTo>
                    <a:pt x="666318" y="26885"/>
                  </a:lnTo>
                  <a:lnTo>
                    <a:pt x="668083" y="26885"/>
                  </a:lnTo>
                  <a:lnTo>
                    <a:pt x="669531" y="25476"/>
                  </a:lnTo>
                  <a:lnTo>
                    <a:pt x="669645" y="21907"/>
                  </a:lnTo>
                  <a:lnTo>
                    <a:pt x="668223" y="20396"/>
                  </a:lnTo>
                  <a:lnTo>
                    <a:pt x="650252" y="19850"/>
                  </a:lnTo>
                  <a:close/>
                </a:path>
                <a:path w="864234" h="33020">
                  <a:moveTo>
                    <a:pt x="617905" y="18859"/>
                  </a:moveTo>
                  <a:lnTo>
                    <a:pt x="616038" y="18859"/>
                  </a:lnTo>
                  <a:lnTo>
                    <a:pt x="614591" y="20256"/>
                  </a:lnTo>
                  <a:lnTo>
                    <a:pt x="614489" y="23837"/>
                  </a:lnTo>
                  <a:lnTo>
                    <a:pt x="615899" y="25336"/>
                  </a:lnTo>
                  <a:lnTo>
                    <a:pt x="633983" y="25895"/>
                  </a:lnTo>
                  <a:lnTo>
                    <a:pt x="635749" y="25895"/>
                  </a:lnTo>
                  <a:lnTo>
                    <a:pt x="637197" y="24485"/>
                  </a:lnTo>
                  <a:lnTo>
                    <a:pt x="637298" y="20916"/>
                  </a:lnTo>
                  <a:lnTo>
                    <a:pt x="635888" y="19418"/>
                  </a:lnTo>
                  <a:lnTo>
                    <a:pt x="617905" y="18859"/>
                  </a:lnTo>
                  <a:close/>
                </a:path>
                <a:path w="864234" h="33020">
                  <a:moveTo>
                    <a:pt x="585571" y="17868"/>
                  </a:moveTo>
                  <a:lnTo>
                    <a:pt x="583704" y="17868"/>
                  </a:lnTo>
                  <a:lnTo>
                    <a:pt x="582256" y="19265"/>
                  </a:lnTo>
                  <a:lnTo>
                    <a:pt x="582142" y="22847"/>
                  </a:lnTo>
                  <a:lnTo>
                    <a:pt x="583564" y="24358"/>
                  </a:lnTo>
                  <a:lnTo>
                    <a:pt x="601649" y="24904"/>
                  </a:lnTo>
                  <a:lnTo>
                    <a:pt x="603402" y="24904"/>
                  </a:lnTo>
                  <a:lnTo>
                    <a:pt x="604850" y="23507"/>
                  </a:lnTo>
                  <a:lnTo>
                    <a:pt x="604964" y="19926"/>
                  </a:lnTo>
                  <a:lnTo>
                    <a:pt x="603542" y="18427"/>
                  </a:lnTo>
                  <a:lnTo>
                    <a:pt x="585571" y="17868"/>
                  </a:lnTo>
                  <a:close/>
                </a:path>
                <a:path w="864234" h="33020">
                  <a:moveTo>
                    <a:pt x="553224" y="16878"/>
                  </a:moveTo>
                  <a:lnTo>
                    <a:pt x="551370" y="16878"/>
                  </a:lnTo>
                  <a:lnTo>
                    <a:pt x="549909" y="18288"/>
                  </a:lnTo>
                  <a:lnTo>
                    <a:pt x="549795" y="21856"/>
                  </a:lnTo>
                  <a:lnTo>
                    <a:pt x="551218" y="23355"/>
                  </a:lnTo>
                  <a:lnTo>
                    <a:pt x="569302" y="23914"/>
                  </a:lnTo>
                  <a:lnTo>
                    <a:pt x="571055" y="23914"/>
                  </a:lnTo>
                  <a:lnTo>
                    <a:pt x="572515" y="22517"/>
                  </a:lnTo>
                  <a:lnTo>
                    <a:pt x="572617" y="18935"/>
                  </a:lnTo>
                  <a:lnTo>
                    <a:pt x="571207" y="17437"/>
                  </a:lnTo>
                  <a:lnTo>
                    <a:pt x="553224" y="16878"/>
                  </a:lnTo>
                  <a:close/>
                </a:path>
                <a:path w="864234" h="33020">
                  <a:moveTo>
                    <a:pt x="520877" y="15900"/>
                  </a:moveTo>
                  <a:lnTo>
                    <a:pt x="519023" y="15900"/>
                  </a:lnTo>
                  <a:lnTo>
                    <a:pt x="517575" y="17284"/>
                  </a:lnTo>
                  <a:lnTo>
                    <a:pt x="517461" y="20866"/>
                  </a:lnTo>
                  <a:lnTo>
                    <a:pt x="518883" y="22377"/>
                  </a:lnTo>
                  <a:lnTo>
                    <a:pt x="536955" y="22923"/>
                  </a:lnTo>
                  <a:lnTo>
                    <a:pt x="538721" y="22923"/>
                  </a:lnTo>
                  <a:lnTo>
                    <a:pt x="540169" y="21526"/>
                  </a:lnTo>
                  <a:lnTo>
                    <a:pt x="540283" y="17945"/>
                  </a:lnTo>
                  <a:lnTo>
                    <a:pt x="538860" y="16446"/>
                  </a:lnTo>
                  <a:lnTo>
                    <a:pt x="520877" y="15900"/>
                  </a:lnTo>
                  <a:close/>
                </a:path>
                <a:path w="864234" h="33020">
                  <a:moveTo>
                    <a:pt x="488543" y="14897"/>
                  </a:moveTo>
                  <a:lnTo>
                    <a:pt x="486676" y="14897"/>
                  </a:lnTo>
                  <a:lnTo>
                    <a:pt x="485228" y="16306"/>
                  </a:lnTo>
                  <a:lnTo>
                    <a:pt x="485114" y="19875"/>
                  </a:lnTo>
                  <a:lnTo>
                    <a:pt x="486536" y="21386"/>
                  </a:lnTo>
                  <a:lnTo>
                    <a:pt x="504609" y="21932"/>
                  </a:lnTo>
                  <a:lnTo>
                    <a:pt x="506374" y="21932"/>
                  </a:lnTo>
                  <a:lnTo>
                    <a:pt x="507834" y="20535"/>
                  </a:lnTo>
                  <a:lnTo>
                    <a:pt x="507936" y="16967"/>
                  </a:lnTo>
                  <a:lnTo>
                    <a:pt x="506514" y="15455"/>
                  </a:lnTo>
                  <a:lnTo>
                    <a:pt x="488543" y="14897"/>
                  </a:lnTo>
                  <a:close/>
                </a:path>
                <a:path w="864234" h="33020">
                  <a:moveTo>
                    <a:pt x="456196" y="13919"/>
                  </a:moveTo>
                  <a:lnTo>
                    <a:pt x="454431" y="13919"/>
                  </a:lnTo>
                  <a:lnTo>
                    <a:pt x="452881" y="15278"/>
                  </a:lnTo>
                  <a:lnTo>
                    <a:pt x="452780" y="18897"/>
                  </a:lnTo>
                  <a:lnTo>
                    <a:pt x="454202" y="20396"/>
                  </a:lnTo>
                  <a:lnTo>
                    <a:pt x="472274" y="20942"/>
                  </a:lnTo>
                  <a:lnTo>
                    <a:pt x="474040" y="20942"/>
                  </a:lnTo>
                  <a:lnTo>
                    <a:pt x="475487" y="19545"/>
                  </a:lnTo>
                  <a:lnTo>
                    <a:pt x="475589" y="15976"/>
                  </a:lnTo>
                  <a:lnTo>
                    <a:pt x="474179" y="14465"/>
                  </a:lnTo>
                  <a:lnTo>
                    <a:pt x="456196" y="13919"/>
                  </a:lnTo>
                  <a:close/>
                </a:path>
                <a:path w="864234" h="33020">
                  <a:moveTo>
                    <a:pt x="423862" y="12928"/>
                  </a:moveTo>
                  <a:lnTo>
                    <a:pt x="421995" y="12928"/>
                  </a:lnTo>
                  <a:lnTo>
                    <a:pt x="420547" y="14325"/>
                  </a:lnTo>
                  <a:lnTo>
                    <a:pt x="420433" y="17907"/>
                  </a:lnTo>
                  <a:lnTo>
                    <a:pt x="421855" y="19405"/>
                  </a:lnTo>
                  <a:lnTo>
                    <a:pt x="439927" y="19964"/>
                  </a:lnTo>
                  <a:lnTo>
                    <a:pt x="441693" y="19964"/>
                  </a:lnTo>
                  <a:lnTo>
                    <a:pt x="443141" y="18567"/>
                  </a:lnTo>
                  <a:lnTo>
                    <a:pt x="443255" y="14986"/>
                  </a:lnTo>
                  <a:lnTo>
                    <a:pt x="441832" y="13487"/>
                  </a:lnTo>
                  <a:lnTo>
                    <a:pt x="423862" y="12928"/>
                  </a:lnTo>
                  <a:close/>
                </a:path>
                <a:path w="864234" h="33020">
                  <a:moveTo>
                    <a:pt x="391515" y="11938"/>
                  </a:moveTo>
                  <a:lnTo>
                    <a:pt x="389661" y="11938"/>
                  </a:lnTo>
                  <a:lnTo>
                    <a:pt x="388200" y="13335"/>
                  </a:lnTo>
                  <a:lnTo>
                    <a:pt x="388099" y="16916"/>
                  </a:lnTo>
                  <a:lnTo>
                    <a:pt x="389508" y="18415"/>
                  </a:lnTo>
                  <a:lnTo>
                    <a:pt x="407593" y="18973"/>
                  </a:lnTo>
                  <a:lnTo>
                    <a:pt x="409346" y="18973"/>
                  </a:lnTo>
                  <a:lnTo>
                    <a:pt x="410806" y="17576"/>
                  </a:lnTo>
                  <a:lnTo>
                    <a:pt x="410908" y="13995"/>
                  </a:lnTo>
                  <a:lnTo>
                    <a:pt x="409498" y="12496"/>
                  </a:lnTo>
                  <a:lnTo>
                    <a:pt x="391515" y="11938"/>
                  </a:lnTo>
                  <a:close/>
                </a:path>
                <a:path w="864234" h="33020">
                  <a:moveTo>
                    <a:pt x="359181" y="10947"/>
                  </a:moveTo>
                  <a:lnTo>
                    <a:pt x="357314" y="10947"/>
                  </a:lnTo>
                  <a:lnTo>
                    <a:pt x="355866" y="12344"/>
                  </a:lnTo>
                  <a:lnTo>
                    <a:pt x="355752" y="15925"/>
                  </a:lnTo>
                  <a:lnTo>
                    <a:pt x="357174" y="17424"/>
                  </a:lnTo>
                  <a:lnTo>
                    <a:pt x="375246" y="17983"/>
                  </a:lnTo>
                  <a:lnTo>
                    <a:pt x="377012" y="17983"/>
                  </a:lnTo>
                  <a:lnTo>
                    <a:pt x="378459" y="16586"/>
                  </a:lnTo>
                  <a:lnTo>
                    <a:pt x="378574" y="13004"/>
                  </a:lnTo>
                  <a:lnTo>
                    <a:pt x="377151" y="11506"/>
                  </a:lnTo>
                  <a:lnTo>
                    <a:pt x="359181" y="10947"/>
                  </a:lnTo>
                  <a:close/>
                </a:path>
                <a:path w="864234" h="33020">
                  <a:moveTo>
                    <a:pt x="326834" y="9956"/>
                  </a:moveTo>
                  <a:lnTo>
                    <a:pt x="324967" y="9956"/>
                  </a:lnTo>
                  <a:lnTo>
                    <a:pt x="323519" y="11353"/>
                  </a:lnTo>
                  <a:lnTo>
                    <a:pt x="323418" y="14935"/>
                  </a:lnTo>
                  <a:lnTo>
                    <a:pt x="324827" y="16446"/>
                  </a:lnTo>
                  <a:lnTo>
                    <a:pt x="342912" y="16992"/>
                  </a:lnTo>
                  <a:lnTo>
                    <a:pt x="344665" y="16992"/>
                  </a:lnTo>
                  <a:lnTo>
                    <a:pt x="346113" y="15595"/>
                  </a:lnTo>
                  <a:lnTo>
                    <a:pt x="346227" y="12014"/>
                  </a:lnTo>
                  <a:lnTo>
                    <a:pt x="344817" y="10515"/>
                  </a:lnTo>
                  <a:lnTo>
                    <a:pt x="326834" y="9956"/>
                  </a:lnTo>
                  <a:close/>
                </a:path>
                <a:path w="864234" h="33020">
                  <a:moveTo>
                    <a:pt x="294487" y="8966"/>
                  </a:moveTo>
                  <a:lnTo>
                    <a:pt x="292633" y="8966"/>
                  </a:lnTo>
                  <a:lnTo>
                    <a:pt x="291185" y="10375"/>
                  </a:lnTo>
                  <a:lnTo>
                    <a:pt x="291071" y="13944"/>
                  </a:lnTo>
                  <a:lnTo>
                    <a:pt x="292480" y="15455"/>
                  </a:lnTo>
                  <a:lnTo>
                    <a:pt x="310565" y="16002"/>
                  </a:lnTo>
                  <a:lnTo>
                    <a:pt x="312331" y="16002"/>
                  </a:lnTo>
                  <a:lnTo>
                    <a:pt x="313778" y="14605"/>
                  </a:lnTo>
                  <a:lnTo>
                    <a:pt x="313880" y="11036"/>
                  </a:lnTo>
                  <a:lnTo>
                    <a:pt x="312470" y="9525"/>
                  </a:lnTo>
                  <a:lnTo>
                    <a:pt x="294487" y="8966"/>
                  </a:lnTo>
                  <a:close/>
                </a:path>
                <a:path w="864234" h="33020">
                  <a:moveTo>
                    <a:pt x="262153" y="7975"/>
                  </a:moveTo>
                  <a:lnTo>
                    <a:pt x="260299" y="7975"/>
                  </a:lnTo>
                  <a:lnTo>
                    <a:pt x="258838" y="9385"/>
                  </a:lnTo>
                  <a:lnTo>
                    <a:pt x="258724" y="12954"/>
                  </a:lnTo>
                  <a:lnTo>
                    <a:pt x="260146" y="14465"/>
                  </a:lnTo>
                  <a:lnTo>
                    <a:pt x="278218" y="15011"/>
                  </a:lnTo>
                  <a:lnTo>
                    <a:pt x="279984" y="15011"/>
                  </a:lnTo>
                  <a:lnTo>
                    <a:pt x="281431" y="13627"/>
                  </a:lnTo>
                  <a:lnTo>
                    <a:pt x="281546" y="10045"/>
                  </a:lnTo>
                  <a:lnTo>
                    <a:pt x="280123" y="8534"/>
                  </a:lnTo>
                  <a:lnTo>
                    <a:pt x="262153" y="7975"/>
                  </a:lnTo>
                  <a:close/>
                </a:path>
                <a:path w="864234" h="33020">
                  <a:moveTo>
                    <a:pt x="229806" y="6997"/>
                  </a:moveTo>
                  <a:lnTo>
                    <a:pt x="227952" y="6997"/>
                  </a:lnTo>
                  <a:lnTo>
                    <a:pt x="226504" y="8394"/>
                  </a:lnTo>
                  <a:lnTo>
                    <a:pt x="226390" y="11976"/>
                  </a:lnTo>
                  <a:lnTo>
                    <a:pt x="227799" y="13474"/>
                  </a:lnTo>
                  <a:lnTo>
                    <a:pt x="245884" y="14020"/>
                  </a:lnTo>
                  <a:lnTo>
                    <a:pt x="247649" y="14020"/>
                  </a:lnTo>
                  <a:lnTo>
                    <a:pt x="249097" y="12623"/>
                  </a:lnTo>
                  <a:lnTo>
                    <a:pt x="249212" y="9055"/>
                  </a:lnTo>
                  <a:lnTo>
                    <a:pt x="247789" y="7543"/>
                  </a:lnTo>
                  <a:lnTo>
                    <a:pt x="229806" y="6997"/>
                  </a:lnTo>
                  <a:close/>
                </a:path>
                <a:path w="864234" h="33020">
                  <a:moveTo>
                    <a:pt x="197472" y="6007"/>
                  </a:moveTo>
                  <a:lnTo>
                    <a:pt x="195605" y="6007"/>
                  </a:lnTo>
                  <a:lnTo>
                    <a:pt x="194157" y="7404"/>
                  </a:lnTo>
                  <a:lnTo>
                    <a:pt x="194043" y="10985"/>
                  </a:lnTo>
                  <a:lnTo>
                    <a:pt x="195465" y="12484"/>
                  </a:lnTo>
                  <a:lnTo>
                    <a:pt x="213537" y="13030"/>
                  </a:lnTo>
                  <a:lnTo>
                    <a:pt x="215303" y="13030"/>
                  </a:lnTo>
                  <a:lnTo>
                    <a:pt x="216750" y="11645"/>
                  </a:lnTo>
                  <a:lnTo>
                    <a:pt x="216865" y="8064"/>
                  </a:lnTo>
                  <a:lnTo>
                    <a:pt x="215442" y="6565"/>
                  </a:lnTo>
                  <a:lnTo>
                    <a:pt x="197472" y="6007"/>
                  </a:lnTo>
                  <a:close/>
                </a:path>
                <a:path w="864234" h="33020">
                  <a:moveTo>
                    <a:pt x="165125" y="5016"/>
                  </a:moveTo>
                  <a:lnTo>
                    <a:pt x="163258" y="5016"/>
                  </a:lnTo>
                  <a:lnTo>
                    <a:pt x="161810" y="6413"/>
                  </a:lnTo>
                  <a:lnTo>
                    <a:pt x="161709" y="9982"/>
                  </a:lnTo>
                  <a:lnTo>
                    <a:pt x="163118" y="11493"/>
                  </a:lnTo>
                  <a:lnTo>
                    <a:pt x="181203" y="12052"/>
                  </a:lnTo>
                  <a:lnTo>
                    <a:pt x="182956" y="12052"/>
                  </a:lnTo>
                  <a:lnTo>
                    <a:pt x="184416" y="10642"/>
                  </a:lnTo>
                  <a:lnTo>
                    <a:pt x="184518" y="7073"/>
                  </a:lnTo>
                  <a:lnTo>
                    <a:pt x="183108" y="5575"/>
                  </a:lnTo>
                  <a:lnTo>
                    <a:pt x="165125" y="5016"/>
                  </a:lnTo>
                  <a:close/>
                </a:path>
                <a:path w="864234" h="33020">
                  <a:moveTo>
                    <a:pt x="132778" y="4025"/>
                  </a:moveTo>
                  <a:lnTo>
                    <a:pt x="130924" y="4025"/>
                  </a:lnTo>
                  <a:lnTo>
                    <a:pt x="129476" y="5422"/>
                  </a:lnTo>
                  <a:lnTo>
                    <a:pt x="129362" y="9004"/>
                  </a:lnTo>
                  <a:lnTo>
                    <a:pt x="130784" y="10502"/>
                  </a:lnTo>
                  <a:lnTo>
                    <a:pt x="148856" y="11061"/>
                  </a:lnTo>
                  <a:lnTo>
                    <a:pt x="150621" y="11061"/>
                  </a:lnTo>
                  <a:lnTo>
                    <a:pt x="152069" y="9664"/>
                  </a:lnTo>
                  <a:lnTo>
                    <a:pt x="152184" y="6096"/>
                  </a:lnTo>
                  <a:lnTo>
                    <a:pt x="150761" y="4584"/>
                  </a:lnTo>
                  <a:lnTo>
                    <a:pt x="132778" y="4025"/>
                  </a:lnTo>
                  <a:close/>
                </a:path>
                <a:path w="864234" h="33020">
                  <a:moveTo>
                    <a:pt x="100444" y="3048"/>
                  </a:moveTo>
                  <a:lnTo>
                    <a:pt x="98590" y="3048"/>
                  </a:lnTo>
                  <a:lnTo>
                    <a:pt x="97129" y="4432"/>
                  </a:lnTo>
                  <a:lnTo>
                    <a:pt x="97015" y="8013"/>
                  </a:lnTo>
                  <a:lnTo>
                    <a:pt x="98437" y="9525"/>
                  </a:lnTo>
                  <a:lnTo>
                    <a:pt x="116522" y="10071"/>
                  </a:lnTo>
                  <a:lnTo>
                    <a:pt x="118275" y="10071"/>
                  </a:lnTo>
                  <a:lnTo>
                    <a:pt x="119735" y="8674"/>
                  </a:lnTo>
                  <a:lnTo>
                    <a:pt x="119837" y="5092"/>
                  </a:lnTo>
                  <a:lnTo>
                    <a:pt x="118414" y="3594"/>
                  </a:lnTo>
                  <a:lnTo>
                    <a:pt x="100444" y="3048"/>
                  </a:lnTo>
                  <a:close/>
                </a:path>
                <a:path w="864234" h="33020">
                  <a:moveTo>
                    <a:pt x="68110" y="2044"/>
                  </a:moveTo>
                  <a:lnTo>
                    <a:pt x="66243" y="2044"/>
                  </a:lnTo>
                  <a:lnTo>
                    <a:pt x="64782" y="3441"/>
                  </a:lnTo>
                  <a:lnTo>
                    <a:pt x="64681" y="7023"/>
                  </a:lnTo>
                  <a:lnTo>
                    <a:pt x="66103" y="8534"/>
                  </a:lnTo>
                  <a:lnTo>
                    <a:pt x="84175" y="9080"/>
                  </a:lnTo>
                  <a:lnTo>
                    <a:pt x="85940" y="9080"/>
                  </a:lnTo>
                  <a:lnTo>
                    <a:pt x="87388" y="7683"/>
                  </a:lnTo>
                  <a:lnTo>
                    <a:pt x="87502" y="4114"/>
                  </a:lnTo>
                  <a:lnTo>
                    <a:pt x="86080" y="2603"/>
                  </a:lnTo>
                  <a:lnTo>
                    <a:pt x="68110" y="2044"/>
                  </a:lnTo>
                  <a:close/>
                </a:path>
                <a:path w="864234" h="33020">
                  <a:moveTo>
                    <a:pt x="35763" y="1066"/>
                  </a:moveTo>
                  <a:lnTo>
                    <a:pt x="33896" y="1066"/>
                  </a:lnTo>
                  <a:lnTo>
                    <a:pt x="32448" y="2463"/>
                  </a:lnTo>
                  <a:lnTo>
                    <a:pt x="32346" y="6032"/>
                  </a:lnTo>
                  <a:lnTo>
                    <a:pt x="33756" y="7543"/>
                  </a:lnTo>
                  <a:lnTo>
                    <a:pt x="51841" y="8089"/>
                  </a:lnTo>
                  <a:lnTo>
                    <a:pt x="53593" y="8089"/>
                  </a:lnTo>
                  <a:lnTo>
                    <a:pt x="55041" y="6692"/>
                  </a:lnTo>
                  <a:lnTo>
                    <a:pt x="55156" y="3124"/>
                  </a:lnTo>
                  <a:lnTo>
                    <a:pt x="53733" y="1612"/>
                  </a:lnTo>
                  <a:lnTo>
                    <a:pt x="35763" y="1066"/>
                  </a:lnTo>
                  <a:close/>
                </a:path>
                <a:path w="864234" h="33020">
                  <a:moveTo>
                    <a:pt x="1523" y="0"/>
                  </a:moveTo>
                  <a:lnTo>
                    <a:pt x="114" y="1435"/>
                  </a:lnTo>
                  <a:lnTo>
                    <a:pt x="0" y="5041"/>
                  </a:lnTo>
                  <a:lnTo>
                    <a:pt x="1422" y="6553"/>
                  </a:lnTo>
                  <a:lnTo>
                    <a:pt x="19494" y="7099"/>
                  </a:lnTo>
                  <a:lnTo>
                    <a:pt x="21247" y="7099"/>
                  </a:lnTo>
                  <a:lnTo>
                    <a:pt x="22707" y="5702"/>
                  </a:lnTo>
                  <a:lnTo>
                    <a:pt x="22809" y="2133"/>
                  </a:lnTo>
                  <a:lnTo>
                    <a:pt x="21399" y="62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7126" y="3525556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79" h="13970">
                  <a:moveTo>
                    <a:pt x="11302" y="0"/>
                  </a:moveTo>
                  <a:lnTo>
                    <a:pt x="9258" y="342"/>
                  </a:lnTo>
                  <a:lnTo>
                    <a:pt x="0" y="13461"/>
                  </a:lnTo>
                  <a:lnTo>
                    <a:pt x="14350" y="13893"/>
                  </a:lnTo>
                  <a:lnTo>
                    <a:pt x="16103" y="13893"/>
                  </a:lnTo>
                  <a:lnTo>
                    <a:pt x="17564" y="12496"/>
                  </a:lnTo>
                  <a:lnTo>
                    <a:pt x="17678" y="8928"/>
                  </a:lnTo>
                  <a:lnTo>
                    <a:pt x="16255" y="7416"/>
                  </a:lnTo>
                  <a:lnTo>
                    <a:pt x="12357" y="7289"/>
                  </a:lnTo>
                  <a:lnTo>
                    <a:pt x="14604" y="4102"/>
                  </a:lnTo>
                  <a:lnTo>
                    <a:pt x="14249" y="2070"/>
                  </a:lnTo>
                  <a:lnTo>
                    <a:pt x="11302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493712" y="2832704"/>
              <a:ext cx="487045" cy="687070"/>
            </a:xfrm>
            <a:custGeom>
              <a:avLst/>
              <a:gdLst/>
              <a:ahLst/>
              <a:cxnLst/>
              <a:rect l="l" t="t" r="r" b="b"/>
              <a:pathLst>
                <a:path w="487045" h="687070">
                  <a:moveTo>
                    <a:pt x="13525" y="666203"/>
                  </a:moveTo>
                  <a:lnTo>
                    <a:pt x="11480" y="666546"/>
                  </a:lnTo>
                  <a:lnTo>
                    <a:pt x="0" y="682815"/>
                  </a:lnTo>
                  <a:lnTo>
                    <a:pt x="355" y="684860"/>
                  </a:lnTo>
                  <a:lnTo>
                    <a:pt x="2400" y="686308"/>
                  </a:lnTo>
                  <a:lnTo>
                    <a:pt x="3048" y="686498"/>
                  </a:lnTo>
                  <a:lnTo>
                    <a:pt x="4737" y="686498"/>
                  </a:lnTo>
                  <a:lnTo>
                    <a:pt x="5740" y="686015"/>
                  </a:lnTo>
                  <a:lnTo>
                    <a:pt x="16827" y="670318"/>
                  </a:lnTo>
                  <a:lnTo>
                    <a:pt x="16471" y="668286"/>
                  </a:lnTo>
                  <a:lnTo>
                    <a:pt x="13525" y="666203"/>
                  </a:lnTo>
                  <a:close/>
                </a:path>
                <a:path w="487045" h="687070">
                  <a:moveTo>
                    <a:pt x="32334" y="639546"/>
                  </a:moveTo>
                  <a:lnTo>
                    <a:pt x="30289" y="639902"/>
                  </a:lnTo>
                  <a:lnTo>
                    <a:pt x="18808" y="656170"/>
                  </a:lnTo>
                  <a:lnTo>
                    <a:pt x="19164" y="658215"/>
                  </a:lnTo>
                  <a:lnTo>
                    <a:pt x="21209" y="659650"/>
                  </a:lnTo>
                  <a:lnTo>
                    <a:pt x="21856" y="659853"/>
                  </a:lnTo>
                  <a:lnTo>
                    <a:pt x="23533" y="659853"/>
                  </a:lnTo>
                  <a:lnTo>
                    <a:pt x="24549" y="659371"/>
                  </a:lnTo>
                  <a:lnTo>
                    <a:pt x="35636" y="643674"/>
                  </a:lnTo>
                  <a:lnTo>
                    <a:pt x="35280" y="641629"/>
                  </a:lnTo>
                  <a:lnTo>
                    <a:pt x="32334" y="639546"/>
                  </a:lnTo>
                  <a:close/>
                </a:path>
                <a:path w="487045" h="687070">
                  <a:moveTo>
                    <a:pt x="51130" y="612902"/>
                  </a:moveTo>
                  <a:lnTo>
                    <a:pt x="49098" y="613257"/>
                  </a:lnTo>
                  <a:lnTo>
                    <a:pt x="37617" y="629526"/>
                  </a:lnTo>
                  <a:lnTo>
                    <a:pt x="37960" y="631571"/>
                  </a:lnTo>
                  <a:lnTo>
                    <a:pt x="40017" y="633006"/>
                  </a:lnTo>
                  <a:lnTo>
                    <a:pt x="40665" y="633209"/>
                  </a:lnTo>
                  <a:lnTo>
                    <a:pt x="42354" y="633209"/>
                  </a:lnTo>
                  <a:lnTo>
                    <a:pt x="43357" y="632726"/>
                  </a:lnTo>
                  <a:lnTo>
                    <a:pt x="54444" y="617016"/>
                  </a:lnTo>
                  <a:lnTo>
                    <a:pt x="54089" y="614984"/>
                  </a:lnTo>
                  <a:lnTo>
                    <a:pt x="51130" y="612902"/>
                  </a:lnTo>
                  <a:close/>
                </a:path>
                <a:path w="487045" h="687070">
                  <a:moveTo>
                    <a:pt x="69938" y="586244"/>
                  </a:moveTo>
                  <a:lnTo>
                    <a:pt x="67906" y="586600"/>
                  </a:lnTo>
                  <a:lnTo>
                    <a:pt x="56426" y="602881"/>
                  </a:lnTo>
                  <a:lnTo>
                    <a:pt x="56769" y="604913"/>
                  </a:lnTo>
                  <a:lnTo>
                    <a:pt x="58826" y="606361"/>
                  </a:lnTo>
                  <a:lnTo>
                    <a:pt x="59474" y="606552"/>
                  </a:lnTo>
                  <a:lnTo>
                    <a:pt x="61150" y="606552"/>
                  </a:lnTo>
                  <a:lnTo>
                    <a:pt x="62166" y="606069"/>
                  </a:lnTo>
                  <a:lnTo>
                    <a:pt x="73253" y="590372"/>
                  </a:lnTo>
                  <a:lnTo>
                    <a:pt x="72885" y="588340"/>
                  </a:lnTo>
                  <a:lnTo>
                    <a:pt x="69938" y="586244"/>
                  </a:lnTo>
                  <a:close/>
                </a:path>
                <a:path w="487045" h="687070">
                  <a:moveTo>
                    <a:pt x="88747" y="559612"/>
                  </a:moveTo>
                  <a:lnTo>
                    <a:pt x="86715" y="559955"/>
                  </a:lnTo>
                  <a:lnTo>
                    <a:pt x="75222" y="576237"/>
                  </a:lnTo>
                  <a:lnTo>
                    <a:pt x="75577" y="578269"/>
                  </a:lnTo>
                  <a:lnTo>
                    <a:pt x="77622" y="579716"/>
                  </a:lnTo>
                  <a:lnTo>
                    <a:pt x="78282" y="579907"/>
                  </a:lnTo>
                  <a:lnTo>
                    <a:pt x="79959" y="579907"/>
                  </a:lnTo>
                  <a:lnTo>
                    <a:pt x="80975" y="579424"/>
                  </a:lnTo>
                  <a:lnTo>
                    <a:pt x="92062" y="563727"/>
                  </a:lnTo>
                  <a:lnTo>
                    <a:pt x="91706" y="561695"/>
                  </a:lnTo>
                  <a:lnTo>
                    <a:pt x="88747" y="559612"/>
                  </a:lnTo>
                  <a:close/>
                </a:path>
                <a:path w="487045" h="687070">
                  <a:moveTo>
                    <a:pt x="107556" y="532955"/>
                  </a:moveTo>
                  <a:lnTo>
                    <a:pt x="105524" y="533311"/>
                  </a:lnTo>
                  <a:lnTo>
                    <a:pt x="94043" y="549579"/>
                  </a:lnTo>
                  <a:lnTo>
                    <a:pt x="94386" y="551624"/>
                  </a:lnTo>
                  <a:lnTo>
                    <a:pt x="96443" y="553072"/>
                  </a:lnTo>
                  <a:lnTo>
                    <a:pt x="97091" y="553262"/>
                  </a:lnTo>
                  <a:lnTo>
                    <a:pt x="98767" y="553262"/>
                  </a:lnTo>
                  <a:lnTo>
                    <a:pt x="99783" y="552780"/>
                  </a:lnTo>
                  <a:lnTo>
                    <a:pt x="110858" y="537083"/>
                  </a:lnTo>
                  <a:lnTo>
                    <a:pt x="110502" y="535038"/>
                  </a:lnTo>
                  <a:lnTo>
                    <a:pt x="107556" y="532955"/>
                  </a:lnTo>
                  <a:close/>
                </a:path>
                <a:path w="487045" h="687070">
                  <a:moveTo>
                    <a:pt x="126365" y="506310"/>
                  </a:moveTo>
                  <a:lnTo>
                    <a:pt x="124333" y="506666"/>
                  </a:lnTo>
                  <a:lnTo>
                    <a:pt x="112839" y="522935"/>
                  </a:lnTo>
                  <a:lnTo>
                    <a:pt x="113195" y="524979"/>
                  </a:lnTo>
                  <a:lnTo>
                    <a:pt x="115239" y="526415"/>
                  </a:lnTo>
                  <a:lnTo>
                    <a:pt x="115900" y="526618"/>
                  </a:lnTo>
                  <a:lnTo>
                    <a:pt x="117576" y="526618"/>
                  </a:lnTo>
                  <a:lnTo>
                    <a:pt x="118592" y="526135"/>
                  </a:lnTo>
                  <a:lnTo>
                    <a:pt x="129667" y="510438"/>
                  </a:lnTo>
                  <a:lnTo>
                    <a:pt x="129324" y="508393"/>
                  </a:lnTo>
                  <a:lnTo>
                    <a:pt x="126365" y="506310"/>
                  </a:lnTo>
                  <a:close/>
                </a:path>
                <a:path w="487045" h="687070">
                  <a:moveTo>
                    <a:pt x="145173" y="479666"/>
                  </a:moveTo>
                  <a:lnTo>
                    <a:pt x="143141" y="480009"/>
                  </a:lnTo>
                  <a:lnTo>
                    <a:pt x="131648" y="496290"/>
                  </a:lnTo>
                  <a:lnTo>
                    <a:pt x="132003" y="498322"/>
                  </a:lnTo>
                  <a:lnTo>
                    <a:pt x="134048" y="499783"/>
                  </a:lnTo>
                  <a:lnTo>
                    <a:pt x="134708" y="499960"/>
                  </a:lnTo>
                  <a:lnTo>
                    <a:pt x="136385" y="499960"/>
                  </a:lnTo>
                  <a:lnTo>
                    <a:pt x="137401" y="499478"/>
                  </a:lnTo>
                  <a:lnTo>
                    <a:pt x="148475" y="483781"/>
                  </a:lnTo>
                  <a:lnTo>
                    <a:pt x="148120" y="481749"/>
                  </a:lnTo>
                  <a:lnTo>
                    <a:pt x="145173" y="479666"/>
                  </a:lnTo>
                  <a:close/>
                </a:path>
                <a:path w="487045" h="687070">
                  <a:moveTo>
                    <a:pt x="163982" y="453021"/>
                  </a:moveTo>
                  <a:lnTo>
                    <a:pt x="161950" y="453364"/>
                  </a:lnTo>
                  <a:lnTo>
                    <a:pt x="150456" y="469646"/>
                  </a:lnTo>
                  <a:lnTo>
                    <a:pt x="150799" y="471678"/>
                  </a:lnTo>
                  <a:lnTo>
                    <a:pt x="152857" y="473125"/>
                  </a:lnTo>
                  <a:lnTo>
                    <a:pt x="153517" y="473316"/>
                  </a:lnTo>
                  <a:lnTo>
                    <a:pt x="155194" y="473316"/>
                  </a:lnTo>
                  <a:lnTo>
                    <a:pt x="156197" y="472833"/>
                  </a:lnTo>
                  <a:lnTo>
                    <a:pt x="167284" y="457136"/>
                  </a:lnTo>
                  <a:lnTo>
                    <a:pt x="166928" y="455091"/>
                  </a:lnTo>
                  <a:lnTo>
                    <a:pt x="163982" y="453021"/>
                  </a:lnTo>
                  <a:close/>
                </a:path>
                <a:path w="487045" h="687070">
                  <a:moveTo>
                    <a:pt x="182791" y="426364"/>
                  </a:moveTo>
                  <a:lnTo>
                    <a:pt x="180746" y="426720"/>
                  </a:lnTo>
                  <a:lnTo>
                    <a:pt x="169265" y="442988"/>
                  </a:lnTo>
                  <a:lnTo>
                    <a:pt x="169621" y="445033"/>
                  </a:lnTo>
                  <a:lnTo>
                    <a:pt x="171665" y="446481"/>
                  </a:lnTo>
                  <a:lnTo>
                    <a:pt x="172326" y="446671"/>
                  </a:lnTo>
                  <a:lnTo>
                    <a:pt x="174002" y="446671"/>
                  </a:lnTo>
                  <a:lnTo>
                    <a:pt x="175006" y="446189"/>
                  </a:lnTo>
                  <a:lnTo>
                    <a:pt x="186093" y="430491"/>
                  </a:lnTo>
                  <a:lnTo>
                    <a:pt x="185737" y="428447"/>
                  </a:lnTo>
                  <a:lnTo>
                    <a:pt x="182791" y="426364"/>
                  </a:lnTo>
                  <a:close/>
                </a:path>
                <a:path w="487045" h="687070">
                  <a:moveTo>
                    <a:pt x="201587" y="399719"/>
                  </a:moveTo>
                  <a:lnTo>
                    <a:pt x="199567" y="400075"/>
                  </a:lnTo>
                  <a:lnTo>
                    <a:pt x="188061" y="416344"/>
                  </a:lnTo>
                  <a:lnTo>
                    <a:pt x="188417" y="418388"/>
                  </a:lnTo>
                  <a:lnTo>
                    <a:pt x="190474" y="419823"/>
                  </a:lnTo>
                  <a:lnTo>
                    <a:pt x="191122" y="420027"/>
                  </a:lnTo>
                  <a:lnTo>
                    <a:pt x="192811" y="420027"/>
                  </a:lnTo>
                  <a:lnTo>
                    <a:pt x="193814" y="419544"/>
                  </a:lnTo>
                  <a:lnTo>
                    <a:pt x="204901" y="403834"/>
                  </a:lnTo>
                  <a:lnTo>
                    <a:pt x="204546" y="401802"/>
                  </a:lnTo>
                  <a:lnTo>
                    <a:pt x="201587" y="399719"/>
                  </a:lnTo>
                  <a:close/>
                </a:path>
                <a:path w="487045" h="687070">
                  <a:moveTo>
                    <a:pt x="220395" y="373062"/>
                  </a:moveTo>
                  <a:lnTo>
                    <a:pt x="218363" y="373430"/>
                  </a:lnTo>
                  <a:lnTo>
                    <a:pt x="206883" y="389699"/>
                  </a:lnTo>
                  <a:lnTo>
                    <a:pt x="207238" y="391744"/>
                  </a:lnTo>
                  <a:lnTo>
                    <a:pt x="209283" y="393179"/>
                  </a:lnTo>
                  <a:lnTo>
                    <a:pt x="209931" y="393369"/>
                  </a:lnTo>
                  <a:lnTo>
                    <a:pt x="211620" y="393369"/>
                  </a:lnTo>
                  <a:lnTo>
                    <a:pt x="212623" y="392899"/>
                  </a:lnTo>
                  <a:lnTo>
                    <a:pt x="223710" y="377190"/>
                  </a:lnTo>
                  <a:lnTo>
                    <a:pt x="223354" y="375158"/>
                  </a:lnTo>
                  <a:lnTo>
                    <a:pt x="220395" y="373062"/>
                  </a:lnTo>
                  <a:close/>
                </a:path>
                <a:path w="487045" h="687070">
                  <a:moveTo>
                    <a:pt x="239204" y="346417"/>
                  </a:moveTo>
                  <a:lnTo>
                    <a:pt x="237172" y="346773"/>
                  </a:lnTo>
                  <a:lnTo>
                    <a:pt x="225679" y="363054"/>
                  </a:lnTo>
                  <a:lnTo>
                    <a:pt x="226034" y="365086"/>
                  </a:lnTo>
                  <a:lnTo>
                    <a:pt x="228079" y="366534"/>
                  </a:lnTo>
                  <a:lnTo>
                    <a:pt x="228739" y="366725"/>
                  </a:lnTo>
                  <a:lnTo>
                    <a:pt x="230428" y="366725"/>
                  </a:lnTo>
                  <a:lnTo>
                    <a:pt x="231432" y="366242"/>
                  </a:lnTo>
                  <a:lnTo>
                    <a:pt x="242519" y="350545"/>
                  </a:lnTo>
                  <a:lnTo>
                    <a:pt x="242163" y="348500"/>
                  </a:lnTo>
                  <a:lnTo>
                    <a:pt x="239204" y="346417"/>
                  </a:lnTo>
                  <a:close/>
                </a:path>
                <a:path w="487045" h="687070">
                  <a:moveTo>
                    <a:pt x="258013" y="319773"/>
                  </a:moveTo>
                  <a:lnTo>
                    <a:pt x="255981" y="320128"/>
                  </a:lnTo>
                  <a:lnTo>
                    <a:pt x="244500" y="336397"/>
                  </a:lnTo>
                  <a:lnTo>
                    <a:pt x="244843" y="338442"/>
                  </a:lnTo>
                  <a:lnTo>
                    <a:pt x="246900" y="339890"/>
                  </a:lnTo>
                  <a:lnTo>
                    <a:pt x="247548" y="340080"/>
                  </a:lnTo>
                  <a:lnTo>
                    <a:pt x="249224" y="340080"/>
                  </a:lnTo>
                  <a:lnTo>
                    <a:pt x="250240" y="339598"/>
                  </a:lnTo>
                  <a:lnTo>
                    <a:pt x="261315" y="323900"/>
                  </a:lnTo>
                  <a:lnTo>
                    <a:pt x="260959" y="321868"/>
                  </a:lnTo>
                  <a:lnTo>
                    <a:pt x="258013" y="319773"/>
                  </a:lnTo>
                  <a:close/>
                </a:path>
                <a:path w="487045" h="687070">
                  <a:moveTo>
                    <a:pt x="276821" y="293128"/>
                  </a:moveTo>
                  <a:lnTo>
                    <a:pt x="274789" y="293484"/>
                  </a:lnTo>
                  <a:lnTo>
                    <a:pt x="263296" y="309753"/>
                  </a:lnTo>
                  <a:lnTo>
                    <a:pt x="263652" y="311797"/>
                  </a:lnTo>
                  <a:lnTo>
                    <a:pt x="265696" y="313232"/>
                  </a:lnTo>
                  <a:lnTo>
                    <a:pt x="266357" y="313436"/>
                  </a:lnTo>
                  <a:lnTo>
                    <a:pt x="268033" y="313436"/>
                  </a:lnTo>
                  <a:lnTo>
                    <a:pt x="269049" y="312953"/>
                  </a:lnTo>
                  <a:lnTo>
                    <a:pt x="280136" y="297256"/>
                  </a:lnTo>
                  <a:lnTo>
                    <a:pt x="279781" y="295211"/>
                  </a:lnTo>
                  <a:lnTo>
                    <a:pt x="276821" y="293128"/>
                  </a:lnTo>
                  <a:close/>
                </a:path>
                <a:path w="487045" h="687070">
                  <a:moveTo>
                    <a:pt x="295630" y="266484"/>
                  </a:moveTo>
                  <a:lnTo>
                    <a:pt x="293598" y="266839"/>
                  </a:lnTo>
                  <a:lnTo>
                    <a:pt x="282105" y="283108"/>
                  </a:lnTo>
                  <a:lnTo>
                    <a:pt x="282460" y="285153"/>
                  </a:lnTo>
                  <a:lnTo>
                    <a:pt x="284505" y="286588"/>
                  </a:lnTo>
                  <a:lnTo>
                    <a:pt x="285165" y="286791"/>
                  </a:lnTo>
                  <a:lnTo>
                    <a:pt x="286842" y="286791"/>
                  </a:lnTo>
                  <a:lnTo>
                    <a:pt x="287858" y="286308"/>
                  </a:lnTo>
                  <a:lnTo>
                    <a:pt x="298932" y="270598"/>
                  </a:lnTo>
                  <a:lnTo>
                    <a:pt x="298577" y="268566"/>
                  </a:lnTo>
                  <a:lnTo>
                    <a:pt x="295630" y="266484"/>
                  </a:lnTo>
                  <a:close/>
                </a:path>
                <a:path w="487045" h="687070">
                  <a:moveTo>
                    <a:pt x="314439" y="239826"/>
                  </a:moveTo>
                  <a:lnTo>
                    <a:pt x="312407" y="240195"/>
                  </a:lnTo>
                  <a:lnTo>
                    <a:pt x="300913" y="256463"/>
                  </a:lnTo>
                  <a:lnTo>
                    <a:pt x="301269" y="258495"/>
                  </a:lnTo>
                  <a:lnTo>
                    <a:pt x="303314" y="259943"/>
                  </a:lnTo>
                  <a:lnTo>
                    <a:pt x="303974" y="260134"/>
                  </a:lnTo>
                  <a:lnTo>
                    <a:pt x="305650" y="260134"/>
                  </a:lnTo>
                  <a:lnTo>
                    <a:pt x="306666" y="259664"/>
                  </a:lnTo>
                  <a:lnTo>
                    <a:pt x="317741" y="243954"/>
                  </a:lnTo>
                  <a:lnTo>
                    <a:pt x="317385" y="241922"/>
                  </a:lnTo>
                  <a:lnTo>
                    <a:pt x="314439" y="239826"/>
                  </a:lnTo>
                  <a:close/>
                </a:path>
                <a:path w="487045" h="687070">
                  <a:moveTo>
                    <a:pt x="333248" y="213182"/>
                  </a:moveTo>
                  <a:lnTo>
                    <a:pt x="331203" y="213537"/>
                  </a:lnTo>
                  <a:lnTo>
                    <a:pt x="319722" y="229806"/>
                  </a:lnTo>
                  <a:lnTo>
                    <a:pt x="320078" y="231851"/>
                  </a:lnTo>
                  <a:lnTo>
                    <a:pt x="322122" y="233299"/>
                  </a:lnTo>
                  <a:lnTo>
                    <a:pt x="322783" y="233489"/>
                  </a:lnTo>
                  <a:lnTo>
                    <a:pt x="324459" y="233489"/>
                  </a:lnTo>
                  <a:lnTo>
                    <a:pt x="325462" y="233006"/>
                  </a:lnTo>
                  <a:lnTo>
                    <a:pt x="336550" y="217309"/>
                  </a:lnTo>
                  <a:lnTo>
                    <a:pt x="336194" y="215265"/>
                  </a:lnTo>
                  <a:lnTo>
                    <a:pt x="333248" y="213182"/>
                  </a:lnTo>
                  <a:close/>
                </a:path>
                <a:path w="487045" h="687070">
                  <a:moveTo>
                    <a:pt x="352056" y="186537"/>
                  </a:moveTo>
                  <a:lnTo>
                    <a:pt x="350012" y="186893"/>
                  </a:lnTo>
                  <a:lnTo>
                    <a:pt x="338531" y="203161"/>
                  </a:lnTo>
                  <a:lnTo>
                    <a:pt x="338874" y="205206"/>
                  </a:lnTo>
                  <a:lnTo>
                    <a:pt x="340931" y="206654"/>
                  </a:lnTo>
                  <a:lnTo>
                    <a:pt x="341591" y="206844"/>
                  </a:lnTo>
                  <a:lnTo>
                    <a:pt x="343268" y="206844"/>
                  </a:lnTo>
                  <a:lnTo>
                    <a:pt x="344271" y="206362"/>
                  </a:lnTo>
                  <a:lnTo>
                    <a:pt x="355358" y="190665"/>
                  </a:lnTo>
                  <a:lnTo>
                    <a:pt x="355003" y="188620"/>
                  </a:lnTo>
                  <a:lnTo>
                    <a:pt x="352056" y="186537"/>
                  </a:lnTo>
                  <a:close/>
                </a:path>
                <a:path w="487045" h="687070">
                  <a:moveTo>
                    <a:pt x="370852" y="159893"/>
                  </a:moveTo>
                  <a:lnTo>
                    <a:pt x="368820" y="160248"/>
                  </a:lnTo>
                  <a:lnTo>
                    <a:pt x="357339" y="176517"/>
                  </a:lnTo>
                  <a:lnTo>
                    <a:pt x="357695" y="178562"/>
                  </a:lnTo>
                  <a:lnTo>
                    <a:pt x="359740" y="179997"/>
                  </a:lnTo>
                  <a:lnTo>
                    <a:pt x="360400" y="180200"/>
                  </a:lnTo>
                  <a:lnTo>
                    <a:pt x="362077" y="180200"/>
                  </a:lnTo>
                  <a:lnTo>
                    <a:pt x="363080" y="179717"/>
                  </a:lnTo>
                  <a:lnTo>
                    <a:pt x="374167" y="164007"/>
                  </a:lnTo>
                  <a:lnTo>
                    <a:pt x="373811" y="161975"/>
                  </a:lnTo>
                  <a:lnTo>
                    <a:pt x="370852" y="159893"/>
                  </a:lnTo>
                  <a:close/>
                </a:path>
                <a:path w="487045" h="687070">
                  <a:moveTo>
                    <a:pt x="389661" y="133235"/>
                  </a:moveTo>
                  <a:lnTo>
                    <a:pt x="387629" y="133604"/>
                  </a:lnTo>
                  <a:lnTo>
                    <a:pt x="376135" y="149872"/>
                  </a:lnTo>
                  <a:lnTo>
                    <a:pt x="376491" y="151904"/>
                  </a:lnTo>
                  <a:lnTo>
                    <a:pt x="377977" y="152946"/>
                  </a:lnTo>
                  <a:lnTo>
                    <a:pt x="378536" y="153365"/>
                  </a:lnTo>
                  <a:lnTo>
                    <a:pt x="379196" y="153555"/>
                  </a:lnTo>
                  <a:lnTo>
                    <a:pt x="380873" y="153555"/>
                  </a:lnTo>
                  <a:lnTo>
                    <a:pt x="381889" y="153060"/>
                  </a:lnTo>
                  <a:lnTo>
                    <a:pt x="392976" y="137363"/>
                  </a:lnTo>
                  <a:lnTo>
                    <a:pt x="392607" y="135331"/>
                  </a:lnTo>
                  <a:lnTo>
                    <a:pt x="389661" y="133235"/>
                  </a:lnTo>
                  <a:close/>
                </a:path>
                <a:path w="487045" h="687070">
                  <a:moveTo>
                    <a:pt x="408470" y="106591"/>
                  </a:moveTo>
                  <a:lnTo>
                    <a:pt x="406438" y="106959"/>
                  </a:lnTo>
                  <a:lnTo>
                    <a:pt x="394944" y="123228"/>
                  </a:lnTo>
                  <a:lnTo>
                    <a:pt x="395300" y="125260"/>
                  </a:lnTo>
                  <a:lnTo>
                    <a:pt x="397357" y="126707"/>
                  </a:lnTo>
                  <a:lnTo>
                    <a:pt x="398005" y="126898"/>
                  </a:lnTo>
                  <a:lnTo>
                    <a:pt x="399681" y="126898"/>
                  </a:lnTo>
                  <a:lnTo>
                    <a:pt x="400697" y="126415"/>
                  </a:lnTo>
                  <a:lnTo>
                    <a:pt x="411784" y="110718"/>
                  </a:lnTo>
                  <a:lnTo>
                    <a:pt x="411429" y="108686"/>
                  </a:lnTo>
                  <a:lnTo>
                    <a:pt x="408470" y="106591"/>
                  </a:lnTo>
                  <a:close/>
                </a:path>
                <a:path w="487045" h="687070">
                  <a:moveTo>
                    <a:pt x="427278" y="79946"/>
                  </a:moveTo>
                  <a:lnTo>
                    <a:pt x="425234" y="80302"/>
                  </a:lnTo>
                  <a:lnTo>
                    <a:pt x="413753" y="96570"/>
                  </a:lnTo>
                  <a:lnTo>
                    <a:pt x="414108" y="98615"/>
                  </a:lnTo>
                  <a:lnTo>
                    <a:pt x="416153" y="100063"/>
                  </a:lnTo>
                  <a:lnTo>
                    <a:pt x="416814" y="100253"/>
                  </a:lnTo>
                  <a:lnTo>
                    <a:pt x="418490" y="100253"/>
                  </a:lnTo>
                  <a:lnTo>
                    <a:pt x="419506" y="99771"/>
                  </a:lnTo>
                  <a:lnTo>
                    <a:pt x="430580" y="84074"/>
                  </a:lnTo>
                  <a:lnTo>
                    <a:pt x="430237" y="82029"/>
                  </a:lnTo>
                  <a:lnTo>
                    <a:pt x="427278" y="79946"/>
                  </a:lnTo>
                  <a:close/>
                </a:path>
                <a:path w="487045" h="687070">
                  <a:moveTo>
                    <a:pt x="446087" y="53301"/>
                  </a:moveTo>
                  <a:lnTo>
                    <a:pt x="444055" y="53657"/>
                  </a:lnTo>
                  <a:lnTo>
                    <a:pt x="432562" y="69926"/>
                  </a:lnTo>
                  <a:lnTo>
                    <a:pt x="432917" y="71970"/>
                  </a:lnTo>
                  <a:lnTo>
                    <a:pt x="434962" y="73418"/>
                  </a:lnTo>
                  <a:lnTo>
                    <a:pt x="435622" y="73609"/>
                  </a:lnTo>
                  <a:lnTo>
                    <a:pt x="437299" y="73609"/>
                  </a:lnTo>
                  <a:lnTo>
                    <a:pt x="438315" y="73126"/>
                  </a:lnTo>
                  <a:lnTo>
                    <a:pt x="449389" y="57429"/>
                  </a:lnTo>
                  <a:lnTo>
                    <a:pt x="449033" y="55384"/>
                  </a:lnTo>
                  <a:lnTo>
                    <a:pt x="446087" y="53301"/>
                  </a:lnTo>
                  <a:close/>
                </a:path>
                <a:path w="487045" h="687070">
                  <a:moveTo>
                    <a:pt x="464896" y="26657"/>
                  </a:moveTo>
                  <a:lnTo>
                    <a:pt x="462864" y="27012"/>
                  </a:lnTo>
                  <a:lnTo>
                    <a:pt x="461810" y="28473"/>
                  </a:lnTo>
                  <a:lnTo>
                    <a:pt x="451370" y="43281"/>
                  </a:lnTo>
                  <a:lnTo>
                    <a:pt x="451726" y="45313"/>
                  </a:lnTo>
                  <a:lnTo>
                    <a:pt x="453771" y="46761"/>
                  </a:lnTo>
                  <a:lnTo>
                    <a:pt x="454431" y="46951"/>
                  </a:lnTo>
                  <a:lnTo>
                    <a:pt x="456107" y="46951"/>
                  </a:lnTo>
                  <a:lnTo>
                    <a:pt x="457111" y="46469"/>
                  </a:lnTo>
                  <a:lnTo>
                    <a:pt x="468198" y="30772"/>
                  </a:lnTo>
                  <a:lnTo>
                    <a:pt x="467842" y="28740"/>
                  </a:lnTo>
                  <a:lnTo>
                    <a:pt x="464896" y="26657"/>
                  </a:lnTo>
                  <a:close/>
                </a:path>
                <a:path w="487045" h="687070">
                  <a:moveTo>
                    <a:pt x="483704" y="0"/>
                  </a:moveTo>
                  <a:lnTo>
                    <a:pt x="481660" y="355"/>
                  </a:lnTo>
                  <a:lnTo>
                    <a:pt x="470179" y="16637"/>
                  </a:lnTo>
                  <a:lnTo>
                    <a:pt x="470535" y="18669"/>
                  </a:lnTo>
                  <a:lnTo>
                    <a:pt x="472579" y="20116"/>
                  </a:lnTo>
                  <a:lnTo>
                    <a:pt x="473240" y="20307"/>
                  </a:lnTo>
                  <a:lnTo>
                    <a:pt x="474916" y="20307"/>
                  </a:lnTo>
                  <a:lnTo>
                    <a:pt x="475932" y="19824"/>
                  </a:lnTo>
                  <a:lnTo>
                    <a:pt x="487006" y="4127"/>
                  </a:lnTo>
                  <a:lnTo>
                    <a:pt x="486651" y="2095"/>
                  </a:lnTo>
                  <a:lnTo>
                    <a:pt x="483704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82697" y="2812710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69">
                  <a:moveTo>
                    <a:pt x="8839" y="0"/>
                  </a:moveTo>
                  <a:lnTo>
                    <a:pt x="6794" y="355"/>
                  </a:lnTo>
                  <a:lnTo>
                    <a:pt x="0" y="9982"/>
                  </a:lnTo>
                  <a:lnTo>
                    <a:pt x="355" y="12014"/>
                  </a:lnTo>
                  <a:lnTo>
                    <a:pt x="2400" y="13461"/>
                  </a:lnTo>
                  <a:lnTo>
                    <a:pt x="3060" y="13652"/>
                  </a:lnTo>
                  <a:lnTo>
                    <a:pt x="3708" y="13652"/>
                  </a:lnTo>
                  <a:lnTo>
                    <a:pt x="4737" y="13652"/>
                  </a:lnTo>
                  <a:lnTo>
                    <a:pt x="5753" y="13169"/>
                  </a:lnTo>
                  <a:lnTo>
                    <a:pt x="12141" y="4114"/>
                  </a:lnTo>
                  <a:lnTo>
                    <a:pt x="11785" y="2082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394716" y="2719895"/>
              <a:ext cx="1659889" cy="848994"/>
            </a:xfrm>
            <a:custGeom>
              <a:avLst/>
              <a:gdLst/>
              <a:ahLst/>
              <a:cxnLst/>
              <a:rect l="l" t="t" r="r" b="b"/>
              <a:pathLst>
                <a:path w="1659890" h="848995">
                  <a:moveTo>
                    <a:pt x="105803" y="223278"/>
                  </a:moveTo>
                  <a:lnTo>
                    <a:pt x="102057" y="204774"/>
                  </a:lnTo>
                  <a:lnTo>
                    <a:pt x="91871" y="189661"/>
                  </a:lnTo>
                  <a:lnTo>
                    <a:pt x="76758" y="179476"/>
                  </a:lnTo>
                  <a:lnTo>
                    <a:pt x="58254" y="175729"/>
                  </a:lnTo>
                  <a:lnTo>
                    <a:pt x="39751" y="179476"/>
                  </a:lnTo>
                  <a:lnTo>
                    <a:pt x="24638" y="189661"/>
                  </a:lnTo>
                  <a:lnTo>
                    <a:pt x="14452" y="204774"/>
                  </a:lnTo>
                  <a:lnTo>
                    <a:pt x="10718" y="223278"/>
                  </a:lnTo>
                  <a:lnTo>
                    <a:pt x="14452" y="241782"/>
                  </a:lnTo>
                  <a:lnTo>
                    <a:pt x="24638" y="256895"/>
                  </a:lnTo>
                  <a:lnTo>
                    <a:pt x="39751" y="267081"/>
                  </a:lnTo>
                  <a:lnTo>
                    <a:pt x="58254" y="270814"/>
                  </a:lnTo>
                  <a:lnTo>
                    <a:pt x="76758" y="267081"/>
                  </a:lnTo>
                  <a:lnTo>
                    <a:pt x="91871" y="256895"/>
                  </a:lnTo>
                  <a:lnTo>
                    <a:pt x="102057" y="241782"/>
                  </a:lnTo>
                  <a:lnTo>
                    <a:pt x="105803" y="223278"/>
                  </a:lnTo>
                  <a:close/>
                </a:path>
                <a:path w="1659890" h="848995">
                  <a:moveTo>
                    <a:pt x="116509" y="223291"/>
                  </a:moveTo>
                  <a:lnTo>
                    <a:pt x="115392" y="217766"/>
                  </a:lnTo>
                  <a:lnTo>
                    <a:pt x="115392" y="223291"/>
                  </a:lnTo>
                  <a:lnTo>
                    <a:pt x="110896" y="245503"/>
                  </a:lnTo>
                  <a:lnTo>
                    <a:pt x="98640" y="263664"/>
                  </a:lnTo>
                  <a:lnTo>
                    <a:pt x="80467" y="275920"/>
                  </a:lnTo>
                  <a:lnTo>
                    <a:pt x="58254" y="280416"/>
                  </a:lnTo>
                  <a:lnTo>
                    <a:pt x="36042" y="275920"/>
                  </a:lnTo>
                  <a:lnTo>
                    <a:pt x="17881" y="263664"/>
                  </a:lnTo>
                  <a:lnTo>
                    <a:pt x="5626" y="245503"/>
                  </a:lnTo>
                  <a:lnTo>
                    <a:pt x="1130" y="223291"/>
                  </a:lnTo>
                  <a:lnTo>
                    <a:pt x="5626" y="201066"/>
                  </a:lnTo>
                  <a:lnTo>
                    <a:pt x="17881" y="182905"/>
                  </a:lnTo>
                  <a:lnTo>
                    <a:pt x="36042" y="170649"/>
                  </a:lnTo>
                  <a:lnTo>
                    <a:pt x="58254" y="166154"/>
                  </a:lnTo>
                  <a:lnTo>
                    <a:pt x="80467" y="170649"/>
                  </a:lnTo>
                  <a:lnTo>
                    <a:pt x="98640" y="182905"/>
                  </a:lnTo>
                  <a:lnTo>
                    <a:pt x="110896" y="201066"/>
                  </a:lnTo>
                  <a:lnTo>
                    <a:pt x="115392" y="223291"/>
                  </a:lnTo>
                  <a:lnTo>
                    <a:pt x="115392" y="217766"/>
                  </a:lnTo>
                  <a:lnTo>
                    <a:pt x="99428" y="182105"/>
                  </a:lnTo>
                  <a:lnTo>
                    <a:pt x="63842" y="166154"/>
                  </a:lnTo>
                  <a:lnTo>
                    <a:pt x="58254" y="165023"/>
                  </a:lnTo>
                  <a:lnTo>
                    <a:pt x="35598" y="169608"/>
                  </a:lnTo>
                  <a:lnTo>
                    <a:pt x="17081" y="182105"/>
                  </a:lnTo>
                  <a:lnTo>
                    <a:pt x="4584" y="200621"/>
                  </a:lnTo>
                  <a:lnTo>
                    <a:pt x="0" y="223291"/>
                  </a:lnTo>
                  <a:lnTo>
                    <a:pt x="4584" y="245935"/>
                  </a:lnTo>
                  <a:lnTo>
                    <a:pt x="17081" y="264464"/>
                  </a:lnTo>
                  <a:lnTo>
                    <a:pt x="35598" y="276961"/>
                  </a:lnTo>
                  <a:lnTo>
                    <a:pt x="58254" y="281546"/>
                  </a:lnTo>
                  <a:lnTo>
                    <a:pt x="63842" y="280416"/>
                  </a:lnTo>
                  <a:lnTo>
                    <a:pt x="80911" y="276961"/>
                  </a:lnTo>
                  <a:lnTo>
                    <a:pt x="99428" y="264464"/>
                  </a:lnTo>
                  <a:lnTo>
                    <a:pt x="111925" y="245935"/>
                  </a:lnTo>
                  <a:lnTo>
                    <a:pt x="116509" y="223291"/>
                  </a:lnTo>
                  <a:close/>
                </a:path>
                <a:path w="1659890" h="848995">
                  <a:moveTo>
                    <a:pt x="439470" y="783729"/>
                  </a:moveTo>
                  <a:lnTo>
                    <a:pt x="435737" y="765225"/>
                  </a:lnTo>
                  <a:lnTo>
                    <a:pt x="425551" y="750112"/>
                  </a:lnTo>
                  <a:lnTo>
                    <a:pt x="410425" y="739927"/>
                  </a:lnTo>
                  <a:lnTo>
                    <a:pt x="391922" y="736180"/>
                  </a:lnTo>
                  <a:lnTo>
                    <a:pt x="373418" y="739927"/>
                  </a:lnTo>
                  <a:lnTo>
                    <a:pt x="358305" y="750112"/>
                  </a:lnTo>
                  <a:lnTo>
                    <a:pt x="348119" y="765225"/>
                  </a:lnTo>
                  <a:lnTo>
                    <a:pt x="344385" y="783729"/>
                  </a:lnTo>
                  <a:lnTo>
                    <a:pt x="348119" y="802246"/>
                  </a:lnTo>
                  <a:lnTo>
                    <a:pt x="358305" y="817346"/>
                  </a:lnTo>
                  <a:lnTo>
                    <a:pt x="373418" y="827532"/>
                  </a:lnTo>
                  <a:lnTo>
                    <a:pt x="391922" y="831265"/>
                  </a:lnTo>
                  <a:lnTo>
                    <a:pt x="410425" y="827532"/>
                  </a:lnTo>
                  <a:lnTo>
                    <a:pt x="425551" y="817346"/>
                  </a:lnTo>
                  <a:lnTo>
                    <a:pt x="435737" y="802246"/>
                  </a:lnTo>
                  <a:lnTo>
                    <a:pt x="439470" y="783729"/>
                  </a:lnTo>
                  <a:close/>
                </a:path>
                <a:path w="1659890" h="848995">
                  <a:moveTo>
                    <a:pt x="450176" y="783742"/>
                  </a:moveTo>
                  <a:lnTo>
                    <a:pt x="449059" y="778230"/>
                  </a:lnTo>
                  <a:lnTo>
                    <a:pt x="449059" y="783742"/>
                  </a:lnTo>
                  <a:lnTo>
                    <a:pt x="444563" y="805954"/>
                  </a:lnTo>
                  <a:lnTo>
                    <a:pt x="432308" y="824115"/>
                  </a:lnTo>
                  <a:lnTo>
                    <a:pt x="414147" y="836371"/>
                  </a:lnTo>
                  <a:lnTo>
                    <a:pt x="391922" y="840867"/>
                  </a:lnTo>
                  <a:lnTo>
                    <a:pt x="369709" y="836371"/>
                  </a:lnTo>
                  <a:lnTo>
                    <a:pt x="351548" y="824115"/>
                  </a:lnTo>
                  <a:lnTo>
                    <a:pt x="339293" y="805954"/>
                  </a:lnTo>
                  <a:lnTo>
                    <a:pt x="334797" y="783742"/>
                  </a:lnTo>
                  <a:lnTo>
                    <a:pt x="339293" y="761517"/>
                  </a:lnTo>
                  <a:lnTo>
                    <a:pt x="351548" y="743356"/>
                  </a:lnTo>
                  <a:lnTo>
                    <a:pt x="369709" y="731100"/>
                  </a:lnTo>
                  <a:lnTo>
                    <a:pt x="391922" y="726605"/>
                  </a:lnTo>
                  <a:lnTo>
                    <a:pt x="414147" y="731100"/>
                  </a:lnTo>
                  <a:lnTo>
                    <a:pt x="432308" y="743356"/>
                  </a:lnTo>
                  <a:lnTo>
                    <a:pt x="444563" y="761517"/>
                  </a:lnTo>
                  <a:lnTo>
                    <a:pt x="449059" y="783742"/>
                  </a:lnTo>
                  <a:lnTo>
                    <a:pt x="449059" y="778230"/>
                  </a:lnTo>
                  <a:lnTo>
                    <a:pt x="433108" y="742556"/>
                  </a:lnTo>
                  <a:lnTo>
                    <a:pt x="397510" y="726605"/>
                  </a:lnTo>
                  <a:lnTo>
                    <a:pt x="391922" y="725474"/>
                  </a:lnTo>
                  <a:lnTo>
                    <a:pt x="369277" y="730059"/>
                  </a:lnTo>
                  <a:lnTo>
                    <a:pt x="350748" y="742556"/>
                  </a:lnTo>
                  <a:lnTo>
                    <a:pt x="338251" y="761085"/>
                  </a:lnTo>
                  <a:lnTo>
                    <a:pt x="333667" y="783742"/>
                  </a:lnTo>
                  <a:lnTo>
                    <a:pt x="338251" y="806386"/>
                  </a:lnTo>
                  <a:lnTo>
                    <a:pt x="350748" y="824915"/>
                  </a:lnTo>
                  <a:lnTo>
                    <a:pt x="369277" y="837412"/>
                  </a:lnTo>
                  <a:lnTo>
                    <a:pt x="391922" y="841997"/>
                  </a:lnTo>
                  <a:lnTo>
                    <a:pt x="397510" y="840867"/>
                  </a:lnTo>
                  <a:lnTo>
                    <a:pt x="414578" y="837412"/>
                  </a:lnTo>
                  <a:lnTo>
                    <a:pt x="433108" y="824915"/>
                  </a:lnTo>
                  <a:lnTo>
                    <a:pt x="445592" y="806386"/>
                  </a:lnTo>
                  <a:lnTo>
                    <a:pt x="450176" y="783742"/>
                  </a:lnTo>
                  <a:close/>
                </a:path>
                <a:path w="1659890" h="848995">
                  <a:moveTo>
                    <a:pt x="853033" y="503123"/>
                  </a:moveTo>
                  <a:lnTo>
                    <a:pt x="849299" y="484619"/>
                  </a:lnTo>
                  <a:lnTo>
                    <a:pt x="839114" y="469506"/>
                  </a:lnTo>
                  <a:lnTo>
                    <a:pt x="824001" y="459320"/>
                  </a:lnTo>
                  <a:lnTo>
                    <a:pt x="805484" y="455587"/>
                  </a:lnTo>
                  <a:lnTo>
                    <a:pt x="786980" y="459320"/>
                  </a:lnTo>
                  <a:lnTo>
                    <a:pt x="771867" y="469506"/>
                  </a:lnTo>
                  <a:lnTo>
                    <a:pt x="761682" y="484619"/>
                  </a:lnTo>
                  <a:lnTo>
                    <a:pt x="757948" y="503123"/>
                  </a:lnTo>
                  <a:lnTo>
                    <a:pt x="761682" y="521627"/>
                  </a:lnTo>
                  <a:lnTo>
                    <a:pt x="771867" y="536740"/>
                  </a:lnTo>
                  <a:lnTo>
                    <a:pt x="786980" y="546938"/>
                  </a:lnTo>
                  <a:lnTo>
                    <a:pt x="805484" y="550672"/>
                  </a:lnTo>
                  <a:lnTo>
                    <a:pt x="824001" y="546938"/>
                  </a:lnTo>
                  <a:lnTo>
                    <a:pt x="839114" y="536740"/>
                  </a:lnTo>
                  <a:lnTo>
                    <a:pt x="849299" y="521627"/>
                  </a:lnTo>
                  <a:lnTo>
                    <a:pt x="853033" y="503123"/>
                  </a:lnTo>
                  <a:close/>
                </a:path>
                <a:path w="1659890" h="848995">
                  <a:moveTo>
                    <a:pt x="863739" y="503123"/>
                  </a:moveTo>
                  <a:lnTo>
                    <a:pt x="862622" y="497611"/>
                  </a:lnTo>
                  <a:lnTo>
                    <a:pt x="862622" y="503123"/>
                  </a:lnTo>
                  <a:lnTo>
                    <a:pt x="858126" y="525335"/>
                  </a:lnTo>
                  <a:lnTo>
                    <a:pt x="845870" y="543509"/>
                  </a:lnTo>
                  <a:lnTo>
                    <a:pt x="827709" y="555764"/>
                  </a:lnTo>
                  <a:lnTo>
                    <a:pt x="805484" y="560260"/>
                  </a:lnTo>
                  <a:lnTo>
                    <a:pt x="783272" y="555764"/>
                  </a:lnTo>
                  <a:lnTo>
                    <a:pt x="765111" y="543509"/>
                  </a:lnTo>
                  <a:lnTo>
                    <a:pt x="752856" y="525335"/>
                  </a:lnTo>
                  <a:lnTo>
                    <a:pt x="748360" y="503123"/>
                  </a:lnTo>
                  <a:lnTo>
                    <a:pt x="752856" y="480910"/>
                  </a:lnTo>
                  <a:lnTo>
                    <a:pt x="765111" y="462737"/>
                  </a:lnTo>
                  <a:lnTo>
                    <a:pt x="783272" y="450481"/>
                  </a:lnTo>
                  <a:lnTo>
                    <a:pt x="805484" y="445985"/>
                  </a:lnTo>
                  <a:lnTo>
                    <a:pt x="827709" y="450481"/>
                  </a:lnTo>
                  <a:lnTo>
                    <a:pt x="845870" y="462737"/>
                  </a:lnTo>
                  <a:lnTo>
                    <a:pt x="858126" y="480910"/>
                  </a:lnTo>
                  <a:lnTo>
                    <a:pt x="862622" y="503123"/>
                  </a:lnTo>
                  <a:lnTo>
                    <a:pt x="862622" y="497611"/>
                  </a:lnTo>
                  <a:lnTo>
                    <a:pt x="846658" y="461949"/>
                  </a:lnTo>
                  <a:lnTo>
                    <a:pt x="811009" y="445985"/>
                  </a:lnTo>
                  <a:lnTo>
                    <a:pt x="805484" y="444868"/>
                  </a:lnTo>
                  <a:lnTo>
                    <a:pt x="782840" y="449453"/>
                  </a:lnTo>
                  <a:lnTo>
                    <a:pt x="764324" y="461949"/>
                  </a:lnTo>
                  <a:lnTo>
                    <a:pt x="751814" y="480466"/>
                  </a:lnTo>
                  <a:lnTo>
                    <a:pt x="747229" y="503123"/>
                  </a:lnTo>
                  <a:lnTo>
                    <a:pt x="751814" y="525780"/>
                  </a:lnTo>
                  <a:lnTo>
                    <a:pt x="764324" y="544296"/>
                  </a:lnTo>
                  <a:lnTo>
                    <a:pt x="782840" y="556793"/>
                  </a:lnTo>
                  <a:lnTo>
                    <a:pt x="805484" y="561378"/>
                  </a:lnTo>
                  <a:lnTo>
                    <a:pt x="811009" y="560260"/>
                  </a:lnTo>
                  <a:lnTo>
                    <a:pt x="828141" y="556793"/>
                  </a:lnTo>
                  <a:lnTo>
                    <a:pt x="846658" y="544296"/>
                  </a:lnTo>
                  <a:lnTo>
                    <a:pt x="859155" y="525780"/>
                  </a:lnTo>
                  <a:lnTo>
                    <a:pt x="863739" y="503123"/>
                  </a:lnTo>
                  <a:close/>
                </a:path>
                <a:path w="1659890" h="848995">
                  <a:moveTo>
                    <a:pt x="997673" y="87477"/>
                  </a:moveTo>
                  <a:lnTo>
                    <a:pt x="993940" y="68973"/>
                  </a:lnTo>
                  <a:lnTo>
                    <a:pt x="983754" y="53860"/>
                  </a:lnTo>
                  <a:lnTo>
                    <a:pt x="968641" y="43675"/>
                  </a:lnTo>
                  <a:lnTo>
                    <a:pt x="950137" y="39941"/>
                  </a:lnTo>
                  <a:lnTo>
                    <a:pt x="931621" y="43675"/>
                  </a:lnTo>
                  <a:lnTo>
                    <a:pt x="916508" y="53860"/>
                  </a:lnTo>
                  <a:lnTo>
                    <a:pt x="906322" y="68973"/>
                  </a:lnTo>
                  <a:lnTo>
                    <a:pt x="902589" y="87477"/>
                  </a:lnTo>
                  <a:lnTo>
                    <a:pt x="906322" y="105994"/>
                  </a:lnTo>
                  <a:lnTo>
                    <a:pt x="916508" y="121107"/>
                  </a:lnTo>
                  <a:lnTo>
                    <a:pt x="931621" y="131292"/>
                  </a:lnTo>
                  <a:lnTo>
                    <a:pt x="950137" y="135026"/>
                  </a:lnTo>
                  <a:lnTo>
                    <a:pt x="968641" y="131292"/>
                  </a:lnTo>
                  <a:lnTo>
                    <a:pt x="983754" y="121107"/>
                  </a:lnTo>
                  <a:lnTo>
                    <a:pt x="993940" y="105994"/>
                  </a:lnTo>
                  <a:lnTo>
                    <a:pt x="997673" y="87477"/>
                  </a:lnTo>
                  <a:close/>
                </a:path>
                <a:path w="1659890" h="848995">
                  <a:moveTo>
                    <a:pt x="1008392" y="87477"/>
                  </a:moveTo>
                  <a:lnTo>
                    <a:pt x="1007262" y="81902"/>
                  </a:lnTo>
                  <a:lnTo>
                    <a:pt x="1007262" y="87477"/>
                  </a:lnTo>
                  <a:lnTo>
                    <a:pt x="1002766" y="109689"/>
                  </a:lnTo>
                  <a:lnTo>
                    <a:pt x="990511" y="127850"/>
                  </a:lnTo>
                  <a:lnTo>
                    <a:pt x="972350" y="140119"/>
                  </a:lnTo>
                  <a:lnTo>
                    <a:pt x="950125" y="144614"/>
                  </a:lnTo>
                  <a:lnTo>
                    <a:pt x="927912" y="140119"/>
                  </a:lnTo>
                  <a:lnTo>
                    <a:pt x="909751" y="127850"/>
                  </a:lnTo>
                  <a:lnTo>
                    <a:pt x="897496" y="109689"/>
                  </a:lnTo>
                  <a:lnTo>
                    <a:pt x="893000" y="87477"/>
                  </a:lnTo>
                  <a:lnTo>
                    <a:pt x="897496" y="65265"/>
                  </a:lnTo>
                  <a:lnTo>
                    <a:pt x="909751" y="47104"/>
                  </a:lnTo>
                  <a:lnTo>
                    <a:pt x="927912" y="34848"/>
                  </a:lnTo>
                  <a:lnTo>
                    <a:pt x="950125" y="30353"/>
                  </a:lnTo>
                  <a:lnTo>
                    <a:pt x="972350" y="34848"/>
                  </a:lnTo>
                  <a:lnTo>
                    <a:pt x="990511" y="47104"/>
                  </a:lnTo>
                  <a:lnTo>
                    <a:pt x="1002766" y="65265"/>
                  </a:lnTo>
                  <a:lnTo>
                    <a:pt x="1007262" y="87477"/>
                  </a:lnTo>
                  <a:lnTo>
                    <a:pt x="1007262" y="81902"/>
                  </a:lnTo>
                  <a:lnTo>
                    <a:pt x="991311" y="46304"/>
                  </a:lnTo>
                  <a:lnTo>
                    <a:pt x="955713" y="30353"/>
                  </a:lnTo>
                  <a:lnTo>
                    <a:pt x="950125" y="29222"/>
                  </a:lnTo>
                  <a:lnTo>
                    <a:pt x="927468" y="33807"/>
                  </a:lnTo>
                  <a:lnTo>
                    <a:pt x="908951" y="46304"/>
                  </a:lnTo>
                  <a:lnTo>
                    <a:pt x="896454" y="64820"/>
                  </a:lnTo>
                  <a:lnTo>
                    <a:pt x="891870" y="87477"/>
                  </a:lnTo>
                  <a:lnTo>
                    <a:pt x="896454" y="110134"/>
                  </a:lnTo>
                  <a:lnTo>
                    <a:pt x="908951" y="128651"/>
                  </a:lnTo>
                  <a:lnTo>
                    <a:pt x="927468" y="141160"/>
                  </a:lnTo>
                  <a:lnTo>
                    <a:pt x="950125" y="145745"/>
                  </a:lnTo>
                  <a:lnTo>
                    <a:pt x="955713" y="144614"/>
                  </a:lnTo>
                  <a:lnTo>
                    <a:pt x="972781" y="141160"/>
                  </a:lnTo>
                  <a:lnTo>
                    <a:pt x="991311" y="128651"/>
                  </a:lnTo>
                  <a:lnTo>
                    <a:pt x="1003808" y="110134"/>
                  </a:lnTo>
                  <a:lnTo>
                    <a:pt x="1008392" y="87477"/>
                  </a:lnTo>
                  <a:close/>
                </a:path>
                <a:path w="1659890" h="848995">
                  <a:moveTo>
                    <a:pt x="1139609" y="790524"/>
                  </a:moveTo>
                  <a:lnTo>
                    <a:pt x="1135875" y="772020"/>
                  </a:lnTo>
                  <a:lnTo>
                    <a:pt x="1125689" y="756894"/>
                  </a:lnTo>
                  <a:lnTo>
                    <a:pt x="1110576" y="746709"/>
                  </a:lnTo>
                  <a:lnTo>
                    <a:pt x="1092060" y="742975"/>
                  </a:lnTo>
                  <a:lnTo>
                    <a:pt x="1073569" y="746709"/>
                  </a:lnTo>
                  <a:lnTo>
                    <a:pt x="1058456" y="756894"/>
                  </a:lnTo>
                  <a:lnTo>
                    <a:pt x="1048270" y="772020"/>
                  </a:lnTo>
                  <a:lnTo>
                    <a:pt x="1044524" y="790524"/>
                  </a:lnTo>
                  <a:lnTo>
                    <a:pt x="1048270" y="809028"/>
                  </a:lnTo>
                  <a:lnTo>
                    <a:pt x="1058456" y="824141"/>
                  </a:lnTo>
                  <a:lnTo>
                    <a:pt x="1073569" y="834326"/>
                  </a:lnTo>
                  <a:lnTo>
                    <a:pt x="1092060" y="838060"/>
                  </a:lnTo>
                  <a:lnTo>
                    <a:pt x="1110576" y="834326"/>
                  </a:lnTo>
                  <a:lnTo>
                    <a:pt x="1125689" y="824141"/>
                  </a:lnTo>
                  <a:lnTo>
                    <a:pt x="1135875" y="809028"/>
                  </a:lnTo>
                  <a:lnTo>
                    <a:pt x="1139609" y="790524"/>
                  </a:lnTo>
                  <a:close/>
                </a:path>
                <a:path w="1659890" h="848995">
                  <a:moveTo>
                    <a:pt x="1150327" y="790524"/>
                  </a:moveTo>
                  <a:lnTo>
                    <a:pt x="1149210" y="785012"/>
                  </a:lnTo>
                  <a:lnTo>
                    <a:pt x="1149210" y="790524"/>
                  </a:lnTo>
                  <a:lnTo>
                    <a:pt x="1144714" y="812736"/>
                  </a:lnTo>
                  <a:lnTo>
                    <a:pt x="1132446" y="830897"/>
                  </a:lnTo>
                  <a:lnTo>
                    <a:pt x="1114285" y="843153"/>
                  </a:lnTo>
                  <a:lnTo>
                    <a:pt x="1092073" y="847648"/>
                  </a:lnTo>
                  <a:lnTo>
                    <a:pt x="1069848" y="843153"/>
                  </a:lnTo>
                  <a:lnTo>
                    <a:pt x="1051687" y="830897"/>
                  </a:lnTo>
                  <a:lnTo>
                    <a:pt x="1039444" y="812736"/>
                  </a:lnTo>
                  <a:lnTo>
                    <a:pt x="1034948" y="790524"/>
                  </a:lnTo>
                  <a:lnTo>
                    <a:pt x="1039444" y="768299"/>
                  </a:lnTo>
                  <a:lnTo>
                    <a:pt x="1051687" y="750138"/>
                  </a:lnTo>
                  <a:lnTo>
                    <a:pt x="1069848" y="737882"/>
                  </a:lnTo>
                  <a:lnTo>
                    <a:pt x="1092073" y="733386"/>
                  </a:lnTo>
                  <a:lnTo>
                    <a:pt x="1114285" y="737882"/>
                  </a:lnTo>
                  <a:lnTo>
                    <a:pt x="1132446" y="750138"/>
                  </a:lnTo>
                  <a:lnTo>
                    <a:pt x="1144714" y="768299"/>
                  </a:lnTo>
                  <a:lnTo>
                    <a:pt x="1149210" y="790524"/>
                  </a:lnTo>
                  <a:lnTo>
                    <a:pt x="1149210" y="785012"/>
                  </a:lnTo>
                  <a:lnTo>
                    <a:pt x="1145743" y="767867"/>
                  </a:lnTo>
                  <a:lnTo>
                    <a:pt x="1133246" y="749338"/>
                  </a:lnTo>
                  <a:lnTo>
                    <a:pt x="1114729" y="736841"/>
                  </a:lnTo>
                  <a:lnTo>
                    <a:pt x="1097648" y="733386"/>
                  </a:lnTo>
                  <a:lnTo>
                    <a:pt x="1092073" y="732256"/>
                  </a:lnTo>
                  <a:lnTo>
                    <a:pt x="1069416" y="736841"/>
                  </a:lnTo>
                  <a:lnTo>
                    <a:pt x="1050899" y="749338"/>
                  </a:lnTo>
                  <a:lnTo>
                    <a:pt x="1038402" y="767867"/>
                  </a:lnTo>
                  <a:lnTo>
                    <a:pt x="1033818" y="790524"/>
                  </a:lnTo>
                  <a:lnTo>
                    <a:pt x="1038402" y="813181"/>
                  </a:lnTo>
                  <a:lnTo>
                    <a:pt x="1050899" y="831697"/>
                  </a:lnTo>
                  <a:lnTo>
                    <a:pt x="1069416" y="844194"/>
                  </a:lnTo>
                  <a:lnTo>
                    <a:pt x="1092073" y="848779"/>
                  </a:lnTo>
                  <a:lnTo>
                    <a:pt x="1097648" y="847648"/>
                  </a:lnTo>
                  <a:lnTo>
                    <a:pt x="1114729" y="844194"/>
                  </a:lnTo>
                  <a:lnTo>
                    <a:pt x="1133246" y="831697"/>
                  </a:lnTo>
                  <a:lnTo>
                    <a:pt x="1145743" y="813181"/>
                  </a:lnTo>
                  <a:lnTo>
                    <a:pt x="1150327" y="790524"/>
                  </a:lnTo>
                  <a:close/>
                </a:path>
                <a:path w="1659890" h="848995">
                  <a:moveTo>
                    <a:pt x="1649056" y="58267"/>
                  </a:moveTo>
                  <a:lnTo>
                    <a:pt x="1645323" y="39751"/>
                  </a:lnTo>
                  <a:lnTo>
                    <a:pt x="1635137" y="24638"/>
                  </a:lnTo>
                  <a:lnTo>
                    <a:pt x="1620024" y="14452"/>
                  </a:lnTo>
                  <a:lnTo>
                    <a:pt x="1601508" y="10718"/>
                  </a:lnTo>
                  <a:lnTo>
                    <a:pt x="1583004" y="14452"/>
                  </a:lnTo>
                  <a:lnTo>
                    <a:pt x="1567903" y="24638"/>
                  </a:lnTo>
                  <a:lnTo>
                    <a:pt x="1557705" y="39751"/>
                  </a:lnTo>
                  <a:lnTo>
                    <a:pt x="1553972" y="58267"/>
                  </a:lnTo>
                  <a:lnTo>
                    <a:pt x="1557705" y="76771"/>
                  </a:lnTo>
                  <a:lnTo>
                    <a:pt x="1567903" y="91884"/>
                  </a:lnTo>
                  <a:lnTo>
                    <a:pt x="1583004" y="102069"/>
                  </a:lnTo>
                  <a:lnTo>
                    <a:pt x="1601508" y="105803"/>
                  </a:lnTo>
                  <a:lnTo>
                    <a:pt x="1620024" y="102069"/>
                  </a:lnTo>
                  <a:lnTo>
                    <a:pt x="1635137" y="91884"/>
                  </a:lnTo>
                  <a:lnTo>
                    <a:pt x="1645323" y="76771"/>
                  </a:lnTo>
                  <a:lnTo>
                    <a:pt x="1649056" y="58267"/>
                  </a:lnTo>
                  <a:close/>
                </a:path>
                <a:path w="1659890" h="848995">
                  <a:moveTo>
                    <a:pt x="1659775" y="58267"/>
                  </a:moveTo>
                  <a:lnTo>
                    <a:pt x="1658645" y="52692"/>
                  </a:lnTo>
                  <a:lnTo>
                    <a:pt x="1658645" y="58267"/>
                  </a:lnTo>
                  <a:lnTo>
                    <a:pt x="1654149" y="80479"/>
                  </a:lnTo>
                  <a:lnTo>
                    <a:pt x="1641894" y="98640"/>
                  </a:lnTo>
                  <a:lnTo>
                    <a:pt x="1623733" y="110896"/>
                  </a:lnTo>
                  <a:lnTo>
                    <a:pt x="1601508" y="115392"/>
                  </a:lnTo>
                  <a:lnTo>
                    <a:pt x="1579295" y="110896"/>
                  </a:lnTo>
                  <a:lnTo>
                    <a:pt x="1561134" y="98640"/>
                  </a:lnTo>
                  <a:lnTo>
                    <a:pt x="1548879" y="80479"/>
                  </a:lnTo>
                  <a:lnTo>
                    <a:pt x="1544383" y="58267"/>
                  </a:lnTo>
                  <a:lnTo>
                    <a:pt x="1548879" y="36042"/>
                  </a:lnTo>
                  <a:lnTo>
                    <a:pt x="1561134" y="17881"/>
                  </a:lnTo>
                  <a:lnTo>
                    <a:pt x="1579295" y="5626"/>
                  </a:lnTo>
                  <a:lnTo>
                    <a:pt x="1601508" y="1130"/>
                  </a:lnTo>
                  <a:lnTo>
                    <a:pt x="1623733" y="5626"/>
                  </a:lnTo>
                  <a:lnTo>
                    <a:pt x="1641894" y="17881"/>
                  </a:lnTo>
                  <a:lnTo>
                    <a:pt x="1654149" y="36042"/>
                  </a:lnTo>
                  <a:lnTo>
                    <a:pt x="1658645" y="58267"/>
                  </a:lnTo>
                  <a:lnTo>
                    <a:pt x="1658645" y="52692"/>
                  </a:lnTo>
                  <a:lnTo>
                    <a:pt x="1642694" y="17081"/>
                  </a:lnTo>
                  <a:lnTo>
                    <a:pt x="1607096" y="1130"/>
                  </a:lnTo>
                  <a:lnTo>
                    <a:pt x="1601508" y="0"/>
                  </a:lnTo>
                  <a:lnTo>
                    <a:pt x="1578864" y="4584"/>
                  </a:lnTo>
                  <a:lnTo>
                    <a:pt x="1560347" y="17081"/>
                  </a:lnTo>
                  <a:lnTo>
                    <a:pt x="1547837" y="35610"/>
                  </a:lnTo>
                  <a:lnTo>
                    <a:pt x="1543253" y="58267"/>
                  </a:lnTo>
                  <a:lnTo>
                    <a:pt x="1547837" y="80924"/>
                  </a:lnTo>
                  <a:lnTo>
                    <a:pt x="1560347" y="99441"/>
                  </a:lnTo>
                  <a:lnTo>
                    <a:pt x="1578864" y="111937"/>
                  </a:lnTo>
                  <a:lnTo>
                    <a:pt x="1601508" y="116522"/>
                  </a:lnTo>
                  <a:lnTo>
                    <a:pt x="1607096" y="115392"/>
                  </a:lnTo>
                  <a:lnTo>
                    <a:pt x="1624164" y="111937"/>
                  </a:lnTo>
                  <a:lnTo>
                    <a:pt x="1642694" y="99441"/>
                  </a:lnTo>
                  <a:lnTo>
                    <a:pt x="1655191" y="80924"/>
                  </a:lnTo>
                  <a:lnTo>
                    <a:pt x="1659775" y="58267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9708" y="3504717"/>
              <a:ext cx="116522" cy="11652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045996" y="3096894"/>
              <a:ext cx="116839" cy="116839"/>
            </a:xfrm>
            <a:custGeom>
              <a:avLst/>
              <a:gdLst/>
              <a:ahLst/>
              <a:cxnLst/>
              <a:rect l="l" t="t" r="r" b="b"/>
              <a:pathLst>
                <a:path w="116840" h="116839">
                  <a:moveTo>
                    <a:pt x="105803" y="58254"/>
                  </a:moveTo>
                  <a:lnTo>
                    <a:pt x="102069" y="39763"/>
                  </a:lnTo>
                  <a:lnTo>
                    <a:pt x="91884" y="24650"/>
                  </a:lnTo>
                  <a:lnTo>
                    <a:pt x="76758" y="14465"/>
                  </a:lnTo>
                  <a:lnTo>
                    <a:pt x="58254" y="10718"/>
                  </a:lnTo>
                  <a:lnTo>
                    <a:pt x="39751" y="14465"/>
                  </a:lnTo>
                  <a:lnTo>
                    <a:pt x="24638" y="24650"/>
                  </a:lnTo>
                  <a:lnTo>
                    <a:pt x="14452" y="39763"/>
                  </a:lnTo>
                  <a:lnTo>
                    <a:pt x="10718" y="58254"/>
                  </a:lnTo>
                  <a:lnTo>
                    <a:pt x="14452" y="76758"/>
                  </a:lnTo>
                  <a:lnTo>
                    <a:pt x="24638" y="91884"/>
                  </a:lnTo>
                  <a:lnTo>
                    <a:pt x="39751" y="102069"/>
                  </a:lnTo>
                  <a:lnTo>
                    <a:pt x="58254" y="105803"/>
                  </a:lnTo>
                  <a:lnTo>
                    <a:pt x="76758" y="102069"/>
                  </a:lnTo>
                  <a:lnTo>
                    <a:pt x="91884" y="91884"/>
                  </a:lnTo>
                  <a:lnTo>
                    <a:pt x="102069" y="76758"/>
                  </a:lnTo>
                  <a:lnTo>
                    <a:pt x="105803" y="58254"/>
                  </a:lnTo>
                  <a:close/>
                </a:path>
                <a:path w="116840" h="116839">
                  <a:moveTo>
                    <a:pt x="116522" y="58267"/>
                  </a:moveTo>
                  <a:lnTo>
                    <a:pt x="115392" y="52679"/>
                  </a:lnTo>
                  <a:lnTo>
                    <a:pt x="115392" y="58267"/>
                  </a:lnTo>
                  <a:lnTo>
                    <a:pt x="110896" y="80479"/>
                  </a:lnTo>
                  <a:lnTo>
                    <a:pt x="98640" y="98640"/>
                  </a:lnTo>
                  <a:lnTo>
                    <a:pt x="80479" y="110896"/>
                  </a:lnTo>
                  <a:lnTo>
                    <a:pt x="58254" y="115404"/>
                  </a:lnTo>
                  <a:lnTo>
                    <a:pt x="36042" y="110896"/>
                  </a:lnTo>
                  <a:lnTo>
                    <a:pt x="17881" y="98640"/>
                  </a:lnTo>
                  <a:lnTo>
                    <a:pt x="5626" y="80479"/>
                  </a:lnTo>
                  <a:lnTo>
                    <a:pt x="1130" y="58267"/>
                  </a:lnTo>
                  <a:lnTo>
                    <a:pt x="5626" y="36042"/>
                  </a:lnTo>
                  <a:lnTo>
                    <a:pt x="17881" y="17881"/>
                  </a:lnTo>
                  <a:lnTo>
                    <a:pt x="36042" y="5626"/>
                  </a:lnTo>
                  <a:lnTo>
                    <a:pt x="58254" y="1130"/>
                  </a:lnTo>
                  <a:lnTo>
                    <a:pt x="80479" y="5626"/>
                  </a:lnTo>
                  <a:lnTo>
                    <a:pt x="98640" y="17881"/>
                  </a:lnTo>
                  <a:lnTo>
                    <a:pt x="110896" y="36042"/>
                  </a:lnTo>
                  <a:lnTo>
                    <a:pt x="115392" y="58267"/>
                  </a:lnTo>
                  <a:lnTo>
                    <a:pt x="115392" y="52679"/>
                  </a:lnTo>
                  <a:lnTo>
                    <a:pt x="99441" y="17081"/>
                  </a:lnTo>
                  <a:lnTo>
                    <a:pt x="63842" y="1130"/>
                  </a:lnTo>
                  <a:lnTo>
                    <a:pt x="58254" y="0"/>
                  </a:lnTo>
                  <a:lnTo>
                    <a:pt x="35598" y="4584"/>
                  </a:lnTo>
                  <a:lnTo>
                    <a:pt x="17081" y="17081"/>
                  </a:lnTo>
                  <a:lnTo>
                    <a:pt x="4584" y="35598"/>
                  </a:lnTo>
                  <a:lnTo>
                    <a:pt x="0" y="58267"/>
                  </a:lnTo>
                  <a:lnTo>
                    <a:pt x="4584" y="80911"/>
                  </a:lnTo>
                  <a:lnTo>
                    <a:pt x="17081" y="99441"/>
                  </a:lnTo>
                  <a:lnTo>
                    <a:pt x="35598" y="111937"/>
                  </a:lnTo>
                  <a:lnTo>
                    <a:pt x="58254" y="116522"/>
                  </a:lnTo>
                  <a:lnTo>
                    <a:pt x="63779" y="115404"/>
                  </a:lnTo>
                  <a:lnTo>
                    <a:pt x="80911" y="111937"/>
                  </a:lnTo>
                  <a:lnTo>
                    <a:pt x="99441" y="99441"/>
                  </a:lnTo>
                  <a:lnTo>
                    <a:pt x="111937" y="80911"/>
                  </a:lnTo>
                  <a:lnTo>
                    <a:pt x="116522" y="58267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24561" y="2751429"/>
              <a:ext cx="1708150" cy="788035"/>
            </a:xfrm>
            <a:custGeom>
              <a:avLst/>
              <a:gdLst/>
              <a:ahLst/>
              <a:cxnLst/>
              <a:rect l="l" t="t" r="r" b="b"/>
              <a:pathLst>
                <a:path w="1708150" h="788035">
                  <a:moveTo>
                    <a:pt x="56146" y="185191"/>
                  </a:moveTo>
                  <a:lnTo>
                    <a:pt x="36461" y="185191"/>
                  </a:lnTo>
                  <a:lnTo>
                    <a:pt x="36461" y="165506"/>
                  </a:lnTo>
                  <a:lnTo>
                    <a:pt x="19697" y="165506"/>
                  </a:lnTo>
                  <a:lnTo>
                    <a:pt x="19697" y="185191"/>
                  </a:lnTo>
                  <a:lnTo>
                    <a:pt x="0" y="185191"/>
                  </a:lnTo>
                  <a:lnTo>
                    <a:pt x="0" y="201955"/>
                  </a:lnTo>
                  <a:lnTo>
                    <a:pt x="19697" y="201955"/>
                  </a:lnTo>
                  <a:lnTo>
                    <a:pt x="19697" y="221640"/>
                  </a:lnTo>
                  <a:lnTo>
                    <a:pt x="36461" y="221640"/>
                  </a:lnTo>
                  <a:lnTo>
                    <a:pt x="36461" y="201955"/>
                  </a:lnTo>
                  <a:lnTo>
                    <a:pt x="56146" y="201955"/>
                  </a:lnTo>
                  <a:lnTo>
                    <a:pt x="56146" y="185191"/>
                  </a:lnTo>
                  <a:close/>
                </a:path>
                <a:path w="1708150" h="788035">
                  <a:moveTo>
                    <a:pt x="389902" y="744804"/>
                  </a:moveTo>
                  <a:lnTo>
                    <a:pt x="370217" y="744804"/>
                  </a:lnTo>
                  <a:lnTo>
                    <a:pt x="370217" y="725119"/>
                  </a:lnTo>
                  <a:lnTo>
                    <a:pt x="353453" y="725119"/>
                  </a:lnTo>
                  <a:lnTo>
                    <a:pt x="353453" y="744804"/>
                  </a:lnTo>
                  <a:lnTo>
                    <a:pt x="333768" y="744804"/>
                  </a:lnTo>
                  <a:lnTo>
                    <a:pt x="333768" y="761568"/>
                  </a:lnTo>
                  <a:lnTo>
                    <a:pt x="353453" y="761568"/>
                  </a:lnTo>
                  <a:lnTo>
                    <a:pt x="353453" y="781253"/>
                  </a:lnTo>
                  <a:lnTo>
                    <a:pt x="370217" y="781253"/>
                  </a:lnTo>
                  <a:lnTo>
                    <a:pt x="370217" y="761568"/>
                  </a:lnTo>
                  <a:lnTo>
                    <a:pt x="389902" y="761568"/>
                  </a:lnTo>
                  <a:lnTo>
                    <a:pt x="389902" y="744804"/>
                  </a:lnTo>
                  <a:close/>
                </a:path>
                <a:path w="1708150" h="788035">
                  <a:moveTo>
                    <a:pt x="803211" y="463169"/>
                  </a:moveTo>
                  <a:lnTo>
                    <a:pt x="783526" y="463169"/>
                  </a:lnTo>
                  <a:lnTo>
                    <a:pt x="783526" y="443484"/>
                  </a:lnTo>
                  <a:lnTo>
                    <a:pt x="766762" y="443484"/>
                  </a:lnTo>
                  <a:lnTo>
                    <a:pt x="766762" y="463169"/>
                  </a:lnTo>
                  <a:lnTo>
                    <a:pt x="747077" y="463169"/>
                  </a:lnTo>
                  <a:lnTo>
                    <a:pt x="747077" y="479933"/>
                  </a:lnTo>
                  <a:lnTo>
                    <a:pt x="766762" y="479933"/>
                  </a:lnTo>
                  <a:lnTo>
                    <a:pt x="766762" y="499618"/>
                  </a:lnTo>
                  <a:lnTo>
                    <a:pt x="783526" y="499618"/>
                  </a:lnTo>
                  <a:lnTo>
                    <a:pt x="783526" y="479933"/>
                  </a:lnTo>
                  <a:lnTo>
                    <a:pt x="803211" y="479933"/>
                  </a:lnTo>
                  <a:lnTo>
                    <a:pt x="803211" y="463169"/>
                  </a:lnTo>
                  <a:close/>
                </a:path>
                <a:path w="1708150" h="788035">
                  <a:moveTo>
                    <a:pt x="948601" y="48031"/>
                  </a:moveTo>
                  <a:lnTo>
                    <a:pt x="928916" y="48031"/>
                  </a:lnTo>
                  <a:lnTo>
                    <a:pt x="928916" y="28346"/>
                  </a:lnTo>
                  <a:lnTo>
                    <a:pt x="912152" y="28346"/>
                  </a:lnTo>
                  <a:lnTo>
                    <a:pt x="912152" y="48031"/>
                  </a:lnTo>
                  <a:lnTo>
                    <a:pt x="892467" y="48031"/>
                  </a:lnTo>
                  <a:lnTo>
                    <a:pt x="892467" y="64795"/>
                  </a:lnTo>
                  <a:lnTo>
                    <a:pt x="912152" y="64795"/>
                  </a:lnTo>
                  <a:lnTo>
                    <a:pt x="912152" y="84480"/>
                  </a:lnTo>
                  <a:lnTo>
                    <a:pt x="928916" y="84480"/>
                  </a:lnTo>
                  <a:lnTo>
                    <a:pt x="928916" y="64795"/>
                  </a:lnTo>
                  <a:lnTo>
                    <a:pt x="948601" y="64795"/>
                  </a:lnTo>
                  <a:lnTo>
                    <a:pt x="948601" y="48031"/>
                  </a:lnTo>
                  <a:close/>
                </a:path>
                <a:path w="1708150" h="788035">
                  <a:moveTo>
                    <a:pt x="1089418" y="751205"/>
                  </a:moveTo>
                  <a:lnTo>
                    <a:pt x="1069733" y="751205"/>
                  </a:lnTo>
                  <a:lnTo>
                    <a:pt x="1069733" y="731520"/>
                  </a:lnTo>
                  <a:lnTo>
                    <a:pt x="1052969" y="731520"/>
                  </a:lnTo>
                  <a:lnTo>
                    <a:pt x="1052969" y="751205"/>
                  </a:lnTo>
                  <a:lnTo>
                    <a:pt x="1033284" y="751205"/>
                  </a:lnTo>
                  <a:lnTo>
                    <a:pt x="1033284" y="767969"/>
                  </a:lnTo>
                  <a:lnTo>
                    <a:pt x="1052969" y="767969"/>
                  </a:lnTo>
                  <a:lnTo>
                    <a:pt x="1052969" y="787654"/>
                  </a:lnTo>
                  <a:lnTo>
                    <a:pt x="1069733" y="787654"/>
                  </a:lnTo>
                  <a:lnTo>
                    <a:pt x="1069733" y="767969"/>
                  </a:lnTo>
                  <a:lnTo>
                    <a:pt x="1089418" y="767969"/>
                  </a:lnTo>
                  <a:lnTo>
                    <a:pt x="1089418" y="751205"/>
                  </a:lnTo>
                  <a:close/>
                </a:path>
                <a:path w="1708150" h="788035">
                  <a:moveTo>
                    <a:pt x="1599653" y="19685"/>
                  </a:moveTo>
                  <a:lnTo>
                    <a:pt x="1579968" y="19685"/>
                  </a:lnTo>
                  <a:lnTo>
                    <a:pt x="1579968" y="0"/>
                  </a:lnTo>
                  <a:lnTo>
                    <a:pt x="1563204" y="0"/>
                  </a:lnTo>
                  <a:lnTo>
                    <a:pt x="1563204" y="19685"/>
                  </a:lnTo>
                  <a:lnTo>
                    <a:pt x="1543519" y="19685"/>
                  </a:lnTo>
                  <a:lnTo>
                    <a:pt x="1543519" y="36449"/>
                  </a:lnTo>
                  <a:lnTo>
                    <a:pt x="1563204" y="36449"/>
                  </a:lnTo>
                  <a:lnTo>
                    <a:pt x="1563204" y="56134"/>
                  </a:lnTo>
                  <a:lnTo>
                    <a:pt x="1579968" y="56134"/>
                  </a:lnTo>
                  <a:lnTo>
                    <a:pt x="1579968" y="36449"/>
                  </a:lnTo>
                  <a:lnTo>
                    <a:pt x="1599653" y="36449"/>
                  </a:lnTo>
                  <a:lnTo>
                    <a:pt x="1599653" y="19685"/>
                  </a:lnTo>
                  <a:close/>
                </a:path>
                <a:path w="1708150" h="788035">
                  <a:moveTo>
                    <a:pt x="1707553" y="396417"/>
                  </a:moveTo>
                  <a:lnTo>
                    <a:pt x="1687868" y="396417"/>
                  </a:lnTo>
                  <a:lnTo>
                    <a:pt x="1687868" y="376732"/>
                  </a:lnTo>
                  <a:lnTo>
                    <a:pt x="1671104" y="376732"/>
                  </a:lnTo>
                  <a:lnTo>
                    <a:pt x="1671104" y="396417"/>
                  </a:lnTo>
                  <a:lnTo>
                    <a:pt x="1651419" y="396417"/>
                  </a:lnTo>
                  <a:lnTo>
                    <a:pt x="1651419" y="413181"/>
                  </a:lnTo>
                  <a:lnTo>
                    <a:pt x="1671104" y="413181"/>
                  </a:lnTo>
                  <a:lnTo>
                    <a:pt x="1671104" y="432866"/>
                  </a:lnTo>
                  <a:lnTo>
                    <a:pt x="1687868" y="432866"/>
                  </a:lnTo>
                  <a:lnTo>
                    <a:pt x="1687868" y="413181"/>
                  </a:lnTo>
                  <a:lnTo>
                    <a:pt x="1707553" y="413181"/>
                  </a:lnTo>
                  <a:lnTo>
                    <a:pt x="1707553" y="396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5609844" y="3016299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5">
                <a:moveTo>
                  <a:pt x="0" y="0"/>
                </a:moveTo>
                <a:lnTo>
                  <a:pt x="0" y="223735"/>
                </a:lnTo>
                <a:lnTo>
                  <a:pt x="196596" y="111874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BA7BC8A8-3201-4B15-AE70-855924820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6"/>
    </mc:Choice>
    <mc:Fallback xmlns="">
      <p:transition spd="slow" advTm="1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0962" y="253651"/>
            <a:ext cx="6047105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sz="3700"/>
              <a:t>Annex: </a:t>
            </a:r>
            <a:r>
              <a:rPr sz="3700" spc="5"/>
              <a:t> </a:t>
            </a:r>
            <a:r>
              <a:rPr sz="3700"/>
              <a:t>Limi</a:t>
            </a:r>
            <a:r>
              <a:rPr sz="3700" spc="55"/>
              <a:t>t</a:t>
            </a:r>
            <a:r>
              <a:rPr sz="3700"/>
              <a:t>ations/Spe</a:t>
            </a:r>
            <a:r>
              <a:rPr sz="3700" spc="35"/>
              <a:t>c</a:t>
            </a:r>
            <a:r>
              <a:rPr sz="3700"/>
              <a:t>i</a:t>
            </a:r>
            <a:r>
              <a:rPr sz="3700" spc="35"/>
              <a:t>a</a:t>
            </a:r>
            <a:r>
              <a:rPr sz="3700"/>
              <a:t>l</a:t>
            </a:r>
            <a:r>
              <a:rPr lang="en-US" sz="3700"/>
              <a:t> </a:t>
            </a:r>
            <a:r>
              <a:rPr sz="3700"/>
              <a:t>Situations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62200" y="4277591"/>
            <a:ext cx="7315200" cy="13747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37795" marR="130175" algn="ctr">
              <a:lnSpc>
                <a:spcPts val="2100"/>
              </a:lnSpc>
              <a:spcBef>
                <a:spcPts val="219"/>
              </a:spcBef>
            </a:pP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 Rule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is one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way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make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use of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data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better understand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situation of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planning methods in a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country,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consistent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approach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to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USAID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reporting.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It is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not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only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way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lang="en-US"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measure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understand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stockouts and is not a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replacement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site visits or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supervision,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or a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one-size-fits-all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approach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management analysis.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6143" y="3022625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5">
                <a:moveTo>
                  <a:pt x="0" y="0"/>
                </a:moveTo>
                <a:lnTo>
                  <a:pt x="0" y="223735"/>
                </a:lnTo>
                <a:lnTo>
                  <a:pt x="196596" y="111874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640846" y="2729696"/>
            <a:ext cx="746760" cy="759460"/>
            <a:chOff x="4640846" y="2729696"/>
            <a:chExt cx="746760" cy="759460"/>
          </a:xfrm>
        </p:grpSpPr>
        <p:sp>
          <p:nvSpPr>
            <p:cNvPr id="7" name="object 7"/>
            <p:cNvSpPr/>
            <p:nvPr/>
          </p:nvSpPr>
          <p:spPr>
            <a:xfrm>
              <a:off x="4640846" y="3016529"/>
              <a:ext cx="100330" cy="310515"/>
            </a:xfrm>
            <a:custGeom>
              <a:avLst/>
              <a:gdLst/>
              <a:ahLst/>
              <a:cxnLst/>
              <a:rect l="l" t="t" r="r" b="b"/>
              <a:pathLst>
                <a:path w="100329" h="310514">
                  <a:moveTo>
                    <a:pt x="99999" y="0"/>
                  </a:moveTo>
                  <a:lnTo>
                    <a:pt x="0" y="0"/>
                  </a:lnTo>
                  <a:lnTo>
                    <a:pt x="0" y="310400"/>
                  </a:lnTo>
                  <a:lnTo>
                    <a:pt x="99999" y="310400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0620" y="2854032"/>
              <a:ext cx="100330" cy="473075"/>
            </a:xfrm>
            <a:custGeom>
              <a:avLst/>
              <a:gdLst/>
              <a:ahLst/>
              <a:cxnLst/>
              <a:rect l="l" t="t" r="r" b="b"/>
              <a:pathLst>
                <a:path w="100329" h="473075">
                  <a:moveTo>
                    <a:pt x="99999" y="0"/>
                  </a:moveTo>
                  <a:lnTo>
                    <a:pt x="0" y="0"/>
                  </a:lnTo>
                  <a:lnTo>
                    <a:pt x="0" y="472897"/>
                  </a:lnTo>
                  <a:lnTo>
                    <a:pt x="99999" y="472897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F2C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80406" y="2918625"/>
              <a:ext cx="100330" cy="408305"/>
            </a:xfrm>
            <a:custGeom>
              <a:avLst/>
              <a:gdLst/>
              <a:ahLst/>
              <a:cxnLst/>
              <a:rect l="l" t="t" r="r" b="b"/>
              <a:pathLst>
                <a:path w="100329" h="408304">
                  <a:moveTo>
                    <a:pt x="99999" y="0"/>
                  </a:moveTo>
                  <a:lnTo>
                    <a:pt x="0" y="0"/>
                  </a:lnTo>
                  <a:lnTo>
                    <a:pt x="0" y="408304"/>
                  </a:lnTo>
                  <a:lnTo>
                    <a:pt x="99999" y="408304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00C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00180" y="2970707"/>
              <a:ext cx="100330" cy="356235"/>
            </a:xfrm>
            <a:custGeom>
              <a:avLst/>
              <a:gdLst/>
              <a:ahLst/>
              <a:cxnLst/>
              <a:rect l="l" t="t" r="r" b="b"/>
              <a:pathLst>
                <a:path w="100329" h="356235">
                  <a:moveTo>
                    <a:pt x="99999" y="0"/>
                  </a:moveTo>
                  <a:lnTo>
                    <a:pt x="0" y="0"/>
                  </a:lnTo>
                  <a:lnTo>
                    <a:pt x="0" y="356222"/>
                  </a:lnTo>
                  <a:lnTo>
                    <a:pt x="99999" y="356222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81550" y="2729699"/>
              <a:ext cx="605790" cy="759460"/>
            </a:xfrm>
            <a:custGeom>
              <a:avLst/>
              <a:gdLst/>
              <a:ahLst/>
              <a:cxnLst/>
              <a:rect l="l" t="t" r="r" b="b"/>
              <a:pathLst>
                <a:path w="605789" h="759460">
                  <a:moveTo>
                    <a:pt x="605701" y="685063"/>
                  </a:moveTo>
                  <a:lnTo>
                    <a:pt x="600506" y="672045"/>
                  </a:lnTo>
                  <a:lnTo>
                    <a:pt x="429247" y="409981"/>
                  </a:lnTo>
                  <a:lnTo>
                    <a:pt x="429018" y="409765"/>
                  </a:lnTo>
                  <a:lnTo>
                    <a:pt x="458190" y="367779"/>
                  </a:lnTo>
                  <a:lnTo>
                    <a:pt x="477672" y="321170"/>
                  </a:lnTo>
                  <a:lnTo>
                    <a:pt x="487222" y="271564"/>
                  </a:lnTo>
                  <a:lnTo>
                    <a:pt x="486486" y="220675"/>
                  </a:lnTo>
                  <a:lnTo>
                    <a:pt x="486117" y="217576"/>
                  </a:lnTo>
                  <a:lnTo>
                    <a:pt x="485330" y="214503"/>
                  </a:lnTo>
                  <a:lnTo>
                    <a:pt x="484365" y="208280"/>
                  </a:lnTo>
                  <a:lnTo>
                    <a:pt x="474218" y="168414"/>
                  </a:lnTo>
                  <a:lnTo>
                    <a:pt x="456869" y="129146"/>
                  </a:lnTo>
                  <a:lnTo>
                    <a:pt x="448830" y="115836"/>
                  </a:lnTo>
                  <a:lnTo>
                    <a:pt x="448233" y="114477"/>
                  </a:lnTo>
                  <a:lnTo>
                    <a:pt x="442988" y="106616"/>
                  </a:lnTo>
                  <a:lnTo>
                    <a:pt x="438251" y="100063"/>
                  </a:lnTo>
                  <a:lnTo>
                    <a:pt x="433527" y="93992"/>
                  </a:lnTo>
                  <a:lnTo>
                    <a:pt x="428523" y="87998"/>
                  </a:lnTo>
                  <a:lnTo>
                    <a:pt x="425399" y="84175"/>
                  </a:lnTo>
                  <a:lnTo>
                    <a:pt x="425399" y="238925"/>
                  </a:lnTo>
                  <a:lnTo>
                    <a:pt x="422236" y="285699"/>
                  </a:lnTo>
                  <a:lnTo>
                    <a:pt x="407492" y="329882"/>
                  </a:lnTo>
                  <a:lnTo>
                    <a:pt x="381647" y="369049"/>
                  </a:lnTo>
                  <a:lnTo>
                    <a:pt x="345198" y="400748"/>
                  </a:lnTo>
                  <a:lnTo>
                    <a:pt x="301713" y="421309"/>
                  </a:lnTo>
                  <a:lnTo>
                    <a:pt x="248297" y="429577"/>
                  </a:lnTo>
                  <a:lnTo>
                    <a:pt x="240766" y="429437"/>
                  </a:lnTo>
                  <a:lnTo>
                    <a:pt x="233311" y="428980"/>
                  </a:lnTo>
                  <a:lnTo>
                    <a:pt x="225920" y="428180"/>
                  </a:lnTo>
                  <a:lnTo>
                    <a:pt x="218567" y="427012"/>
                  </a:lnTo>
                  <a:lnTo>
                    <a:pt x="211912" y="426110"/>
                  </a:lnTo>
                  <a:lnTo>
                    <a:pt x="169951" y="411949"/>
                  </a:lnTo>
                  <a:lnTo>
                    <a:pt x="119456" y="376897"/>
                  </a:lnTo>
                  <a:lnTo>
                    <a:pt x="94780" y="347611"/>
                  </a:lnTo>
                  <a:lnTo>
                    <a:pt x="66395" y="281012"/>
                  </a:lnTo>
                  <a:lnTo>
                    <a:pt x="62331" y="241541"/>
                  </a:lnTo>
                  <a:lnTo>
                    <a:pt x="66649" y="202590"/>
                  </a:lnTo>
                  <a:lnTo>
                    <a:pt x="79082" y="165582"/>
                  </a:lnTo>
                  <a:lnTo>
                    <a:pt x="105244" y="124485"/>
                  </a:lnTo>
                  <a:lnTo>
                    <a:pt x="142938" y="91313"/>
                  </a:lnTo>
                  <a:lnTo>
                    <a:pt x="189242" y="69824"/>
                  </a:lnTo>
                  <a:lnTo>
                    <a:pt x="239852" y="62484"/>
                  </a:lnTo>
                  <a:lnTo>
                    <a:pt x="285572" y="68275"/>
                  </a:lnTo>
                  <a:lnTo>
                    <a:pt x="327850" y="84975"/>
                  </a:lnTo>
                  <a:lnTo>
                    <a:pt x="364909" y="111645"/>
                  </a:lnTo>
                  <a:lnTo>
                    <a:pt x="395008" y="147320"/>
                  </a:lnTo>
                  <a:lnTo>
                    <a:pt x="416496" y="191985"/>
                  </a:lnTo>
                  <a:lnTo>
                    <a:pt x="425399" y="238925"/>
                  </a:lnTo>
                  <a:lnTo>
                    <a:pt x="425399" y="84175"/>
                  </a:lnTo>
                  <a:lnTo>
                    <a:pt x="395465" y="55549"/>
                  </a:lnTo>
                  <a:lnTo>
                    <a:pt x="360895" y="31838"/>
                  </a:lnTo>
                  <a:lnTo>
                    <a:pt x="322922" y="14414"/>
                  </a:lnTo>
                  <a:lnTo>
                    <a:pt x="282308" y="3670"/>
                  </a:lnTo>
                  <a:lnTo>
                    <a:pt x="239852" y="0"/>
                  </a:lnTo>
                  <a:lnTo>
                    <a:pt x="205105" y="2527"/>
                  </a:lnTo>
                  <a:lnTo>
                    <a:pt x="139077" y="22225"/>
                  </a:lnTo>
                  <a:lnTo>
                    <a:pt x="104292" y="41948"/>
                  </a:lnTo>
                  <a:lnTo>
                    <a:pt x="73647" y="67017"/>
                  </a:lnTo>
                  <a:lnTo>
                    <a:pt x="54025" y="88442"/>
                  </a:lnTo>
                  <a:lnTo>
                    <a:pt x="51003" y="92214"/>
                  </a:lnTo>
                  <a:lnTo>
                    <a:pt x="47993" y="96151"/>
                  </a:lnTo>
                  <a:lnTo>
                    <a:pt x="45173" y="100203"/>
                  </a:lnTo>
                  <a:lnTo>
                    <a:pt x="42405" y="104000"/>
                  </a:lnTo>
                  <a:lnTo>
                    <a:pt x="39852" y="107911"/>
                  </a:lnTo>
                  <a:lnTo>
                    <a:pt x="34696" y="116065"/>
                  </a:lnTo>
                  <a:lnTo>
                    <a:pt x="32296" y="120142"/>
                  </a:lnTo>
                  <a:lnTo>
                    <a:pt x="30035" y="124371"/>
                  </a:lnTo>
                  <a:lnTo>
                    <a:pt x="29883" y="124371"/>
                  </a:lnTo>
                  <a:lnTo>
                    <a:pt x="12458" y="164439"/>
                  </a:lnTo>
                  <a:lnTo>
                    <a:pt x="2413" y="206921"/>
                  </a:lnTo>
                  <a:lnTo>
                    <a:pt x="0" y="250723"/>
                  </a:lnTo>
                  <a:lnTo>
                    <a:pt x="5435" y="294741"/>
                  </a:lnTo>
                  <a:lnTo>
                    <a:pt x="18935" y="337870"/>
                  </a:lnTo>
                  <a:lnTo>
                    <a:pt x="40741" y="379006"/>
                  </a:lnTo>
                  <a:lnTo>
                    <a:pt x="68592" y="414312"/>
                  </a:lnTo>
                  <a:lnTo>
                    <a:pt x="98856" y="441502"/>
                  </a:lnTo>
                  <a:lnTo>
                    <a:pt x="146227" y="469938"/>
                  </a:lnTo>
                  <a:lnTo>
                    <a:pt x="198780" y="486943"/>
                  </a:lnTo>
                  <a:lnTo>
                    <a:pt x="240830" y="491959"/>
                  </a:lnTo>
                  <a:lnTo>
                    <a:pt x="248297" y="492074"/>
                  </a:lnTo>
                  <a:lnTo>
                    <a:pt x="266230" y="491401"/>
                  </a:lnTo>
                  <a:lnTo>
                    <a:pt x="283972" y="489394"/>
                  </a:lnTo>
                  <a:lnTo>
                    <a:pt x="301472" y="486092"/>
                  </a:lnTo>
                  <a:lnTo>
                    <a:pt x="318630" y="481507"/>
                  </a:lnTo>
                  <a:lnTo>
                    <a:pt x="318935" y="481355"/>
                  </a:lnTo>
                  <a:lnTo>
                    <a:pt x="319239" y="481355"/>
                  </a:lnTo>
                  <a:lnTo>
                    <a:pt x="319532" y="481203"/>
                  </a:lnTo>
                  <a:lnTo>
                    <a:pt x="319760" y="481571"/>
                  </a:lnTo>
                  <a:lnTo>
                    <a:pt x="490994" y="743597"/>
                  </a:lnTo>
                  <a:lnTo>
                    <a:pt x="500837" y="753579"/>
                  </a:lnTo>
                  <a:lnTo>
                    <a:pt x="513295" y="758825"/>
                  </a:lnTo>
                  <a:lnTo>
                    <a:pt x="526821" y="759028"/>
                  </a:lnTo>
                  <a:lnTo>
                    <a:pt x="539838" y="753846"/>
                  </a:lnTo>
                  <a:lnTo>
                    <a:pt x="590257" y="720877"/>
                  </a:lnTo>
                  <a:lnTo>
                    <a:pt x="600240" y="711047"/>
                  </a:lnTo>
                  <a:lnTo>
                    <a:pt x="605497" y="698576"/>
                  </a:lnTo>
                  <a:lnTo>
                    <a:pt x="605701" y="685063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220763" y="2614345"/>
            <a:ext cx="328295" cy="473709"/>
          </a:xfrm>
          <a:custGeom>
            <a:avLst/>
            <a:gdLst/>
            <a:ahLst/>
            <a:cxnLst/>
            <a:rect l="l" t="t" r="r" b="b"/>
            <a:pathLst>
              <a:path w="328295" h="473710">
                <a:moveTo>
                  <a:pt x="15151" y="395173"/>
                </a:moveTo>
                <a:lnTo>
                  <a:pt x="7378" y="396976"/>
                </a:lnTo>
                <a:lnTo>
                  <a:pt x="0" y="408774"/>
                </a:lnTo>
                <a:lnTo>
                  <a:pt x="1790" y="416559"/>
                </a:lnTo>
                <a:lnTo>
                  <a:pt x="93192" y="473671"/>
                </a:lnTo>
                <a:lnTo>
                  <a:pt x="100977" y="471881"/>
                </a:lnTo>
                <a:lnTo>
                  <a:pt x="108356" y="460070"/>
                </a:lnTo>
                <a:lnTo>
                  <a:pt x="106565" y="452297"/>
                </a:lnTo>
                <a:lnTo>
                  <a:pt x="71551" y="430415"/>
                </a:lnTo>
                <a:lnTo>
                  <a:pt x="79900" y="417055"/>
                </a:lnTo>
                <a:lnTo>
                  <a:pt x="50164" y="417055"/>
                </a:lnTo>
                <a:lnTo>
                  <a:pt x="15151" y="395173"/>
                </a:lnTo>
                <a:close/>
              </a:path>
              <a:path w="328295" h="473710">
                <a:moveTo>
                  <a:pt x="156091" y="408749"/>
                </a:moveTo>
                <a:lnTo>
                  <a:pt x="85089" y="408749"/>
                </a:lnTo>
                <a:lnTo>
                  <a:pt x="125158" y="433781"/>
                </a:lnTo>
                <a:lnTo>
                  <a:pt x="131597" y="434657"/>
                </a:lnTo>
                <a:lnTo>
                  <a:pt x="143408" y="431939"/>
                </a:lnTo>
                <a:lnTo>
                  <a:pt x="148805" y="428320"/>
                </a:lnTo>
                <a:lnTo>
                  <a:pt x="155701" y="417271"/>
                </a:lnTo>
                <a:lnTo>
                  <a:pt x="156578" y="410857"/>
                </a:lnTo>
                <a:lnTo>
                  <a:pt x="156091" y="408749"/>
                </a:lnTo>
                <a:close/>
              </a:path>
              <a:path w="328295" h="473710">
                <a:moveTo>
                  <a:pt x="42316" y="329285"/>
                </a:moveTo>
                <a:lnTo>
                  <a:pt x="30492" y="332016"/>
                </a:lnTo>
                <a:lnTo>
                  <a:pt x="25107" y="335635"/>
                </a:lnTo>
                <a:lnTo>
                  <a:pt x="18211" y="346646"/>
                </a:lnTo>
                <a:lnTo>
                  <a:pt x="17335" y="353072"/>
                </a:lnTo>
                <a:lnTo>
                  <a:pt x="18707" y="359067"/>
                </a:lnTo>
                <a:lnTo>
                  <a:pt x="20091" y="364997"/>
                </a:lnTo>
                <a:lnTo>
                  <a:pt x="23698" y="370382"/>
                </a:lnTo>
                <a:lnTo>
                  <a:pt x="63703" y="395376"/>
                </a:lnTo>
                <a:lnTo>
                  <a:pt x="50164" y="417055"/>
                </a:lnTo>
                <a:lnTo>
                  <a:pt x="79900" y="417055"/>
                </a:lnTo>
                <a:lnTo>
                  <a:pt x="85089" y="408749"/>
                </a:lnTo>
                <a:lnTo>
                  <a:pt x="156091" y="408749"/>
                </a:lnTo>
                <a:lnTo>
                  <a:pt x="155206" y="404914"/>
                </a:lnTo>
                <a:lnTo>
                  <a:pt x="153873" y="398995"/>
                </a:lnTo>
                <a:lnTo>
                  <a:pt x="150253" y="393598"/>
                </a:lnTo>
                <a:lnTo>
                  <a:pt x="144691" y="390118"/>
                </a:lnTo>
                <a:lnTo>
                  <a:pt x="153039" y="376758"/>
                </a:lnTo>
                <a:lnTo>
                  <a:pt x="123304" y="376758"/>
                </a:lnTo>
                <a:lnTo>
                  <a:pt x="75704" y="347014"/>
                </a:lnTo>
                <a:lnTo>
                  <a:pt x="84055" y="333654"/>
                </a:lnTo>
                <a:lnTo>
                  <a:pt x="54317" y="333654"/>
                </a:lnTo>
                <a:lnTo>
                  <a:pt x="48742" y="330174"/>
                </a:lnTo>
                <a:lnTo>
                  <a:pt x="42316" y="329285"/>
                </a:lnTo>
                <a:close/>
              </a:path>
              <a:path w="328295" h="473710">
                <a:moveTo>
                  <a:pt x="279990" y="125590"/>
                </a:moveTo>
                <a:lnTo>
                  <a:pt x="230530" y="125590"/>
                </a:lnTo>
                <a:lnTo>
                  <a:pt x="234683" y="126263"/>
                </a:lnTo>
                <a:lnTo>
                  <a:pt x="237604" y="126796"/>
                </a:lnTo>
                <a:lnTo>
                  <a:pt x="258406" y="154546"/>
                </a:lnTo>
                <a:lnTo>
                  <a:pt x="257390" y="162178"/>
                </a:lnTo>
                <a:lnTo>
                  <a:pt x="123304" y="376758"/>
                </a:lnTo>
                <a:lnTo>
                  <a:pt x="153039" y="376758"/>
                </a:lnTo>
                <a:lnTo>
                  <a:pt x="274700" y="182054"/>
                </a:lnTo>
                <a:lnTo>
                  <a:pt x="279446" y="172409"/>
                </a:lnTo>
                <a:lnTo>
                  <a:pt x="282090" y="162288"/>
                </a:lnTo>
                <a:lnTo>
                  <a:pt x="282703" y="151998"/>
                </a:lnTo>
                <a:lnTo>
                  <a:pt x="281355" y="141846"/>
                </a:lnTo>
                <a:lnTo>
                  <a:pt x="280415" y="137807"/>
                </a:lnTo>
                <a:lnTo>
                  <a:pt x="279006" y="133857"/>
                </a:lnTo>
                <a:lnTo>
                  <a:pt x="277164" y="130111"/>
                </a:lnTo>
                <a:lnTo>
                  <a:pt x="279990" y="125590"/>
                </a:lnTo>
                <a:close/>
              </a:path>
              <a:path w="328295" h="473710">
                <a:moveTo>
                  <a:pt x="266471" y="64566"/>
                </a:moveTo>
                <a:lnTo>
                  <a:pt x="260946" y="65849"/>
                </a:lnTo>
                <a:lnTo>
                  <a:pt x="260146" y="66090"/>
                </a:lnTo>
                <a:lnTo>
                  <a:pt x="253669" y="67881"/>
                </a:lnTo>
                <a:lnTo>
                  <a:pt x="247815" y="71996"/>
                </a:lnTo>
                <a:lnTo>
                  <a:pt x="229946" y="100596"/>
                </a:lnTo>
                <a:lnTo>
                  <a:pt x="225655" y="100596"/>
                </a:lnTo>
                <a:lnTo>
                  <a:pt x="190933" y="117093"/>
                </a:lnTo>
                <a:lnTo>
                  <a:pt x="54317" y="333654"/>
                </a:lnTo>
                <a:lnTo>
                  <a:pt x="84055" y="333654"/>
                </a:lnTo>
                <a:lnTo>
                  <a:pt x="108178" y="295059"/>
                </a:lnTo>
                <a:lnTo>
                  <a:pt x="130496" y="295059"/>
                </a:lnTo>
                <a:lnTo>
                  <a:pt x="114439" y="285026"/>
                </a:lnTo>
                <a:lnTo>
                  <a:pt x="134238" y="253339"/>
                </a:lnTo>
                <a:lnTo>
                  <a:pt x="156536" y="253339"/>
                </a:lnTo>
                <a:lnTo>
                  <a:pt x="140500" y="243319"/>
                </a:lnTo>
                <a:lnTo>
                  <a:pt x="160299" y="211632"/>
                </a:lnTo>
                <a:lnTo>
                  <a:pt x="182606" y="211632"/>
                </a:lnTo>
                <a:lnTo>
                  <a:pt x="166560" y="201612"/>
                </a:lnTo>
                <a:lnTo>
                  <a:pt x="186372" y="169925"/>
                </a:lnTo>
                <a:lnTo>
                  <a:pt x="208669" y="169925"/>
                </a:lnTo>
                <a:lnTo>
                  <a:pt x="192633" y="159905"/>
                </a:lnTo>
                <a:lnTo>
                  <a:pt x="209791" y="132435"/>
                </a:lnTo>
                <a:lnTo>
                  <a:pt x="216204" y="128168"/>
                </a:lnTo>
                <a:lnTo>
                  <a:pt x="226796" y="125729"/>
                </a:lnTo>
                <a:lnTo>
                  <a:pt x="230530" y="125590"/>
                </a:lnTo>
                <a:lnTo>
                  <a:pt x="279990" y="125590"/>
                </a:lnTo>
                <a:lnTo>
                  <a:pt x="295274" y="101130"/>
                </a:lnTo>
                <a:lnTo>
                  <a:pt x="295347" y="100596"/>
                </a:lnTo>
                <a:lnTo>
                  <a:pt x="229946" y="100596"/>
                </a:lnTo>
                <a:lnTo>
                  <a:pt x="295349" y="100583"/>
                </a:lnTo>
                <a:lnTo>
                  <a:pt x="296303" y="93586"/>
                </a:lnTo>
                <a:lnTo>
                  <a:pt x="294690" y="86601"/>
                </a:lnTo>
                <a:lnTo>
                  <a:pt x="293547" y="81483"/>
                </a:lnTo>
                <a:lnTo>
                  <a:pt x="290931" y="76707"/>
                </a:lnTo>
                <a:lnTo>
                  <a:pt x="287045" y="72910"/>
                </a:lnTo>
                <a:lnTo>
                  <a:pt x="290957" y="66649"/>
                </a:lnTo>
                <a:lnTo>
                  <a:pt x="277025" y="66649"/>
                </a:lnTo>
                <a:lnTo>
                  <a:pt x="271906" y="64820"/>
                </a:lnTo>
                <a:lnTo>
                  <a:pt x="266471" y="64566"/>
                </a:lnTo>
                <a:close/>
              </a:path>
              <a:path w="328295" h="473710">
                <a:moveTo>
                  <a:pt x="130496" y="295059"/>
                </a:moveTo>
                <a:lnTo>
                  <a:pt x="108178" y="295059"/>
                </a:lnTo>
                <a:lnTo>
                  <a:pt x="129641" y="308470"/>
                </a:lnTo>
                <a:lnTo>
                  <a:pt x="133286" y="307619"/>
                </a:lnTo>
                <a:lnTo>
                  <a:pt x="136753" y="302082"/>
                </a:lnTo>
                <a:lnTo>
                  <a:pt x="135902" y="298437"/>
                </a:lnTo>
                <a:lnTo>
                  <a:pt x="130496" y="295059"/>
                </a:lnTo>
                <a:close/>
              </a:path>
              <a:path w="328295" h="473710">
                <a:moveTo>
                  <a:pt x="156536" y="253339"/>
                </a:moveTo>
                <a:lnTo>
                  <a:pt x="134238" y="253339"/>
                </a:lnTo>
                <a:lnTo>
                  <a:pt x="155701" y="266763"/>
                </a:lnTo>
                <a:lnTo>
                  <a:pt x="159346" y="265912"/>
                </a:lnTo>
                <a:lnTo>
                  <a:pt x="162813" y="260375"/>
                </a:lnTo>
                <a:lnTo>
                  <a:pt x="161963" y="256730"/>
                </a:lnTo>
                <a:lnTo>
                  <a:pt x="156536" y="253339"/>
                </a:lnTo>
                <a:close/>
              </a:path>
              <a:path w="328295" h="473710">
                <a:moveTo>
                  <a:pt x="182606" y="211632"/>
                </a:moveTo>
                <a:lnTo>
                  <a:pt x="160299" y="211632"/>
                </a:lnTo>
                <a:lnTo>
                  <a:pt x="181762" y="225043"/>
                </a:lnTo>
                <a:lnTo>
                  <a:pt x="185419" y="224205"/>
                </a:lnTo>
                <a:lnTo>
                  <a:pt x="188874" y="218668"/>
                </a:lnTo>
                <a:lnTo>
                  <a:pt x="188036" y="215023"/>
                </a:lnTo>
                <a:lnTo>
                  <a:pt x="182606" y="211632"/>
                </a:lnTo>
                <a:close/>
              </a:path>
              <a:path w="328295" h="473710">
                <a:moveTo>
                  <a:pt x="208669" y="169925"/>
                </a:moveTo>
                <a:lnTo>
                  <a:pt x="186372" y="169925"/>
                </a:lnTo>
                <a:lnTo>
                  <a:pt x="207835" y="183337"/>
                </a:lnTo>
                <a:lnTo>
                  <a:pt x="211480" y="182498"/>
                </a:lnTo>
                <a:lnTo>
                  <a:pt x="214934" y="176961"/>
                </a:lnTo>
                <a:lnTo>
                  <a:pt x="214096" y="173316"/>
                </a:lnTo>
                <a:lnTo>
                  <a:pt x="208669" y="169925"/>
                </a:lnTo>
                <a:close/>
              </a:path>
              <a:path w="328295" h="473710">
                <a:moveTo>
                  <a:pt x="321792" y="0"/>
                </a:moveTo>
                <a:lnTo>
                  <a:pt x="318147" y="838"/>
                </a:lnTo>
                <a:lnTo>
                  <a:pt x="277025" y="66649"/>
                </a:lnTo>
                <a:lnTo>
                  <a:pt x="290957" y="66649"/>
                </a:lnTo>
                <a:lnTo>
                  <a:pt x="328167" y="7099"/>
                </a:lnTo>
                <a:lnTo>
                  <a:pt x="327329" y="3454"/>
                </a:lnTo>
                <a:lnTo>
                  <a:pt x="32179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41897" y="3233064"/>
            <a:ext cx="350520" cy="506095"/>
          </a:xfrm>
          <a:custGeom>
            <a:avLst/>
            <a:gdLst/>
            <a:ahLst/>
            <a:cxnLst/>
            <a:rect l="l" t="t" r="r" b="b"/>
            <a:pathLst>
              <a:path w="350520" h="506095">
                <a:moveTo>
                  <a:pt x="164160" y="439953"/>
                </a:moveTo>
                <a:lnTo>
                  <a:pt x="160680" y="436473"/>
                </a:lnTo>
                <a:lnTo>
                  <a:pt x="68478" y="436473"/>
                </a:lnTo>
                <a:lnTo>
                  <a:pt x="64998" y="439953"/>
                </a:lnTo>
                <a:lnTo>
                  <a:pt x="64998" y="444233"/>
                </a:lnTo>
                <a:lnTo>
                  <a:pt x="64998" y="448513"/>
                </a:lnTo>
                <a:lnTo>
                  <a:pt x="68478" y="451993"/>
                </a:lnTo>
                <a:lnTo>
                  <a:pt x="160680" y="451993"/>
                </a:lnTo>
                <a:lnTo>
                  <a:pt x="164160" y="448513"/>
                </a:lnTo>
                <a:lnTo>
                  <a:pt x="164160" y="439953"/>
                </a:lnTo>
                <a:close/>
              </a:path>
              <a:path w="350520" h="506095">
                <a:moveTo>
                  <a:pt x="350443" y="437984"/>
                </a:moveTo>
                <a:lnTo>
                  <a:pt x="350354" y="428523"/>
                </a:lnTo>
                <a:lnTo>
                  <a:pt x="350291" y="426021"/>
                </a:lnTo>
                <a:lnTo>
                  <a:pt x="347395" y="410629"/>
                </a:lnTo>
                <a:lnTo>
                  <a:pt x="346989" y="408508"/>
                </a:lnTo>
                <a:lnTo>
                  <a:pt x="345694" y="401650"/>
                </a:lnTo>
                <a:lnTo>
                  <a:pt x="324993" y="316407"/>
                </a:lnTo>
                <a:lnTo>
                  <a:pt x="308190" y="262382"/>
                </a:lnTo>
                <a:lnTo>
                  <a:pt x="294652" y="222275"/>
                </a:lnTo>
                <a:lnTo>
                  <a:pt x="288937" y="206108"/>
                </a:lnTo>
                <a:lnTo>
                  <a:pt x="284200" y="192417"/>
                </a:lnTo>
                <a:lnTo>
                  <a:pt x="281952" y="181051"/>
                </a:lnTo>
                <a:lnTo>
                  <a:pt x="282206" y="169545"/>
                </a:lnTo>
                <a:lnTo>
                  <a:pt x="284962" y="155448"/>
                </a:lnTo>
                <a:lnTo>
                  <a:pt x="286232" y="145529"/>
                </a:lnTo>
                <a:lnTo>
                  <a:pt x="286346" y="136245"/>
                </a:lnTo>
                <a:lnTo>
                  <a:pt x="286385" y="132905"/>
                </a:lnTo>
                <a:lnTo>
                  <a:pt x="285597" y="120218"/>
                </a:lnTo>
                <a:lnTo>
                  <a:pt x="284035" y="110058"/>
                </a:lnTo>
                <a:lnTo>
                  <a:pt x="280377" y="94602"/>
                </a:lnTo>
                <a:lnTo>
                  <a:pt x="279501" y="90906"/>
                </a:lnTo>
                <a:lnTo>
                  <a:pt x="263994" y="25222"/>
                </a:lnTo>
                <a:lnTo>
                  <a:pt x="262826" y="24434"/>
                </a:lnTo>
                <a:lnTo>
                  <a:pt x="260781" y="23380"/>
                </a:lnTo>
                <a:lnTo>
                  <a:pt x="259016" y="23202"/>
                </a:lnTo>
                <a:lnTo>
                  <a:pt x="254101" y="24371"/>
                </a:lnTo>
                <a:lnTo>
                  <a:pt x="251853" y="27051"/>
                </a:lnTo>
                <a:lnTo>
                  <a:pt x="265620" y="85382"/>
                </a:lnTo>
                <a:lnTo>
                  <a:pt x="266242" y="87960"/>
                </a:lnTo>
                <a:lnTo>
                  <a:pt x="264414" y="90563"/>
                </a:lnTo>
                <a:lnTo>
                  <a:pt x="259461" y="90906"/>
                </a:lnTo>
                <a:lnTo>
                  <a:pt x="257556" y="89281"/>
                </a:lnTo>
                <a:lnTo>
                  <a:pt x="238518" y="8712"/>
                </a:lnTo>
                <a:lnTo>
                  <a:pt x="235331" y="7340"/>
                </a:lnTo>
                <a:lnTo>
                  <a:pt x="230390" y="8509"/>
                </a:lnTo>
                <a:lnTo>
                  <a:pt x="228892" y="9448"/>
                </a:lnTo>
                <a:lnTo>
                  <a:pt x="227533" y="11290"/>
                </a:lnTo>
                <a:lnTo>
                  <a:pt x="226847" y="12496"/>
                </a:lnTo>
                <a:lnTo>
                  <a:pt x="245351" y="90906"/>
                </a:lnTo>
                <a:lnTo>
                  <a:pt x="245414" y="91579"/>
                </a:lnTo>
                <a:lnTo>
                  <a:pt x="244030" y="93827"/>
                </a:lnTo>
                <a:lnTo>
                  <a:pt x="241338" y="94462"/>
                </a:lnTo>
                <a:lnTo>
                  <a:pt x="240995" y="94500"/>
                </a:lnTo>
                <a:lnTo>
                  <a:pt x="238683" y="94500"/>
                </a:lnTo>
                <a:lnTo>
                  <a:pt x="236893" y="93141"/>
                </a:lnTo>
                <a:lnTo>
                  <a:pt x="215353" y="1968"/>
                </a:lnTo>
                <a:lnTo>
                  <a:pt x="212064" y="0"/>
                </a:lnTo>
                <a:lnTo>
                  <a:pt x="205498" y="1549"/>
                </a:lnTo>
                <a:lnTo>
                  <a:pt x="203441" y="4787"/>
                </a:lnTo>
                <a:lnTo>
                  <a:pt x="223939" y="91579"/>
                </a:lnTo>
                <a:lnTo>
                  <a:pt x="222478" y="93929"/>
                </a:lnTo>
                <a:lnTo>
                  <a:pt x="219786" y="94564"/>
                </a:lnTo>
                <a:lnTo>
                  <a:pt x="219456" y="94602"/>
                </a:lnTo>
                <a:lnTo>
                  <a:pt x="217131" y="94602"/>
                </a:lnTo>
                <a:lnTo>
                  <a:pt x="215341" y="93243"/>
                </a:lnTo>
                <a:lnTo>
                  <a:pt x="197446" y="17513"/>
                </a:lnTo>
                <a:lnTo>
                  <a:pt x="196494" y="16217"/>
                </a:lnTo>
                <a:lnTo>
                  <a:pt x="193751" y="14541"/>
                </a:lnTo>
                <a:lnTo>
                  <a:pt x="192100" y="14287"/>
                </a:lnTo>
                <a:lnTo>
                  <a:pt x="188887" y="15036"/>
                </a:lnTo>
                <a:lnTo>
                  <a:pt x="187528" y="16014"/>
                </a:lnTo>
                <a:lnTo>
                  <a:pt x="185813" y="18745"/>
                </a:lnTo>
                <a:lnTo>
                  <a:pt x="185534" y="20332"/>
                </a:lnTo>
                <a:lnTo>
                  <a:pt x="212217" y="133299"/>
                </a:lnTo>
                <a:lnTo>
                  <a:pt x="210388" y="135890"/>
                </a:lnTo>
                <a:lnTo>
                  <a:pt x="205447" y="136245"/>
                </a:lnTo>
                <a:lnTo>
                  <a:pt x="203530" y="134620"/>
                </a:lnTo>
                <a:lnTo>
                  <a:pt x="196088" y="103111"/>
                </a:lnTo>
                <a:lnTo>
                  <a:pt x="192532" y="100495"/>
                </a:lnTo>
                <a:lnTo>
                  <a:pt x="188544" y="98501"/>
                </a:lnTo>
                <a:lnTo>
                  <a:pt x="187375" y="98069"/>
                </a:lnTo>
                <a:lnTo>
                  <a:pt x="184340" y="97218"/>
                </a:lnTo>
                <a:lnTo>
                  <a:pt x="182524" y="98920"/>
                </a:lnTo>
                <a:lnTo>
                  <a:pt x="193840" y="142278"/>
                </a:lnTo>
                <a:lnTo>
                  <a:pt x="212648" y="170954"/>
                </a:lnTo>
                <a:lnTo>
                  <a:pt x="218020" y="179222"/>
                </a:lnTo>
                <a:lnTo>
                  <a:pt x="227355" y="220687"/>
                </a:lnTo>
                <a:lnTo>
                  <a:pt x="232321" y="270256"/>
                </a:lnTo>
                <a:lnTo>
                  <a:pt x="236131" y="309473"/>
                </a:lnTo>
                <a:lnTo>
                  <a:pt x="240919" y="344995"/>
                </a:lnTo>
                <a:lnTo>
                  <a:pt x="247789" y="374205"/>
                </a:lnTo>
                <a:lnTo>
                  <a:pt x="257810" y="394538"/>
                </a:lnTo>
                <a:lnTo>
                  <a:pt x="259321" y="396430"/>
                </a:lnTo>
                <a:lnTo>
                  <a:pt x="259003" y="399186"/>
                </a:lnTo>
                <a:lnTo>
                  <a:pt x="256311" y="401332"/>
                </a:lnTo>
                <a:lnTo>
                  <a:pt x="255346" y="401650"/>
                </a:lnTo>
                <a:lnTo>
                  <a:pt x="253098" y="401650"/>
                </a:lnTo>
                <a:lnTo>
                  <a:pt x="251828" y="401078"/>
                </a:lnTo>
                <a:lnTo>
                  <a:pt x="250329" y="399186"/>
                </a:lnTo>
                <a:lnTo>
                  <a:pt x="249174" y="397586"/>
                </a:lnTo>
                <a:lnTo>
                  <a:pt x="241744" y="396748"/>
                </a:lnTo>
                <a:lnTo>
                  <a:pt x="217551" y="394462"/>
                </a:lnTo>
                <a:lnTo>
                  <a:pt x="195249" y="392709"/>
                </a:lnTo>
                <a:lnTo>
                  <a:pt x="195249" y="449033"/>
                </a:lnTo>
                <a:lnTo>
                  <a:pt x="193878" y="456679"/>
                </a:lnTo>
                <a:lnTo>
                  <a:pt x="191681" y="461733"/>
                </a:lnTo>
                <a:lnTo>
                  <a:pt x="187604" y="467169"/>
                </a:lnTo>
                <a:lnTo>
                  <a:pt x="186283" y="467779"/>
                </a:lnTo>
                <a:lnTo>
                  <a:pt x="184048" y="467779"/>
                </a:lnTo>
                <a:lnTo>
                  <a:pt x="183121" y="467499"/>
                </a:lnTo>
                <a:lnTo>
                  <a:pt x="180403" y="465455"/>
                </a:lnTo>
                <a:lnTo>
                  <a:pt x="180009" y="462737"/>
                </a:lnTo>
                <a:lnTo>
                  <a:pt x="180086" y="462597"/>
                </a:lnTo>
                <a:lnTo>
                  <a:pt x="181470" y="460756"/>
                </a:lnTo>
                <a:lnTo>
                  <a:pt x="183857" y="457568"/>
                </a:lnTo>
                <a:lnTo>
                  <a:pt x="185496" y="453796"/>
                </a:lnTo>
                <a:lnTo>
                  <a:pt x="186626" y="447484"/>
                </a:lnTo>
                <a:lnTo>
                  <a:pt x="188912" y="445897"/>
                </a:lnTo>
                <a:lnTo>
                  <a:pt x="193662" y="446760"/>
                </a:lnTo>
                <a:lnTo>
                  <a:pt x="195249" y="449033"/>
                </a:lnTo>
                <a:lnTo>
                  <a:pt x="195249" y="392709"/>
                </a:lnTo>
                <a:lnTo>
                  <a:pt x="189153" y="392226"/>
                </a:lnTo>
                <a:lnTo>
                  <a:pt x="189153" y="423265"/>
                </a:lnTo>
                <a:lnTo>
                  <a:pt x="188861" y="426021"/>
                </a:lnTo>
                <a:lnTo>
                  <a:pt x="186182" y="428205"/>
                </a:lnTo>
                <a:lnTo>
                  <a:pt x="185204" y="428523"/>
                </a:lnTo>
                <a:lnTo>
                  <a:pt x="182956" y="428523"/>
                </a:lnTo>
                <a:lnTo>
                  <a:pt x="181698" y="427964"/>
                </a:lnTo>
                <a:lnTo>
                  <a:pt x="181495" y="427723"/>
                </a:lnTo>
                <a:lnTo>
                  <a:pt x="178739" y="424319"/>
                </a:lnTo>
                <a:lnTo>
                  <a:pt x="178308" y="423773"/>
                </a:lnTo>
                <a:lnTo>
                  <a:pt x="175044" y="421246"/>
                </a:lnTo>
                <a:lnTo>
                  <a:pt x="172923" y="420281"/>
                </a:lnTo>
                <a:lnTo>
                  <a:pt x="172923" y="435127"/>
                </a:lnTo>
                <a:lnTo>
                  <a:pt x="172923" y="453339"/>
                </a:lnTo>
                <a:lnTo>
                  <a:pt x="165506" y="460756"/>
                </a:lnTo>
                <a:lnTo>
                  <a:pt x="165074" y="460756"/>
                </a:lnTo>
                <a:lnTo>
                  <a:pt x="165074" y="473176"/>
                </a:lnTo>
                <a:lnTo>
                  <a:pt x="165074" y="478015"/>
                </a:lnTo>
                <a:lnTo>
                  <a:pt x="163182" y="479971"/>
                </a:lnTo>
                <a:lnTo>
                  <a:pt x="160756" y="479971"/>
                </a:lnTo>
                <a:lnTo>
                  <a:pt x="160756" y="475589"/>
                </a:lnTo>
                <a:lnTo>
                  <a:pt x="160731" y="479971"/>
                </a:lnTo>
                <a:lnTo>
                  <a:pt x="144170" y="479971"/>
                </a:lnTo>
                <a:lnTo>
                  <a:pt x="142214" y="478015"/>
                </a:lnTo>
                <a:lnTo>
                  <a:pt x="142214" y="473176"/>
                </a:lnTo>
                <a:lnTo>
                  <a:pt x="144170" y="471220"/>
                </a:lnTo>
                <a:lnTo>
                  <a:pt x="163055" y="471220"/>
                </a:lnTo>
                <a:lnTo>
                  <a:pt x="165074" y="473176"/>
                </a:lnTo>
                <a:lnTo>
                  <a:pt x="165074" y="460756"/>
                </a:lnTo>
                <a:lnTo>
                  <a:pt x="122872" y="460756"/>
                </a:lnTo>
                <a:lnTo>
                  <a:pt x="122872" y="473176"/>
                </a:lnTo>
                <a:lnTo>
                  <a:pt x="122872" y="478015"/>
                </a:lnTo>
                <a:lnTo>
                  <a:pt x="120916" y="479971"/>
                </a:lnTo>
                <a:lnTo>
                  <a:pt x="102031" y="479971"/>
                </a:lnTo>
                <a:lnTo>
                  <a:pt x="100076" y="478015"/>
                </a:lnTo>
                <a:lnTo>
                  <a:pt x="100076" y="473176"/>
                </a:lnTo>
                <a:lnTo>
                  <a:pt x="102031" y="471220"/>
                </a:lnTo>
                <a:lnTo>
                  <a:pt x="120916" y="471220"/>
                </a:lnTo>
                <a:lnTo>
                  <a:pt x="122872" y="473176"/>
                </a:lnTo>
                <a:lnTo>
                  <a:pt x="122872" y="460756"/>
                </a:lnTo>
                <a:lnTo>
                  <a:pt x="80733" y="460756"/>
                </a:lnTo>
                <a:lnTo>
                  <a:pt x="80733" y="473176"/>
                </a:lnTo>
                <a:lnTo>
                  <a:pt x="80733" y="478015"/>
                </a:lnTo>
                <a:lnTo>
                  <a:pt x="78778" y="479971"/>
                </a:lnTo>
                <a:lnTo>
                  <a:pt x="66040" y="479971"/>
                </a:lnTo>
                <a:lnTo>
                  <a:pt x="63741" y="479742"/>
                </a:lnTo>
                <a:lnTo>
                  <a:pt x="59118" y="478828"/>
                </a:lnTo>
                <a:lnTo>
                  <a:pt x="57581" y="476516"/>
                </a:lnTo>
                <a:lnTo>
                  <a:pt x="58534" y="471779"/>
                </a:lnTo>
                <a:lnTo>
                  <a:pt x="60833" y="470230"/>
                </a:lnTo>
                <a:lnTo>
                  <a:pt x="64884" y="471043"/>
                </a:lnTo>
                <a:lnTo>
                  <a:pt x="66611" y="471220"/>
                </a:lnTo>
                <a:lnTo>
                  <a:pt x="78778" y="471220"/>
                </a:lnTo>
                <a:lnTo>
                  <a:pt x="80733" y="473176"/>
                </a:lnTo>
                <a:lnTo>
                  <a:pt x="80733" y="460756"/>
                </a:lnTo>
                <a:lnTo>
                  <a:pt x="63652" y="460756"/>
                </a:lnTo>
                <a:lnTo>
                  <a:pt x="56248" y="453339"/>
                </a:lnTo>
                <a:lnTo>
                  <a:pt x="56248" y="440385"/>
                </a:lnTo>
                <a:lnTo>
                  <a:pt x="56248" y="435127"/>
                </a:lnTo>
                <a:lnTo>
                  <a:pt x="63652" y="427723"/>
                </a:lnTo>
                <a:lnTo>
                  <a:pt x="165506" y="427723"/>
                </a:lnTo>
                <a:lnTo>
                  <a:pt x="172923" y="435127"/>
                </a:lnTo>
                <a:lnTo>
                  <a:pt x="172923" y="420281"/>
                </a:lnTo>
                <a:lnTo>
                  <a:pt x="169214" y="418592"/>
                </a:lnTo>
                <a:lnTo>
                  <a:pt x="168719" y="417258"/>
                </a:lnTo>
                <a:lnTo>
                  <a:pt x="168249" y="415988"/>
                </a:lnTo>
                <a:lnTo>
                  <a:pt x="170256" y="411594"/>
                </a:lnTo>
                <a:lnTo>
                  <a:pt x="172847" y="410629"/>
                </a:lnTo>
                <a:lnTo>
                  <a:pt x="179908" y="413842"/>
                </a:lnTo>
                <a:lnTo>
                  <a:pt x="184289" y="417258"/>
                </a:lnTo>
                <a:lnTo>
                  <a:pt x="189153" y="423265"/>
                </a:lnTo>
                <a:lnTo>
                  <a:pt x="189153" y="392226"/>
                </a:lnTo>
                <a:lnTo>
                  <a:pt x="172237" y="390893"/>
                </a:lnTo>
                <a:lnTo>
                  <a:pt x="149910" y="389432"/>
                </a:lnTo>
                <a:lnTo>
                  <a:pt x="149910" y="415302"/>
                </a:lnTo>
                <a:lnTo>
                  <a:pt x="147955" y="417258"/>
                </a:lnTo>
                <a:lnTo>
                  <a:pt x="129070" y="417258"/>
                </a:lnTo>
                <a:lnTo>
                  <a:pt x="127114" y="415302"/>
                </a:lnTo>
                <a:lnTo>
                  <a:pt x="127241" y="410337"/>
                </a:lnTo>
                <a:lnTo>
                  <a:pt x="129070" y="408508"/>
                </a:lnTo>
                <a:lnTo>
                  <a:pt x="147955" y="408508"/>
                </a:lnTo>
                <a:lnTo>
                  <a:pt x="149783" y="410337"/>
                </a:lnTo>
                <a:lnTo>
                  <a:pt x="149910" y="415302"/>
                </a:lnTo>
                <a:lnTo>
                  <a:pt x="149910" y="389432"/>
                </a:lnTo>
                <a:lnTo>
                  <a:pt x="107772" y="386651"/>
                </a:lnTo>
                <a:lnTo>
                  <a:pt x="107772" y="415302"/>
                </a:lnTo>
                <a:lnTo>
                  <a:pt x="105816" y="417258"/>
                </a:lnTo>
                <a:lnTo>
                  <a:pt x="86931" y="417258"/>
                </a:lnTo>
                <a:lnTo>
                  <a:pt x="84975" y="415302"/>
                </a:lnTo>
                <a:lnTo>
                  <a:pt x="85102" y="410337"/>
                </a:lnTo>
                <a:lnTo>
                  <a:pt x="86563" y="408876"/>
                </a:lnTo>
                <a:lnTo>
                  <a:pt x="86931" y="408508"/>
                </a:lnTo>
                <a:lnTo>
                  <a:pt x="105816" y="408508"/>
                </a:lnTo>
                <a:lnTo>
                  <a:pt x="107645" y="410337"/>
                </a:lnTo>
                <a:lnTo>
                  <a:pt x="107772" y="415302"/>
                </a:lnTo>
                <a:lnTo>
                  <a:pt x="107772" y="386651"/>
                </a:lnTo>
                <a:lnTo>
                  <a:pt x="101549" y="386232"/>
                </a:lnTo>
                <a:lnTo>
                  <a:pt x="66141" y="384276"/>
                </a:lnTo>
                <a:lnTo>
                  <a:pt x="66141" y="415036"/>
                </a:lnTo>
                <a:lnTo>
                  <a:pt x="64681" y="417398"/>
                </a:lnTo>
                <a:lnTo>
                  <a:pt x="58445" y="418871"/>
                </a:lnTo>
                <a:lnTo>
                  <a:pt x="54775" y="420725"/>
                </a:lnTo>
                <a:lnTo>
                  <a:pt x="50876" y="423976"/>
                </a:lnTo>
                <a:lnTo>
                  <a:pt x="49872" y="424319"/>
                </a:lnTo>
                <a:lnTo>
                  <a:pt x="47637" y="424319"/>
                </a:lnTo>
                <a:lnTo>
                  <a:pt x="46380" y="423773"/>
                </a:lnTo>
                <a:lnTo>
                  <a:pt x="45961" y="423278"/>
                </a:lnTo>
                <a:lnTo>
                  <a:pt x="45961" y="458647"/>
                </a:lnTo>
                <a:lnTo>
                  <a:pt x="45046" y="461264"/>
                </a:lnTo>
                <a:lnTo>
                  <a:pt x="42252" y="462597"/>
                </a:lnTo>
                <a:lnTo>
                  <a:pt x="41605" y="462737"/>
                </a:lnTo>
                <a:lnTo>
                  <a:pt x="39344" y="462737"/>
                </a:lnTo>
                <a:lnTo>
                  <a:pt x="37769" y="461822"/>
                </a:lnTo>
                <a:lnTo>
                  <a:pt x="34759" y="455549"/>
                </a:lnTo>
                <a:lnTo>
                  <a:pt x="33616" y="450494"/>
                </a:lnTo>
                <a:lnTo>
                  <a:pt x="33616" y="442353"/>
                </a:lnTo>
                <a:lnTo>
                  <a:pt x="35572" y="440385"/>
                </a:lnTo>
                <a:lnTo>
                  <a:pt x="40411" y="440385"/>
                </a:lnTo>
                <a:lnTo>
                  <a:pt x="42367" y="442353"/>
                </a:lnTo>
                <a:lnTo>
                  <a:pt x="42367" y="449173"/>
                </a:lnTo>
                <a:lnTo>
                  <a:pt x="43230" y="452958"/>
                </a:lnTo>
                <a:lnTo>
                  <a:pt x="45961" y="458647"/>
                </a:lnTo>
                <a:lnTo>
                  <a:pt x="45961" y="423278"/>
                </a:lnTo>
                <a:lnTo>
                  <a:pt x="43967" y="420890"/>
                </a:lnTo>
                <a:lnTo>
                  <a:pt x="44221" y="418134"/>
                </a:lnTo>
                <a:lnTo>
                  <a:pt x="50190" y="413143"/>
                </a:lnTo>
                <a:lnTo>
                  <a:pt x="55118" y="410667"/>
                </a:lnTo>
                <a:lnTo>
                  <a:pt x="62649" y="408876"/>
                </a:lnTo>
                <a:lnTo>
                  <a:pt x="65024" y="410337"/>
                </a:lnTo>
                <a:lnTo>
                  <a:pt x="66141" y="415036"/>
                </a:lnTo>
                <a:lnTo>
                  <a:pt x="66141" y="384276"/>
                </a:lnTo>
                <a:lnTo>
                  <a:pt x="800" y="380631"/>
                </a:lnTo>
                <a:lnTo>
                  <a:pt x="393" y="380530"/>
                </a:lnTo>
                <a:lnTo>
                  <a:pt x="0" y="380390"/>
                </a:lnTo>
                <a:lnTo>
                  <a:pt x="0" y="505472"/>
                </a:lnTo>
                <a:lnTo>
                  <a:pt x="482" y="505307"/>
                </a:lnTo>
                <a:lnTo>
                  <a:pt x="1003" y="505231"/>
                </a:lnTo>
                <a:lnTo>
                  <a:pt x="1562" y="505269"/>
                </a:lnTo>
                <a:lnTo>
                  <a:pt x="69481" y="505637"/>
                </a:lnTo>
                <a:lnTo>
                  <a:pt x="131660" y="503859"/>
                </a:lnTo>
                <a:lnTo>
                  <a:pt x="188010" y="499948"/>
                </a:lnTo>
                <a:lnTo>
                  <a:pt x="238455" y="493890"/>
                </a:lnTo>
                <a:lnTo>
                  <a:pt x="282905" y="485698"/>
                </a:lnTo>
                <a:lnTo>
                  <a:pt x="321271" y="475386"/>
                </a:lnTo>
                <a:lnTo>
                  <a:pt x="332879" y="470230"/>
                </a:lnTo>
                <a:lnTo>
                  <a:pt x="335597" y="467779"/>
                </a:lnTo>
                <a:lnTo>
                  <a:pt x="336461" y="467004"/>
                </a:lnTo>
                <a:lnTo>
                  <a:pt x="343357" y="458863"/>
                </a:lnTo>
                <a:lnTo>
                  <a:pt x="348068" y="449033"/>
                </a:lnTo>
                <a:lnTo>
                  <a:pt x="348742" y="445897"/>
                </a:lnTo>
                <a:lnTo>
                  <a:pt x="350443" y="437984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4961" y="2620853"/>
            <a:ext cx="304800" cy="445770"/>
          </a:xfrm>
          <a:custGeom>
            <a:avLst/>
            <a:gdLst/>
            <a:ahLst/>
            <a:cxnLst/>
            <a:rect l="l" t="t" r="r" b="b"/>
            <a:pathLst>
              <a:path w="304800" h="445769">
                <a:moveTo>
                  <a:pt x="241934" y="0"/>
                </a:moveTo>
                <a:lnTo>
                  <a:pt x="62649" y="0"/>
                </a:lnTo>
                <a:lnTo>
                  <a:pt x="50061" y="1269"/>
                </a:lnTo>
                <a:lnTo>
                  <a:pt x="10737" y="27939"/>
                </a:lnTo>
                <a:lnTo>
                  <a:pt x="0" y="63499"/>
                </a:lnTo>
                <a:lnTo>
                  <a:pt x="0" y="383539"/>
                </a:lnTo>
                <a:lnTo>
                  <a:pt x="18402" y="427989"/>
                </a:lnTo>
                <a:lnTo>
                  <a:pt x="62649" y="445769"/>
                </a:lnTo>
                <a:lnTo>
                  <a:pt x="241934" y="445769"/>
                </a:lnTo>
                <a:lnTo>
                  <a:pt x="254524" y="444499"/>
                </a:lnTo>
                <a:lnTo>
                  <a:pt x="266268" y="441959"/>
                </a:lnTo>
                <a:lnTo>
                  <a:pt x="276907" y="435609"/>
                </a:lnTo>
                <a:lnTo>
                  <a:pt x="284636" y="429259"/>
                </a:lnTo>
                <a:lnTo>
                  <a:pt x="62649" y="429259"/>
                </a:lnTo>
                <a:lnTo>
                  <a:pt x="53502" y="427989"/>
                </a:lnTo>
                <a:lnTo>
                  <a:pt x="20691" y="401319"/>
                </a:lnTo>
                <a:lnTo>
                  <a:pt x="17094" y="383539"/>
                </a:lnTo>
                <a:lnTo>
                  <a:pt x="17094" y="63499"/>
                </a:lnTo>
                <a:lnTo>
                  <a:pt x="37233" y="25399"/>
                </a:lnTo>
                <a:lnTo>
                  <a:pt x="62649" y="17779"/>
                </a:lnTo>
                <a:lnTo>
                  <a:pt x="284636" y="17779"/>
                </a:lnTo>
                <a:lnTo>
                  <a:pt x="276907" y="11429"/>
                </a:lnTo>
                <a:lnTo>
                  <a:pt x="266268" y="5079"/>
                </a:lnTo>
                <a:lnTo>
                  <a:pt x="254524" y="1269"/>
                </a:lnTo>
                <a:lnTo>
                  <a:pt x="241934" y="0"/>
                </a:lnTo>
                <a:close/>
              </a:path>
              <a:path w="304800" h="445769">
                <a:moveTo>
                  <a:pt x="284636" y="17779"/>
                </a:moveTo>
                <a:lnTo>
                  <a:pt x="241934" y="17779"/>
                </a:lnTo>
                <a:lnTo>
                  <a:pt x="251083" y="19049"/>
                </a:lnTo>
                <a:lnTo>
                  <a:pt x="259619" y="21589"/>
                </a:lnTo>
                <a:lnTo>
                  <a:pt x="286559" y="54609"/>
                </a:lnTo>
                <a:lnTo>
                  <a:pt x="287489" y="63499"/>
                </a:lnTo>
                <a:lnTo>
                  <a:pt x="287489" y="383539"/>
                </a:lnTo>
                <a:lnTo>
                  <a:pt x="267356" y="421639"/>
                </a:lnTo>
                <a:lnTo>
                  <a:pt x="241934" y="429259"/>
                </a:lnTo>
                <a:lnTo>
                  <a:pt x="284636" y="429259"/>
                </a:lnTo>
                <a:lnTo>
                  <a:pt x="304584" y="383539"/>
                </a:lnTo>
                <a:lnTo>
                  <a:pt x="304584" y="63499"/>
                </a:lnTo>
                <a:lnTo>
                  <a:pt x="303305" y="50799"/>
                </a:lnTo>
                <a:lnTo>
                  <a:pt x="299640" y="39369"/>
                </a:lnTo>
                <a:lnTo>
                  <a:pt x="293847" y="27939"/>
                </a:lnTo>
                <a:lnTo>
                  <a:pt x="286181" y="19049"/>
                </a:lnTo>
                <a:lnTo>
                  <a:pt x="284636" y="17779"/>
                </a:lnTo>
                <a:close/>
              </a:path>
              <a:path w="304800" h="445769">
                <a:moveTo>
                  <a:pt x="150329" y="367029"/>
                </a:moveTo>
                <a:lnTo>
                  <a:pt x="147967" y="372109"/>
                </a:lnTo>
                <a:lnTo>
                  <a:pt x="147688" y="373379"/>
                </a:lnTo>
                <a:lnTo>
                  <a:pt x="147535" y="373379"/>
                </a:lnTo>
                <a:lnTo>
                  <a:pt x="147535" y="388619"/>
                </a:lnTo>
                <a:lnTo>
                  <a:pt x="154254" y="389889"/>
                </a:lnTo>
                <a:lnTo>
                  <a:pt x="156616" y="386079"/>
                </a:lnTo>
                <a:lnTo>
                  <a:pt x="156895" y="384809"/>
                </a:lnTo>
                <a:lnTo>
                  <a:pt x="157048" y="384809"/>
                </a:lnTo>
                <a:lnTo>
                  <a:pt x="157048" y="369569"/>
                </a:lnTo>
                <a:lnTo>
                  <a:pt x="150329" y="367029"/>
                </a:lnTo>
                <a:close/>
              </a:path>
              <a:path w="304800" h="445769">
                <a:moveTo>
                  <a:pt x="86398" y="328929"/>
                </a:moveTo>
                <a:lnTo>
                  <a:pt x="75234" y="331469"/>
                </a:lnTo>
                <a:lnTo>
                  <a:pt x="66114" y="336549"/>
                </a:lnTo>
                <a:lnTo>
                  <a:pt x="59964" y="346709"/>
                </a:lnTo>
                <a:lnTo>
                  <a:pt x="57708" y="356869"/>
                </a:lnTo>
                <a:lnTo>
                  <a:pt x="59964" y="368299"/>
                </a:lnTo>
                <a:lnTo>
                  <a:pt x="66114" y="377189"/>
                </a:lnTo>
                <a:lnTo>
                  <a:pt x="75234" y="383539"/>
                </a:lnTo>
                <a:lnTo>
                  <a:pt x="86398" y="386079"/>
                </a:lnTo>
                <a:lnTo>
                  <a:pt x="97567" y="383539"/>
                </a:lnTo>
                <a:lnTo>
                  <a:pt x="106686" y="377189"/>
                </a:lnTo>
                <a:lnTo>
                  <a:pt x="112833" y="368299"/>
                </a:lnTo>
                <a:lnTo>
                  <a:pt x="115087" y="356869"/>
                </a:lnTo>
                <a:lnTo>
                  <a:pt x="112833" y="346709"/>
                </a:lnTo>
                <a:lnTo>
                  <a:pt x="106686" y="336549"/>
                </a:lnTo>
                <a:lnTo>
                  <a:pt x="97567" y="331469"/>
                </a:lnTo>
                <a:lnTo>
                  <a:pt x="86398" y="328929"/>
                </a:lnTo>
                <a:close/>
              </a:path>
              <a:path w="304800" h="445769">
                <a:moveTo>
                  <a:pt x="218173" y="328929"/>
                </a:moveTo>
                <a:lnTo>
                  <a:pt x="207009" y="331469"/>
                </a:lnTo>
                <a:lnTo>
                  <a:pt x="197889" y="336549"/>
                </a:lnTo>
                <a:lnTo>
                  <a:pt x="191739" y="346709"/>
                </a:lnTo>
                <a:lnTo>
                  <a:pt x="189483" y="356869"/>
                </a:lnTo>
                <a:lnTo>
                  <a:pt x="191739" y="368299"/>
                </a:lnTo>
                <a:lnTo>
                  <a:pt x="197889" y="377189"/>
                </a:lnTo>
                <a:lnTo>
                  <a:pt x="207009" y="383539"/>
                </a:lnTo>
                <a:lnTo>
                  <a:pt x="218173" y="386079"/>
                </a:lnTo>
                <a:lnTo>
                  <a:pt x="229342" y="383539"/>
                </a:lnTo>
                <a:lnTo>
                  <a:pt x="238461" y="377189"/>
                </a:lnTo>
                <a:lnTo>
                  <a:pt x="244608" y="368299"/>
                </a:lnTo>
                <a:lnTo>
                  <a:pt x="246862" y="356869"/>
                </a:lnTo>
                <a:lnTo>
                  <a:pt x="244608" y="346709"/>
                </a:lnTo>
                <a:lnTo>
                  <a:pt x="238461" y="336549"/>
                </a:lnTo>
                <a:lnTo>
                  <a:pt x="229342" y="331469"/>
                </a:lnTo>
                <a:lnTo>
                  <a:pt x="218173" y="328929"/>
                </a:lnTo>
                <a:close/>
              </a:path>
              <a:path w="304800" h="445769">
                <a:moveTo>
                  <a:pt x="150329" y="328929"/>
                </a:moveTo>
                <a:lnTo>
                  <a:pt x="147967" y="334009"/>
                </a:lnTo>
                <a:lnTo>
                  <a:pt x="147688" y="335279"/>
                </a:lnTo>
                <a:lnTo>
                  <a:pt x="147535" y="335279"/>
                </a:lnTo>
                <a:lnTo>
                  <a:pt x="147535" y="350519"/>
                </a:lnTo>
                <a:lnTo>
                  <a:pt x="154254" y="353059"/>
                </a:lnTo>
                <a:lnTo>
                  <a:pt x="156616" y="347979"/>
                </a:lnTo>
                <a:lnTo>
                  <a:pt x="156895" y="346709"/>
                </a:lnTo>
                <a:lnTo>
                  <a:pt x="157048" y="346709"/>
                </a:lnTo>
                <a:lnTo>
                  <a:pt x="157048" y="331469"/>
                </a:lnTo>
                <a:lnTo>
                  <a:pt x="150329" y="328929"/>
                </a:lnTo>
                <a:close/>
              </a:path>
              <a:path w="304800" h="445769">
                <a:moveTo>
                  <a:pt x="150329" y="290829"/>
                </a:moveTo>
                <a:lnTo>
                  <a:pt x="147967" y="295909"/>
                </a:lnTo>
                <a:lnTo>
                  <a:pt x="147688" y="297179"/>
                </a:lnTo>
                <a:lnTo>
                  <a:pt x="147535" y="297179"/>
                </a:lnTo>
                <a:lnTo>
                  <a:pt x="147535" y="312419"/>
                </a:lnTo>
                <a:lnTo>
                  <a:pt x="154254" y="314959"/>
                </a:lnTo>
                <a:lnTo>
                  <a:pt x="156616" y="309879"/>
                </a:lnTo>
                <a:lnTo>
                  <a:pt x="156895" y="308609"/>
                </a:lnTo>
                <a:lnTo>
                  <a:pt x="157048" y="308609"/>
                </a:lnTo>
                <a:lnTo>
                  <a:pt x="157048" y="293369"/>
                </a:lnTo>
                <a:lnTo>
                  <a:pt x="150329" y="290829"/>
                </a:lnTo>
                <a:close/>
              </a:path>
              <a:path w="304800" h="445769">
                <a:moveTo>
                  <a:pt x="86398" y="240029"/>
                </a:moveTo>
                <a:lnTo>
                  <a:pt x="75234" y="241299"/>
                </a:lnTo>
                <a:lnTo>
                  <a:pt x="66114" y="247649"/>
                </a:lnTo>
                <a:lnTo>
                  <a:pt x="59964" y="256539"/>
                </a:lnTo>
                <a:lnTo>
                  <a:pt x="57708" y="267969"/>
                </a:lnTo>
                <a:lnTo>
                  <a:pt x="59964" y="279399"/>
                </a:lnTo>
                <a:lnTo>
                  <a:pt x="66114" y="288289"/>
                </a:lnTo>
                <a:lnTo>
                  <a:pt x="75234" y="294639"/>
                </a:lnTo>
                <a:lnTo>
                  <a:pt x="86398" y="297179"/>
                </a:lnTo>
                <a:lnTo>
                  <a:pt x="97567" y="294639"/>
                </a:lnTo>
                <a:lnTo>
                  <a:pt x="106686" y="288289"/>
                </a:lnTo>
                <a:lnTo>
                  <a:pt x="112833" y="279399"/>
                </a:lnTo>
                <a:lnTo>
                  <a:pt x="115087" y="267969"/>
                </a:lnTo>
                <a:lnTo>
                  <a:pt x="112833" y="256539"/>
                </a:lnTo>
                <a:lnTo>
                  <a:pt x="106686" y="247649"/>
                </a:lnTo>
                <a:lnTo>
                  <a:pt x="97567" y="241299"/>
                </a:lnTo>
                <a:lnTo>
                  <a:pt x="86398" y="240029"/>
                </a:lnTo>
                <a:close/>
              </a:path>
              <a:path w="304800" h="445769">
                <a:moveTo>
                  <a:pt x="218173" y="240029"/>
                </a:moveTo>
                <a:lnTo>
                  <a:pt x="207009" y="241299"/>
                </a:lnTo>
                <a:lnTo>
                  <a:pt x="197889" y="247649"/>
                </a:lnTo>
                <a:lnTo>
                  <a:pt x="191739" y="256539"/>
                </a:lnTo>
                <a:lnTo>
                  <a:pt x="189483" y="267969"/>
                </a:lnTo>
                <a:lnTo>
                  <a:pt x="191739" y="279399"/>
                </a:lnTo>
                <a:lnTo>
                  <a:pt x="197889" y="288289"/>
                </a:lnTo>
                <a:lnTo>
                  <a:pt x="207009" y="294639"/>
                </a:lnTo>
                <a:lnTo>
                  <a:pt x="218173" y="297179"/>
                </a:lnTo>
                <a:lnTo>
                  <a:pt x="229342" y="294639"/>
                </a:lnTo>
                <a:lnTo>
                  <a:pt x="238461" y="288289"/>
                </a:lnTo>
                <a:lnTo>
                  <a:pt x="244608" y="279399"/>
                </a:lnTo>
                <a:lnTo>
                  <a:pt x="246862" y="267969"/>
                </a:lnTo>
                <a:lnTo>
                  <a:pt x="244608" y="256539"/>
                </a:lnTo>
                <a:lnTo>
                  <a:pt x="238461" y="247649"/>
                </a:lnTo>
                <a:lnTo>
                  <a:pt x="229342" y="241299"/>
                </a:lnTo>
                <a:lnTo>
                  <a:pt x="218173" y="240029"/>
                </a:lnTo>
                <a:close/>
              </a:path>
              <a:path w="304800" h="445769">
                <a:moveTo>
                  <a:pt x="150329" y="253999"/>
                </a:moveTo>
                <a:lnTo>
                  <a:pt x="147967" y="257809"/>
                </a:lnTo>
                <a:lnTo>
                  <a:pt x="147688" y="259079"/>
                </a:lnTo>
                <a:lnTo>
                  <a:pt x="147535" y="259079"/>
                </a:lnTo>
                <a:lnTo>
                  <a:pt x="147535" y="274319"/>
                </a:lnTo>
                <a:lnTo>
                  <a:pt x="154254" y="276859"/>
                </a:lnTo>
                <a:lnTo>
                  <a:pt x="156616" y="271779"/>
                </a:lnTo>
                <a:lnTo>
                  <a:pt x="156895" y="270509"/>
                </a:lnTo>
                <a:lnTo>
                  <a:pt x="157048" y="270509"/>
                </a:lnTo>
                <a:lnTo>
                  <a:pt x="157048" y="255269"/>
                </a:lnTo>
                <a:lnTo>
                  <a:pt x="150329" y="253999"/>
                </a:lnTo>
                <a:close/>
              </a:path>
              <a:path w="304800" h="445769">
                <a:moveTo>
                  <a:pt x="150329" y="215899"/>
                </a:moveTo>
                <a:lnTo>
                  <a:pt x="147967" y="219709"/>
                </a:lnTo>
                <a:lnTo>
                  <a:pt x="147688" y="220979"/>
                </a:lnTo>
                <a:lnTo>
                  <a:pt x="147535" y="220979"/>
                </a:lnTo>
                <a:lnTo>
                  <a:pt x="147535" y="236219"/>
                </a:lnTo>
                <a:lnTo>
                  <a:pt x="154254" y="238759"/>
                </a:lnTo>
                <a:lnTo>
                  <a:pt x="156616" y="233679"/>
                </a:lnTo>
                <a:lnTo>
                  <a:pt x="156895" y="232409"/>
                </a:lnTo>
                <a:lnTo>
                  <a:pt x="157048" y="232409"/>
                </a:lnTo>
                <a:lnTo>
                  <a:pt x="157048" y="217169"/>
                </a:lnTo>
                <a:lnTo>
                  <a:pt x="150329" y="215899"/>
                </a:lnTo>
                <a:close/>
              </a:path>
              <a:path w="304800" h="445769">
                <a:moveTo>
                  <a:pt x="86398" y="149859"/>
                </a:moveTo>
                <a:lnTo>
                  <a:pt x="75234" y="152399"/>
                </a:lnTo>
                <a:lnTo>
                  <a:pt x="66114" y="158749"/>
                </a:lnTo>
                <a:lnTo>
                  <a:pt x="59964" y="167639"/>
                </a:lnTo>
                <a:lnTo>
                  <a:pt x="57708" y="179069"/>
                </a:lnTo>
                <a:lnTo>
                  <a:pt x="59964" y="190499"/>
                </a:lnTo>
                <a:lnTo>
                  <a:pt x="66114" y="199389"/>
                </a:lnTo>
                <a:lnTo>
                  <a:pt x="75234" y="205739"/>
                </a:lnTo>
                <a:lnTo>
                  <a:pt x="86398" y="207009"/>
                </a:lnTo>
                <a:lnTo>
                  <a:pt x="97567" y="205739"/>
                </a:lnTo>
                <a:lnTo>
                  <a:pt x="106686" y="199389"/>
                </a:lnTo>
                <a:lnTo>
                  <a:pt x="112833" y="190499"/>
                </a:lnTo>
                <a:lnTo>
                  <a:pt x="115087" y="179069"/>
                </a:lnTo>
                <a:lnTo>
                  <a:pt x="112833" y="167639"/>
                </a:lnTo>
                <a:lnTo>
                  <a:pt x="106686" y="158749"/>
                </a:lnTo>
                <a:lnTo>
                  <a:pt x="97567" y="152399"/>
                </a:lnTo>
                <a:lnTo>
                  <a:pt x="86398" y="149859"/>
                </a:lnTo>
                <a:close/>
              </a:path>
              <a:path w="304800" h="445769">
                <a:moveTo>
                  <a:pt x="218173" y="149859"/>
                </a:moveTo>
                <a:lnTo>
                  <a:pt x="207009" y="152399"/>
                </a:lnTo>
                <a:lnTo>
                  <a:pt x="197889" y="158749"/>
                </a:lnTo>
                <a:lnTo>
                  <a:pt x="191739" y="167639"/>
                </a:lnTo>
                <a:lnTo>
                  <a:pt x="189483" y="179069"/>
                </a:lnTo>
                <a:lnTo>
                  <a:pt x="191739" y="190499"/>
                </a:lnTo>
                <a:lnTo>
                  <a:pt x="197889" y="199389"/>
                </a:lnTo>
                <a:lnTo>
                  <a:pt x="207009" y="205739"/>
                </a:lnTo>
                <a:lnTo>
                  <a:pt x="218173" y="207009"/>
                </a:lnTo>
                <a:lnTo>
                  <a:pt x="229342" y="205739"/>
                </a:lnTo>
                <a:lnTo>
                  <a:pt x="238461" y="199389"/>
                </a:lnTo>
                <a:lnTo>
                  <a:pt x="244608" y="190499"/>
                </a:lnTo>
                <a:lnTo>
                  <a:pt x="246862" y="179069"/>
                </a:lnTo>
                <a:lnTo>
                  <a:pt x="244608" y="167639"/>
                </a:lnTo>
                <a:lnTo>
                  <a:pt x="238461" y="158749"/>
                </a:lnTo>
                <a:lnTo>
                  <a:pt x="229342" y="152399"/>
                </a:lnTo>
                <a:lnTo>
                  <a:pt x="218173" y="149859"/>
                </a:lnTo>
                <a:close/>
              </a:path>
              <a:path w="304800" h="445769">
                <a:moveTo>
                  <a:pt x="150329" y="177799"/>
                </a:moveTo>
                <a:lnTo>
                  <a:pt x="147967" y="181609"/>
                </a:lnTo>
                <a:lnTo>
                  <a:pt x="147688" y="182879"/>
                </a:lnTo>
                <a:lnTo>
                  <a:pt x="147535" y="182879"/>
                </a:lnTo>
                <a:lnTo>
                  <a:pt x="147535" y="198119"/>
                </a:lnTo>
                <a:lnTo>
                  <a:pt x="154254" y="200659"/>
                </a:lnTo>
                <a:lnTo>
                  <a:pt x="156616" y="195579"/>
                </a:lnTo>
                <a:lnTo>
                  <a:pt x="156895" y="194309"/>
                </a:lnTo>
                <a:lnTo>
                  <a:pt x="157048" y="194309"/>
                </a:lnTo>
                <a:lnTo>
                  <a:pt x="157048" y="179069"/>
                </a:lnTo>
                <a:lnTo>
                  <a:pt x="150329" y="177799"/>
                </a:lnTo>
                <a:close/>
              </a:path>
              <a:path w="304800" h="445769">
                <a:moveTo>
                  <a:pt x="150329" y="139699"/>
                </a:moveTo>
                <a:lnTo>
                  <a:pt x="147967" y="143509"/>
                </a:lnTo>
                <a:lnTo>
                  <a:pt x="147688" y="144779"/>
                </a:lnTo>
                <a:lnTo>
                  <a:pt x="147535" y="144779"/>
                </a:lnTo>
                <a:lnTo>
                  <a:pt x="147535" y="160019"/>
                </a:lnTo>
                <a:lnTo>
                  <a:pt x="154254" y="162559"/>
                </a:lnTo>
                <a:lnTo>
                  <a:pt x="156616" y="157479"/>
                </a:lnTo>
                <a:lnTo>
                  <a:pt x="156895" y="156209"/>
                </a:lnTo>
                <a:lnTo>
                  <a:pt x="157048" y="156209"/>
                </a:lnTo>
                <a:lnTo>
                  <a:pt x="157048" y="140969"/>
                </a:lnTo>
                <a:lnTo>
                  <a:pt x="150329" y="139699"/>
                </a:lnTo>
                <a:close/>
              </a:path>
              <a:path w="304800" h="445769">
                <a:moveTo>
                  <a:pt x="150329" y="101599"/>
                </a:moveTo>
                <a:lnTo>
                  <a:pt x="147967" y="105409"/>
                </a:lnTo>
                <a:lnTo>
                  <a:pt x="147688" y="106679"/>
                </a:lnTo>
                <a:lnTo>
                  <a:pt x="147535" y="106679"/>
                </a:lnTo>
                <a:lnTo>
                  <a:pt x="147535" y="121919"/>
                </a:lnTo>
                <a:lnTo>
                  <a:pt x="154254" y="124459"/>
                </a:lnTo>
                <a:lnTo>
                  <a:pt x="156616" y="119379"/>
                </a:lnTo>
                <a:lnTo>
                  <a:pt x="156895" y="119379"/>
                </a:lnTo>
                <a:lnTo>
                  <a:pt x="157048" y="118109"/>
                </a:lnTo>
                <a:lnTo>
                  <a:pt x="157048" y="102869"/>
                </a:lnTo>
                <a:lnTo>
                  <a:pt x="150329" y="101599"/>
                </a:lnTo>
                <a:close/>
              </a:path>
              <a:path w="304800" h="445769">
                <a:moveTo>
                  <a:pt x="86398" y="60959"/>
                </a:moveTo>
                <a:lnTo>
                  <a:pt x="75234" y="63499"/>
                </a:lnTo>
                <a:lnTo>
                  <a:pt x="66114" y="69849"/>
                </a:lnTo>
                <a:lnTo>
                  <a:pt x="59964" y="78739"/>
                </a:lnTo>
                <a:lnTo>
                  <a:pt x="57708" y="90169"/>
                </a:lnTo>
                <a:lnTo>
                  <a:pt x="59964" y="100329"/>
                </a:lnTo>
                <a:lnTo>
                  <a:pt x="66114" y="110489"/>
                </a:lnTo>
                <a:lnTo>
                  <a:pt x="75234" y="115569"/>
                </a:lnTo>
                <a:lnTo>
                  <a:pt x="86398" y="118109"/>
                </a:lnTo>
                <a:lnTo>
                  <a:pt x="97567" y="115569"/>
                </a:lnTo>
                <a:lnTo>
                  <a:pt x="106686" y="110489"/>
                </a:lnTo>
                <a:lnTo>
                  <a:pt x="112833" y="100329"/>
                </a:lnTo>
                <a:lnTo>
                  <a:pt x="115087" y="90169"/>
                </a:lnTo>
                <a:lnTo>
                  <a:pt x="112833" y="78739"/>
                </a:lnTo>
                <a:lnTo>
                  <a:pt x="106686" y="69849"/>
                </a:lnTo>
                <a:lnTo>
                  <a:pt x="97567" y="63499"/>
                </a:lnTo>
                <a:lnTo>
                  <a:pt x="86398" y="60959"/>
                </a:lnTo>
                <a:close/>
              </a:path>
              <a:path w="304800" h="445769">
                <a:moveTo>
                  <a:pt x="218173" y="60959"/>
                </a:moveTo>
                <a:lnTo>
                  <a:pt x="207009" y="63499"/>
                </a:lnTo>
                <a:lnTo>
                  <a:pt x="197889" y="69849"/>
                </a:lnTo>
                <a:lnTo>
                  <a:pt x="191739" y="78739"/>
                </a:lnTo>
                <a:lnTo>
                  <a:pt x="189483" y="90169"/>
                </a:lnTo>
                <a:lnTo>
                  <a:pt x="191739" y="100329"/>
                </a:lnTo>
                <a:lnTo>
                  <a:pt x="197889" y="110489"/>
                </a:lnTo>
                <a:lnTo>
                  <a:pt x="207009" y="115569"/>
                </a:lnTo>
                <a:lnTo>
                  <a:pt x="218173" y="118109"/>
                </a:lnTo>
                <a:lnTo>
                  <a:pt x="229342" y="115569"/>
                </a:lnTo>
                <a:lnTo>
                  <a:pt x="238461" y="110489"/>
                </a:lnTo>
                <a:lnTo>
                  <a:pt x="244608" y="100329"/>
                </a:lnTo>
                <a:lnTo>
                  <a:pt x="246862" y="90169"/>
                </a:lnTo>
                <a:lnTo>
                  <a:pt x="244608" y="78739"/>
                </a:lnTo>
                <a:lnTo>
                  <a:pt x="238461" y="69849"/>
                </a:lnTo>
                <a:lnTo>
                  <a:pt x="229342" y="63499"/>
                </a:lnTo>
                <a:lnTo>
                  <a:pt x="218173" y="60959"/>
                </a:lnTo>
                <a:close/>
              </a:path>
              <a:path w="304800" h="445769">
                <a:moveTo>
                  <a:pt x="150329" y="63499"/>
                </a:moveTo>
                <a:lnTo>
                  <a:pt x="147967" y="68579"/>
                </a:lnTo>
                <a:lnTo>
                  <a:pt x="147535" y="68579"/>
                </a:lnTo>
                <a:lnTo>
                  <a:pt x="147535" y="83819"/>
                </a:lnTo>
                <a:lnTo>
                  <a:pt x="154254" y="86359"/>
                </a:lnTo>
                <a:lnTo>
                  <a:pt x="156616" y="81279"/>
                </a:lnTo>
                <a:lnTo>
                  <a:pt x="156895" y="81279"/>
                </a:lnTo>
                <a:lnTo>
                  <a:pt x="157048" y="80009"/>
                </a:lnTo>
                <a:lnTo>
                  <a:pt x="157048" y="64769"/>
                </a:lnTo>
                <a:lnTo>
                  <a:pt x="150329" y="63499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7024" y="3332109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54076" y="0"/>
                </a:moveTo>
                <a:lnTo>
                  <a:pt x="105382" y="7856"/>
                </a:lnTo>
                <a:lnTo>
                  <a:pt x="63088" y="29735"/>
                </a:lnTo>
                <a:lnTo>
                  <a:pt x="29732" y="63099"/>
                </a:lnTo>
                <a:lnTo>
                  <a:pt x="7856" y="105408"/>
                </a:lnTo>
                <a:lnTo>
                  <a:pt x="0" y="154127"/>
                </a:lnTo>
                <a:lnTo>
                  <a:pt x="7856" y="202835"/>
                </a:lnTo>
                <a:lnTo>
                  <a:pt x="29732" y="245144"/>
                </a:lnTo>
                <a:lnTo>
                  <a:pt x="63088" y="278511"/>
                </a:lnTo>
                <a:lnTo>
                  <a:pt x="105382" y="300395"/>
                </a:lnTo>
                <a:lnTo>
                  <a:pt x="154076" y="308254"/>
                </a:lnTo>
                <a:lnTo>
                  <a:pt x="202812" y="300395"/>
                </a:lnTo>
                <a:lnTo>
                  <a:pt x="245129" y="278511"/>
                </a:lnTo>
                <a:lnTo>
                  <a:pt x="266795" y="256844"/>
                </a:lnTo>
                <a:lnTo>
                  <a:pt x="237489" y="256844"/>
                </a:lnTo>
                <a:lnTo>
                  <a:pt x="233527" y="255346"/>
                </a:lnTo>
                <a:lnTo>
                  <a:pt x="49898" y="71716"/>
                </a:lnTo>
                <a:lnTo>
                  <a:pt x="49898" y="61950"/>
                </a:lnTo>
                <a:lnTo>
                  <a:pt x="61899" y="49911"/>
                </a:lnTo>
                <a:lnTo>
                  <a:pt x="265306" y="49911"/>
                </a:lnTo>
                <a:lnTo>
                  <a:pt x="245129" y="29735"/>
                </a:lnTo>
                <a:lnTo>
                  <a:pt x="202812" y="7856"/>
                </a:lnTo>
                <a:lnTo>
                  <a:pt x="154076" y="0"/>
                </a:lnTo>
                <a:close/>
              </a:path>
              <a:path w="308609" h="308610">
                <a:moveTo>
                  <a:pt x="265306" y="49911"/>
                </a:moveTo>
                <a:lnTo>
                  <a:pt x="71666" y="49911"/>
                </a:lnTo>
                <a:lnTo>
                  <a:pt x="258343" y="236550"/>
                </a:lnTo>
                <a:lnTo>
                  <a:pt x="258343" y="246303"/>
                </a:lnTo>
                <a:lnTo>
                  <a:pt x="252298" y="252323"/>
                </a:lnTo>
                <a:lnTo>
                  <a:pt x="249300" y="255346"/>
                </a:lnTo>
                <a:lnTo>
                  <a:pt x="245338" y="256844"/>
                </a:lnTo>
                <a:lnTo>
                  <a:pt x="266795" y="256844"/>
                </a:lnTo>
                <a:lnTo>
                  <a:pt x="278495" y="245144"/>
                </a:lnTo>
                <a:lnTo>
                  <a:pt x="300373" y="202835"/>
                </a:lnTo>
                <a:lnTo>
                  <a:pt x="308228" y="154127"/>
                </a:lnTo>
                <a:lnTo>
                  <a:pt x="300373" y="105408"/>
                </a:lnTo>
                <a:lnTo>
                  <a:pt x="278495" y="63099"/>
                </a:lnTo>
                <a:lnTo>
                  <a:pt x="265306" y="49911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9A60ECE-A70F-4545-B956-8BA58B357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6"/>
    </mc:Choice>
    <mc:Fallback xmlns="">
      <p:transition spd="slow" advTm="2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49536" y="2034529"/>
              <a:ext cx="6797040" cy="4824095"/>
            </a:xfrm>
            <a:custGeom>
              <a:avLst/>
              <a:gdLst/>
              <a:ahLst/>
              <a:cxnLst/>
              <a:rect l="l" t="t" r="r" b="b"/>
              <a:pathLst>
                <a:path w="6797040" h="4824095">
                  <a:moveTo>
                    <a:pt x="4139299" y="0"/>
                  </a:moveTo>
                  <a:lnTo>
                    <a:pt x="2973439" y="0"/>
                  </a:lnTo>
                  <a:lnTo>
                    <a:pt x="0" y="4823470"/>
                  </a:lnTo>
                  <a:lnTo>
                    <a:pt x="6796480" y="4823470"/>
                  </a:lnTo>
                  <a:lnTo>
                    <a:pt x="4139299" y="0"/>
                  </a:lnTo>
                  <a:close/>
                </a:path>
              </a:pathLst>
            </a:custGeom>
            <a:solidFill>
              <a:srgbClr val="FFFFFF">
                <a:alpha val="9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48200" y="3444327"/>
            <a:ext cx="2819400" cy="186589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40"/>
              </a:spcBef>
              <a:tabLst>
                <a:tab pos="1423670" algn="l"/>
              </a:tabLst>
            </a:pPr>
            <a:r>
              <a:rPr sz="3700">
                <a:solidFill>
                  <a:srgbClr val="E9494F"/>
                </a:solidFill>
              </a:rPr>
              <a:t>Thank</a:t>
            </a:r>
            <a:r>
              <a:rPr lang="en-US" sz="3700">
                <a:solidFill>
                  <a:srgbClr val="E9494F"/>
                </a:solidFill>
              </a:rPr>
              <a:t> </a:t>
            </a:r>
            <a:r>
              <a:rPr sz="3700" spc="-25">
                <a:solidFill>
                  <a:srgbClr val="E9494F"/>
                </a:solidFill>
              </a:rPr>
              <a:t>you</a:t>
            </a:r>
            <a:endParaRPr sz="3700"/>
          </a:p>
          <a:p>
            <a:pPr marL="12700" marR="5080" indent="-635" algn="ctr">
              <a:lnSpc>
                <a:spcPct val="107100"/>
              </a:lnSpc>
              <a:spcBef>
                <a:spcPts val="640"/>
              </a:spcBef>
            </a:pPr>
            <a:r>
              <a:rPr sz="2100" b="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2100" b="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>
                <a:solidFill>
                  <a:srgbClr val="2C56A2"/>
                </a:solidFill>
                <a:latin typeface="GillSansNova-Book"/>
                <a:cs typeface="GillSansNova-Book"/>
              </a:rPr>
              <a:t>watching</a:t>
            </a:r>
            <a:r>
              <a:rPr sz="2100" b="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>
                <a:solidFill>
                  <a:srgbClr val="2C56A2"/>
                </a:solidFill>
                <a:latin typeface="GillSansNova-Book"/>
                <a:cs typeface="GillSansNova-Book"/>
              </a:rPr>
              <a:t>this </a:t>
            </a:r>
            <a:r>
              <a:rPr sz="2100" b="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 spc="-5">
                <a:solidFill>
                  <a:srgbClr val="2C56A2"/>
                </a:solidFill>
                <a:latin typeface="GillSansNova-Book"/>
                <a:cs typeface="GillSansNova-Book"/>
              </a:rPr>
              <a:t>presentation</a:t>
            </a:r>
            <a:r>
              <a:rPr sz="2100" b="0" spc="-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2100" b="0" spc="-2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>
                <a:solidFill>
                  <a:srgbClr val="2C56A2"/>
                </a:solidFill>
                <a:latin typeface="GillSansNova-Book"/>
                <a:cs typeface="GillSansNova-Book"/>
              </a:rPr>
              <a:t>applying </a:t>
            </a:r>
            <a:r>
              <a:rPr sz="2100" b="0" spc="-57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b="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2100" b="0" spc="-2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100" spc="-5">
                <a:solidFill>
                  <a:srgbClr val="E9494F"/>
                </a:solidFill>
              </a:rPr>
              <a:t>Active</a:t>
            </a:r>
            <a:r>
              <a:rPr sz="2100" spc="-10">
                <a:solidFill>
                  <a:srgbClr val="E9494F"/>
                </a:solidFill>
              </a:rPr>
              <a:t> </a:t>
            </a:r>
            <a:r>
              <a:rPr sz="2100">
                <a:solidFill>
                  <a:srgbClr val="E9494F"/>
                </a:solidFill>
              </a:rPr>
              <a:t>Site</a:t>
            </a:r>
            <a:r>
              <a:rPr sz="2100" spc="-10">
                <a:solidFill>
                  <a:srgbClr val="E9494F"/>
                </a:solidFill>
              </a:rPr>
              <a:t> </a:t>
            </a:r>
            <a:r>
              <a:rPr sz="2100">
                <a:solidFill>
                  <a:srgbClr val="E9494F"/>
                </a:solidFill>
              </a:rPr>
              <a:t>Rule.</a:t>
            </a:r>
            <a:endParaRPr sz="210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18555" y="3543300"/>
            <a:ext cx="777240" cy="0"/>
          </a:xfrm>
          <a:custGeom>
            <a:avLst/>
            <a:gdLst/>
            <a:ahLst/>
            <a:cxnLst/>
            <a:rect l="l" t="t" r="r" b="b"/>
            <a:pathLst>
              <a:path w="777239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508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D25277-43D7-40DF-9917-533844B57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Bigger Dreams">
            <a:hlinkClick r:id="" action="ppaction://media"/>
            <a:extLst>
              <a:ext uri="{FF2B5EF4-FFF2-40B4-BE49-F238E27FC236}">
                <a16:creationId xmlns:a16="http://schemas.microsoft.com/office/drawing/2014/main" id="{97A8BF54-9FA1-437C-ABF5-C6A83A6105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9562" end="4326"/>
                  <p14:fade out="1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531022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1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5126" y="3019583"/>
            <a:ext cx="4925428" cy="26761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62302" y="2686834"/>
            <a:ext cx="4400297" cy="27000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Some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planning methods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available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in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different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types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formulations,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which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vary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by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country.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like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male condoms,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the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stockout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rate calculation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considers this a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single-product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 method.</a:t>
            </a:r>
            <a:endParaRPr sz="1800">
              <a:latin typeface="GillSansNova-SemiBold"/>
              <a:cs typeface="GillSansNova-SemiBold"/>
            </a:endParaRPr>
          </a:p>
          <a:p>
            <a:pPr marL="12700" marR="307975">
              <a:lnSpc>
                <a:spcPts val="2100"/>
              </a:lnSpc>
            </a:pP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But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other methods, such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as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injectables,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countries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offer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one or multiple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 </a:t>
            </a:r>
            <a:r>
              <a:rPr sz="1800" spc="-49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types.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 Rule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must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consider whether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there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one or multiple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the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method.</a:t>
            </a:r>
            <a:endParaRPr sz="1800">
              <a:latin typeface="GillSansNova-Book"/>
              <a:cs typeface="GillSansNova-Book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792E14-AABD-4DAB-85EA-98F10A77B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7"/>
    </mc:Choice>
    <mc:Fallback xmlns="">
      <p:transition spd="slow" advTm="2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512" y="3073340"/>
            <a:ext cx="3313429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This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table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demonstrates the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planning methods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required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to be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reported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 (annual)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stockout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Global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Health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Supply Chain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(GHSC)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1800" spc="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229100" y="2050220"/>
          <a:ext cx="7078980" cy="4473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8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7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50" b="1" spc="-5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Family</a:t>
                      </a:r>
                      <a:r>
                        <a:rPr sz="1250" b="1" spc="-1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250" b="1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Planning</a:t>
                      </a:r>
                      <a:r>
                        <a:rPr sz="1250" b="1" spc="-1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250" b="1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Methods</a:t>
                      </a:r>
                      <a:endParaRPr sz="12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C56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8559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ANNUAL</a:t>
                      </a:r>
                      <a:r>
                        <a:rPr sz="1050" b="1" spc="-1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050" b="1" spc="5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REPORTING</a:t>
                      </a:r>
                      <a:endParaRPr sz="10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84455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GHSC</a:t>
                      </a:r>
                      <a:r>
                        <a:rPr sz="1050" b="1" spc="-1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QUARTERLY</a:t>
                      </a:r>
                      <a:endParaRPr sz="10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Injectable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Hormonal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Injectable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Depot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Medroxyprogesterone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Acetate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104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  <a:p>
                      <a:pPr marL="2736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0.65</a:t>
                      </a:r>
                      <a:r>
                        <a:rPr sz="1050" spc="-1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55181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Depot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Medroxyprogesterone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Acetate </a:t>
                      </a:r>
                      <a:r>
                        <a:rPr sz="1050" spc="-28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104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0.65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Depot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Medroxyprogesterone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Acetate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Vial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Depo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</a:t>
                      </a:r>
                      <a:r>
                        <a:rPr sz="1050" spc="-6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Med</a:t>
                      </a:r>
                      <a:r>
                        <a:rPr sz="1050" spc="-5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r</a:t>
                      </a:r>
                      <a:r>
                        <a:rPr sz="1050" spc="-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o</a:t>
                      </a:r>
                      <a:r>
                        <a:rPr sz="1050" spc="-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x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yp</a:t>
                      </a:r>
                      <a:r>
                        <a:rPr sz="1050" spc="-5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r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oge</a:t>
                      </a:r>
                      <a:r>
                        <a:rPr sz="1050" spc="-2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s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te</a:t>
                      </a:r>
                      <a:r>
                        <a:rPr sz="1050" spc="-5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r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on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</a:t>
                      </a:r>
                      <a:r>
                        <a:rPr sz="1050" spc="-6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Ace</a:t>
                      </a:r>
                      <a:r>
                        <a:rPr sz="1050" spc="-2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at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</a:t>
                      </a:r>
                      <a:r>
                        <a:rPr sz="1050" spc="-6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0</a:t>
                      </a:r>
                      <a:r>
                        <a:rPr sz="1050" spc="-6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g</a:t>
                      </a:r>
                      <a:r>
                        <a:rPr sz="1050" spc="-6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6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V</a:t>
                      </a:r>
                      <a:r>
                        <a:rPr sz="1050" spc="-3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i</a:t>
                      </a:r>
                      <a:r>
                        <a:rPr sz="1050" spc="-3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Norethisterone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enanthate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Norethisterone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enanthate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15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Implantable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Hormonal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Implantable</a:t>
                      </a:r>
                      <a:r>
                        <a:rPr sz="1050" b="1" spc="-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Etonogestrel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68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mg/rod,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rod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Implant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Etonogestrel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68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mg/rod,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rod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Implant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75mg/rod,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rod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Implant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75mg/rod,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rod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Implant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Oral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Hormonal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Oral</a:t>
                      </a:r>
                      <a:r>
                        <a:rPr sz="1050" b="1" spc="-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34480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Levonorgestrel/Ethinyl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Estradiol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mcg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+ </a:t>
                      </a:r>
                      <a:r>
                        <a:rPr sz="1050" spc="-27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Fe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Levonorgestrel/Ethinyl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Estradiol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mcg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  <a:p>
                      <a:pPr marL="2736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+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Fe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28130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Levonorgestrel/Ethinyl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Estradiol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mcg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 </a:t>
                      </a:r>
                      <a:r>
                        <a:rPr sz="1050" spc="-27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5905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Levonorgestrel/Ethinyl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Estradiol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</a:t>
                      </a:r>
                      <a:r>
                        <a:rPr sz="105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mcg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 </a:t>
                      </a:r>
                      <a:r>
                        <a:rPr sz="1050" spc="-27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328930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Progestin-only pills (Levonorgestrel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30 mcg 35 </a:t>
                      </a:r>
                      <a:r>
                        <a:rPr sz="1050" spc="-28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Tablets/Cycle)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Progestin-only</a:t>
                      </a:r>
                      <a:r>
                        <a:rPr sz="1050" b="1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pills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b="1" spc="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(Levonorgestrel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30</a:t>
                      </a:r>
                      <a:r>
                        <a:rPr sz="1050" b="1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mcg</a:t>
                      </a:r>
                      <a:r>
                        <a:rPr sz="1050" b="1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35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Tablets/Cycle)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5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i="1" spc="1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Emergency</a:t>
                      </a:r>
                      <a:r>
                        <a:rPr sz="1050" i="1" spc="-5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5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Oral</a:t>
                      </a:r>
                      <a:r>
                        <a:rPr sz="1050" i="1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5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Contraceptives</a:t>
                      </a:r>
                      <a:endParaRPr sz="1050">
                        <a:latin typeface="GillSansNova-BookItalic"/>
                        <a:cs typeface="GillSansNova-BookItalic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i="1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(Not</a:t>
                      </a:r>
                      <a:r>
                        <a:rPr sz="1050" i="1" spc="5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1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reported</a:t>
                      </a:r>
                      <a:r>
                        <a:rPr sz="1050" i="1" spc="5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in annual stockout </a:t>
                      </a:r>
                      <a:r>
                        <a:rPr sz="1050" i="1" spc="-1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rate)</a:t>
                      </a:r>
                      <a:endParaRPr sz="1050">
                        <a:latin typeface="GillSansNova-BookItalic"/>
                        <a:cs typeface="GillSansNova-BookItal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Emergency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Oral</a:t>
                      </a:r>
                      <a:r>
                        <a:rPr sz="1050" b="1" spc="-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0.75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Tablets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Levonorgestrel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1.5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-5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Tablet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Male</a:t>
                      </a:r>
                      <a:r>
                        <a:rPr sz="1050" b="1" spc="-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condoms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Male</a:t>
                      </a:r>
                      <a:r>
                        <a:rPr sz="1050" b="1" spc="-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condoms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Female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condoms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Female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condoms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Calendar-based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methods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Calendar-based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methods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Intrauterine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devices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Intrauterine</a:t>
                      </a:r>
                      <a:r>
                        <a:rPr sz="1050" b="1" spc="-1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5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devices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581396" y="2685065"/>
            <a:ext cx="321945" cy="464820"/>
          </a:xfrm>
          <a:custGeom>
            <a:avLst/>
            <a:gdLst/>
            <a:ahLst/>
            <a:cxnLst/>
            <a:rect l="l" t="t" r="r" b="b"/>
            <a:pathLst>
              <a:path w="321945" h="464819">
                <a:moveTo>
                  <a:pt x="14871" y="387654"/>
                </a:moveTo>
                <a:lnTo>
                  <a:pt x="7238" y="389420"/>
                </a:lnTo>
                <a:lnTo>
                  <a:pt x="0" y="401002"/>
                </a:lnTo>
                <a:lnTo>
                  <a:pt x="1765" y="408635"/>
                </a:lnTo>
                <a:lnTo>
                  <a:pt x="91427" y="464667"/>
                </a:lnTo>
                <a:lnTo>
                  <a:pt x="99059" y="462902"/>
                </a:lnTo>
                <a:lnTo>
                  <a:pt x="106298" y="451319"/>
                </a:lnTo>
                <a:lnTo>
                  <a:pt x="104533" y="443687"/>
                </a:lnTo>
                <a:lnTo>
                  <a:pt x="70192" y="422224"/>
                </a:lnTo>
                <a:lnTo>
                  <a:pt x="78387" y="409117"/>
                </a:lnTo>
                <a:lnTo>
                  <a:pt x="49212" y="409117"/>
                </a:lnTo>
                <a:lnTo>
                  <a:pt x="14871" y="387654"/>
                </a:lnTo>
                <a:close/>
              </a:path>
              <a:path w="321945" h="464819">
                <a:moveTo>
                  <a:pt x="153126" y="400977"/>
                </a:moveTo>
                <a:lnTo>
                  <a:pt x="83477" y="400977"/>
                </a:lnTo>
                <a:lnTo>
                  <a:pt x="122783" y="425526"/>
                </a:lnTo>
                <a:lnTo>
                  <a:pt x="129095" y="426389"/>
                </a:lnTo>
                <a:lnTo>
                  <a:pt x="140677" y="423722"/>
                </a:lnTo>
                <a:lnTo>
                  <a:pt x="145973" y="420179"/>
                </a:lnTo>
                <a:lnTo>
                  <a:pt x="152742" y="409346"/>
                </a:lnTo>
                <a:lnTo>
                  <a:pt x="153606" y="403047"/>
                </a:lnTo>
                <a:lnTo>
                  <a:pt x="153126" y="400977"/>
                </a:lnTo>
                <a:close/>
              </a:path>
              <a:path w="321945" h="464819">
                <a:moveTo>
                  <a:pt x="41516" y="323024"/>
                </a:moveTo>
                <a:lnTo>
                  <a:pt x="29921" y="325704"/>
                </a:lnTo>
                <a:lnTo>
                  <a:pt x="24625" y="329247"/>
                </a:lnTo>
                <a:lnTo>
                  <a:pt x="17868" y="340055"/>
                </a:lnTo>
                <a:lnTo>
                  <a:pt x="17017" y="346354"/>
                </a:lnTo>
                <a:lnTo>
                  <a:pt x="18364" y="352259"/>
                </a:lnTo>
                <a:lnTo>
                  <a:pt x="19723" y="358063"/>
                </a:lnTo>
                <a:lnTo>
                  <a:pt x="23253" y="363334"/>
                </a:lnTo>
                <a:lnTo>
                  <a:pt x="62496" y="387857"/>
                </a:lnTo>
                <a:lnTo>
                  <a:pt x="49212" y="409117"/>
                </a:lnTo>
                <a:lnTo>
                  <a:pt x="78387" y="409117"/>
                </a:lnTo>
                <a:lnTo>
                  <a:pt x="83477" y="400977"/>
                </a:lnTo>
                <a:lnTo>
                  <a:pt x="153126" y="400977"/>
                </a:lnTo>
                <a:lnTo>
                  <a:pt x="152260" y="397243"/>
                </a:lnTo>
                <a:lnTo>
                  <a:pt x="150952" y="391413"/>
                </a:lnTo>
                <a:lnTo>
                  <a:pt x="147408" y="386118"/>
                </a:lnTo>
                <a:lnTo>
                  <a:pt x="141935" y="382701"/>
                </a:lnTo>
                <a:lnTo>
                  <a:pt x="150125" y="369595"/>
                </a:lnTo>
                <a:lnTo>
                  <a:pt x="120954" y="369595"/>
                </a:lnTo>
                <a:lnTo>
                  <a:pt x="74269" y="340423"/>
                </a:lnTo>
                <a:lnTo>
                  <a:pt x="82458" y="327317"/>
                </a:lnTo>
                <a:lnTo>
                  <a:pt x="53289" y="327317"/>
                </a:lnTo>
                <a:lnTo>
                  <a:pt x="47828" y="323900"/>
                </a:lnTo>
                <a:lnTo>
                  <a:pt x="41516" y="323024"/>
                </a:lnTo>
                <a:close/>
              </a:path>
              <a:path w="321945" h="464819">
                <a:moveTo>
                  <a:pt x="274670" y="123202"/>
                </a:moveTo>
                <a:lnTo>
                  <a:pt x="226136" y="123202"/>
                </a:lnTo>
                <a:lnTo>
                  <a:pt x="230212" y="123875"/>
                </a:lnTo>
                <a:lnTo>
                  <a:pt x="233095" y="124396"/>
                </a:lnTo>
                <a:lnTo>
                  <a:pt x="253491" y="151612"/>
                </a:lnTo>
                <a:lnTo>
                  <a:pt x="252488" y="159105"/>
                </a:lnTo>
                <a:lnTo>
                  <a:pt x="120954" y="369595"/>
                </a:lnTo>
                <a:lnTo>
                  <a:pt x="150125" y="369595"/>
                </a:lnTo>
                <a:lnTo>
                  <a:pt x="269481" y="178587"/>
                </a:lnTo>
                <a:lnTo>
                  <a:pt x="274133" y="169129"/>
                </a:lnTo>
                <a:lnTo>
                  <a:pt x="276725" y="159205"/>
                </a:lnTo>
                <a:lnTo>
                  <a:pt x="277323" y="149117"/>
                </a:lnTo>
                <a:lnTo>
                  <a:pt x="275996" y="139166"/>
                </a:lnTo>
                <a:lnTo>
                  <a:pt x="275081" y="135191"/>
                </a:lnTo>
                <a:lnTo>
                  <a:pt x="273710" y="131317"/>
                </a:lnTo>
                <a:lnTo>
                  <a:pt x="271894" y="127647"/>
                </a:lnTo>
                <a:lnTo>
                  <a:pt x="274670" y="123202"/>
                </a:lnTo>
                <a:close/>
              </a:path>
              <a:path w="321945" h="464819">
                <a:moveTo>
                  <a:pt x="261391" y="63347"/>
                </a:moveTo>
                <a:lnTo>
                  <a:pt x="255981" y="64604"/>
                </a:lnTo>
                <a:lnTo>
                  <a:pt x="255193" y="64846"/>
                </a:lnTo>
                <a:lnTo>
                  <a:pt x="248843" y="66598"/>
                </a:lnTo>
                <a:lnTo>
                  <a:pt x="243103" y="70637"/>
                </a:lnTo>
                <a:lnTo>
                  <a:pt x="225577" y="98691"/>
                </a:lnTo>
                <a:lnTo>
                  <a:pt x="221362" y="98691"/>
                </a:lnTo>
                <a:lnTo>
                  <a:pt x="180835" y="123202"/>
                </a:lnTo>
                <a:lnTo>
                  <a:pt x="53289" y="327317"/>
                </a:lnTo>
                <a:lnTo>
                  <a:pt x="82458" y="327317"/>
                </a:lnTo>
                <a:lnTo>
                  <a:pt x="106121" y="289445"/>
                </a:lnTo>
                <a:lnTo>
                  <a:pt x="127999" y="289445"/>
                </a:lnTo>
                <a:lnTo>
                  <a:pt x="112267" y="279615"/>
                </a:lnTo>
                <a:lnTo>
                  <a:pt x="131686" y="248526"/>
                </a:lnTo>
                <a:lnTo>
                  <a:pt x="153564" y="248526"/>
                </a:lnTo>
                <a:lnTo>
                  <a:pt x="137833" y="238696"/>
                </a:lnTo>
                <a:lnTo>
                  <a:pt x="157251" y="207619"/>
                </a:lnTo>
                <a:lnTo>
                  <a:pt x="179129" y="207619"/>
                </a:lnTo>
                <a:lnTo>
                  <a:pt x="163398" y="197789"/>
                </a:lnTo>
                <a:lnTo>
                  <a:pt x="182829" y="166700"/>
                </a:lnTo>
                <a:lnTo>
                  <a:pt x="204694" y="166700"/>
                </a:lnTo>
                <a:lnTo>
                  <a:pt x="188963" y="156870"/>
                </a:lnTo>
                <a:lnTo>
                  <a:pt x="205803" y="129920"/>
                </a:lnTo>
                <a:lnTo>
                  <a:pt x="212089" y="125742"/>
                </a:lnTo>
                <a:lnTo>
                  <a:pt x="222491" y="123342"/>
                </a:lnTo>
                <a:lnTo>
                  <a:pt x="226136" y="123202"/>
                </a:lnTo>
                <a:lnTo>
                  <a:pt x="274670" y="123202"/>
                </a:lnTo>
                <a:lnTo>
                  <a:pt x="289648" y="99225"/>
                </a:lnTo>
                <a:lnTo>
                  <a:pt x="289721" y="98691"/>
                </a:lnTo>
                <a:lnTo>
                  <a:pt x="225577" y="98691"/>
                </a:lnTo>
                <a:lnTo>
                  <a:pt x="289723" y="98678"/>
                </a:lnTo>
                <a:lnTo>
                  <a:pt x="290664" y="91808"/>
                </a:lnTo>
                <a:lnTo>
                  <a:pt x="289077" y="84962"/>
                </a:lnTo>
                <a:lnTo>
                  <a:pt x="287959" y="79946"/>
                </a:lnTo>
                <a:lnTo>
                  <a:pt x="285394" y="75260"/>
                </a:lnTo>
                <a:lnTo>
                  <a:pt x="281584" y="71539"/>
                </a:lnTo>
                <a:lnTo>
                  <a:pt x="285425" y="65392"/>
                </a:lnTo>
                <a:lnTo>
                  <a:pt x="271754" y="65392"/>
                </a:lnTo>
                <a:lnTo>
                  <a:pt x="266738" y="63588"/>
                </a:lnTo>
                <a:lnTo>
                  <a:pt x="261391" y="63347"/>
                </a:lnTo>
                <a:close/>
              </a:path>
              <a:path w="321945" h="464819">
                <a:moveTo>
                  <a:pt x="127999" y="289445"/>
                </a:moveTo>
                <a:lnTo>
                  <a:pt x="106121" y="289445"/>
                </a:lnTo>
                <a:lnTo>
                  <a:pt x="127177" y="302602"/>
                </a:lnTo>
                <a:lnTo>
                  <a:pt x="130759" y="301777"/>
                </a:lnTo>
                <a:lnTo>
                  <a:pt x="134150" y="296341"/>
                </a:lnTo>
                <a:lnTo>
                  <a:pt x="133324" y="292773"/>
                </a:lnTo>
                <a:lnTo>
                  <a:pt x="127999" y="289445"/>
                </a:lnTo>
                <a:close/>
              </a:path>
              <a:path w="321945" h="464819">
                <a:moveTo>
                  <a:pt x="153564" y="248526"/>
                </a:moveTo>
                <a:lnTo>
                  <a:pt x="131686" y="248526"/>
                </a:lnTo>
                <a:lnTo>
                  <a:pt x="152742" y="261683"/>
                </a:lnTo>
                <a:lnTo>
                  <a:pt x="156324" y="260857"/>
                </a:lnTo>
                <a:lnTo>
                  <a:pt x="159715" y="255435"/>
                </a:lnTo>
                <a:lnTo>
                  <a:pt x="158889" y="251853"/>
                </a:lnTo>
                <a:lnTo>
                  <a:pt x="153564" y="248526"/>
                </a:lnTo>
                <a:close/>
              </a:path>
              <a:path w="321945" h="464819">
                <a:moveTo>
                  <a:pt x="179129" y="207619"/>
                </a:moveTo>
                <a:lnTo>
                  <a:pt x="157251" y="207619"/>
                </a:lnTo>
                <a:lnTo>
                  <a:pt x="178307" y="220776"/>
                </a:lnTo>
                <a:lnTo>
                  <a:pt x="181889" y="219951"/>
                </a:lnTo>
                <a:lnTo>
                  <a:pt x="185280" y="214515"/>
                </a:lnTo>
                <a:lnTo>
                  <a:pt x="184454" y="210946"/>
                </a:lnTo>
                <a:lnTo>
                  <a:pt x="179129" y="207619"/>
                </a:lnTo>
                <a:close/>
              </a:path>
              <a:path w="321945" h="464819">
                <a:moveTo>
                  <a:pt x="204694" y="166700"/>
                </a:moveTo>
                <a:lnTo>
                  <a:pt x="182829" y="166700"/>
                </a:lnTo>
                <a:lnTo>
                  <a:pt x="203873" y="179857"/>
                </a:lnTo>
                <a:lnTo>
                  <a:pt x="207454" y="179031"/>
                </a:lnTo>
                <a:lnTo>
                  <a:pt x="210845" y="173608"/>
                </a:lnTo>
                <a:lnTo>
                  <a:pt x="210019" y="170027"/>
                </a:lnTo>
                <a:lnTo>
                  <a:pt x="204694" y="166700"/>
                </a:lnTo>
                <a:close/>
              </a:path>
              <a:path w="321945" h="464819">
                <a:moveTo>
                  <a:pt x="315671" y="0"/>
                </a:moveTo>
                <a:lnTo>
                  <a:pt x="312089" y="825"/>
                </a:lnTo>
                <a:lnTo>
                  <a:pt x="271754" y="65392"/>
                </a:lnTo>
                <a:lnTo>
                  <a:pt x="285425" y="65392"/>
                </a:lnTo>
                <a:lnTo>
                  <a:pt x="321932" y="6972"/>
                </a:lnTo>
                <a:lnTo>
                  <a:pt x="321106" y="3403"/>
                </a:lnTo>
                <a:lnTo>
                  <a:pt x="315671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4222" y="3429279"/>
            <a:ext cx="294640" cy="424815"/>
          </a:xfrm>
          <a:custGeom>
            <a:avLst/>
            <a:gdLst/>
            <a:ahLst/>
            <a:cxnLst/>
            <a:rect l="l" t="t" r="r" b="b"/>
            <a:pathLst>
              <a:path w="294639" h="424814">
                <a:moveTo>
                  <a:pt x="137795" y="369290"/>
                </a:moveTo>
                <a:lnTo>
                  <a:pt x="134874" y="366369"/>
                </a:lnTo>
                <a:lnTo>
                  <a:pt x="57480" y="366369"/>
                </a:lnTo>
                <a:lnTo>
                  <a:pt x="54559" y="369290"/>
                </a:lnTo>
                <a:lnTo>
                  <a:pt x="54559" y="372884"/>
                </a:lnTo>
                <a:lnTo>
                  <a:pt x="54559" y="376478"/>
                </a:lnTo>
                <a:lnTo>
                  <a:pt x="57480" y="379399"/>
                </a:lnTo>
                <a:lnTo>
                  <a:pt x="134874" y="379399"/>
                </a:lnTo>
                <a:lnTo>
                  <a:pt x="137795" y="376478"/>
                </a:lnTo>
                <a:lnTo>
                  <a:pt x="137795" y="369290"/>
                </a:lnTo>
                <a:close/>
              </a:path>
              <a:path w="294639" h="424814">
                <a:moveTo>
                  <a:pt x="294157" y="367639"/>
                </a:moveTo>
                <a:lnTo>
                  <a:pt x="294068" y="359689"/>
                </a:lnTo>
                <a:lnTo>
                  <a:pt x="294017" y="357593"/>
                </a:lnTo>
                <a:lnTo>
                  <a:pt x="291426" y="344678"/>
                </a:lnTo>
                <a:lnTo>
                  <a:pt x="291071" y="342900"/>
                </a:lnTo>
                <a:lnTo>
                  <a:pt x="289902" y="337134"/>
                </a:lnTo>
                <a:lnTo>
                  <a:pt x="282892" y="302221"/>
                </a:lnTo>
                <a:lnTo>
                  <a:pt x="265633" y="241973"/>
                </a:lnTo>
                <a:lnTo>
                  <a:pt x="249707" y="193433"/>
                </a:lnTo>
                <a:lnTo>
                  <a:pt x="242531" y="173012"/>
                </a:lnTo>
                <a:lnTo>
                  <a:pt x="238544" y="161531"/>
                </a:lnTo>
                <a:lnTo>
                  <a:pt x="236664" y="151980"/>
                </a:lnTo>
                <a:lnTo>
                  <a:pt x="236880" y="142316"/>
                </a:lnTo>
                <a:lnTo>
                  <a:pt x="239191" y="130479"/>
                </a:lnTo>
                <a:lnTo>
                  <a:pt x="240258" y="122148"/>
                </a:lnTo>
                <a:lnTo>
                  <a:pt x="240360" y="114363"/>
                </a:lnTo>
                <a:lnTo>
                  <a:pt x="240385" y="111569"/>
                </a:lnTo>
                <a:lnTo>
                  <a:pt x="239725" y="100914"/>
                </a:lnTo>
                <a:lnTo>
                  <a:pt x="238417" y="92379"/>
                </a:lnTo>
                <a:lnTo>
                  <a:pt x="235343" y="79413"/>
                </a:lnTo>
                <a:lnTo>
                  <a:pt x="234619" y="76314"/>
                </a:lnTo>
                <a:lnTo>
                  <a:pt x="221602" y="21170"/>
                </a:lnTo>
                <a:lnTo>
                  <a:pt x="220510" y="20459"/>
                </a:lnTo>
                <a:lnTo>
                  <a:pt x="218897" y="19634"/>
                </a:lnTo>
                <a:lnTo>
                  <a:pt x="217424" y="19481"/>
                </a:lnTo>
                <a:lnTo>
                  <a:pt x="213283" y="20459"/>
                </a:lnTo>
                <a:lnTo>
                  <a:pt x="211404" y="22707"/>
                </a:lnTo>
                <a:lnTo>
                  <a:pt x="223481" y="73837"/>
                </a:lnTo>
                <a:lnTo>
                  <a:pt x="221945" y="76022"/>
                </a:lnTo>
                <a:lnTo>
                  <a:pt x="217792" y="76314"/>
                </a:lnTo>
                <a:lnTo>
                  <a:pt x="216192" y="74942"/>
                </a:lnTo>
                <a:lnTo>
                  <a:pt x="200215" y="7315"/>
                </a:lnTo>
                <a:lnTo>
                  <a:pt x="197535" y="6159"/>
                </a:lnTo>
                <a:lnTo>
                  <a:pt x="193395" y="7137"/>
                </a:lnTo>
                <a:lnTo>
                  <a:pt x="192138" y="7937"/>
                </a:lnTo>
                <a:lnTo>
                  <a:pt x="190995" y="9474"/>
                </a:lnTo>
                <a:lnTo>
                  <a:pt x="190411" y="10502"/>
                </a:lnTo>
                <a:lnTo>
                  <a:pt x="205867" y="76022"/>
                </a:lnTo>
                <a:lnTo>
                  <a:pt x="205994" y="76873"/>
                </a:lnTo>
                <a:lnTo>
                  <a:pt x="204838" y="78752"/>
                </a:lnTo>
                <a:lnTo>
                  <a:pt x="202577" y="79286"/>
                </a:lnTo>
                <a:lnTo>
                  <a:pt x="202298" y="79324"/>
                </a:lnTo>
                <a:lnTo>
                  <a:pt x="200355" y="79324"/>
                </a:lnTo>
                <a:lnTo>
                  <a:pt x="198843" y="78181"/>
                </a:lnTo>
                <a:lnTo>
                  <a:pt x="180771" y="1663"/>
                </a:lnTo>
                <a:lnTo>
                  <a:pt x="178003" y="0"/>
                </a:lnTo>
                <a:lnTo>
                  <a:pt x="172491" y="1308"/>
                </a:lnTo>
                <a:lnTo>
                  <a:pt x="170764" y="4025"/>
                </a:lnTo>
                <a:lnTo>
                  <a:pt x="187972" y="76873"/>
                </a:lnTo>
                <a:lnTo>
                  <a:pt x="186753" y="78841"/>
                </a:lnTo>
                <a:lnTo>
                  <a:pt x="184492" y="79375"/>
                </a:lnTo>
                <a:lnTo>
                  <a:pt x="184200" y="79413"/>
                </a:lnTo>
                <a:lnTo>
                  <a:pt x="182257" y="79413"/>
                </a:lnTo>
                <a:lnTo>
                  <a:pt x="180746" y="78270"/>
                </a:lnTo>
                <a:lnTo>
                  <a:pt x="165735" y="14706"/>
                </a:lnTo>
                <a:lnTo>
                  <a:pt x="164934" y="13614"/>
                </a:lnTo>
                <a:lnTo>
                  <a:pt x="162623" y="12204"/>
                </a:lnTo>
                <a:lnTo>
                  <a:pt x="161251" y="11988"/>
                </a:lnTo>
                <a:lnTo>
                  <a:pt x="158546" y="12623"/>
                </a:lnTo>
                <a:lnTo>
                  <a:pt x="157403" y="13436"/>
                </a:lnTo>
                <a:lnTo>
                  <a:pt x="155968" y="15735"/>
                </a:lnTo>
                <a:lnTo>
                  <a:pt x="155740" y="17068"/>
                </a:lnTo>
                <a:lnTo>
                  <a:pt x="178130" y="111887"/>
                </a:lnTo>
                <a:lnTo>
                  <a:pt x="176606" y="114071"/>
                </a:lnTo>
                <a:lnTo>
                  <a:pt x="172453" y="114363"/>
                </a:lnTo>
                <a:lnTo>
                  <a:pt x="170840" y="113004"/>
                </a:lnTo>
                <a:lnTo>
                  <a:pt x="164604" y="86563"/>
                </a:lnTo>
                <a:lnTo>
                  <a:pt x="161607" y="84353"/>
                </a:lnTo>
                <a:lnTo>
                  <a:pt x="158267" y="82677"/>
                </a:lnTo>
                <a:lnTo>
                  <a:pt x="157276" y="82321"/>
                </a:lnTo>
                <a:lnTo>
                  <a:pt x="154736" y="81597"/>
                </a:lnTo>
                <a:lnTo>
                  <a:pt x="153212" y="83032"/>
                </a:lnTo>
                <a:lnTo>
                  <a:pt x="160909" y="115658"/>
                </a:lnTo>
                <a:lnTo>
                  <a:pt x="163957" y="123418"/>
                </a:lnTo>
                <a:lnTo>
                  <a:pt x="168046" y="130632"/>
                </a:lnTo>
                <a:lnTo>
                  <a:pt x="178485" y="143497"/>
                </a:lnTo>
                <a:lnTo>
                  <a:pt x="183007" y="150431"/>
                </a:lnTo>
                <a:lnTo>
                  <a:pt x="192354" y="199047"/>
                </a:lnTo>
                <a:lnTo>
                  <a:pt x="195008" y="226860"/>
                </a:lnTo>
                <a:lnTo>
                  <a:pt x="198196" y="259778"/>
                </a:lnTo>
                <a:lnTo>
                  <a:pt x="202222" y="289585"/>
                </a:lnTo>
                <a:lnTo>
                  <a:pt x="207987" y="314109"/>
                </a:lnTo>
                <a:lnTo>
                  <a:pt x="216408" y="331177"/>
                </a:lnTo>
                <a:lnTo>
                  <a:pt x="217576" y="332651"/>
                </a:lnTo>
                <a:lnTo>
                  <a:pt x="217551" y="333730"/>
                </a:lnTo>
                <a:lnTo>
                  <a:pt x="217411" y="335076"/>
                </a:lnTo>
                <a:lnTo>
                  <a:pt x="215138" y="336880"/>
                </a:lnTo>
                <a:lnTo>
                  <a:pt x="214337" y="337134"/>
                </a:lnTo>
                <a:lnTo>
                  <a:pt x="212458" y="337134"/>
                </a:lnTo>
                <a:lnTo>
                  <a:pt x="211378" y="336664"/>
                </a:lnTo>
                <a:lnTo>
                  <a:pt x="210121" y="335076"/>
                </a:lnTo>
                <a:lnTo>
                  <a:pt x="209156" y="333730"/>
                </a:lnTo>
                <a:lnTo>
                  <a:pt x="199301" y="332651"/>
                </a:lnTo>
                <a:lnTo>
                  <a:pt x="166027" y="329742"/>
                </a:lnTo>
                <a:lnTo>
                  <a:pt x="163880" y="329603"/>
                </a:lnTo>
                <a:lnTo>
                  <a:pt x="163880" y="376910"/>
                </a:lnTo>
                <a:lnTo>
                  <a:pt x="162737" y="383324"/>
                </a:lnTo>
                <a:lnTo>
                  <a:pt x="160896" y="387565"/>
                </a:lnTo>
                <a:lnTo>
                  <a:pt x="157467" y="392137"/>
                </a:lnTo>
                <a:lnTo>
                  <a:pt x="156362" y="392645"/>
                </a:lnTo>
                <a:lnTo>
                  <a:pt x="154482" y="392645"/>
                </a:lnTo>
                <a:lnTo>
                  <a:pt x="153708" y="392417"/>
                </a:lnTo>
                <a:lnTo>
                  <a:pt x="151422" y="390702"/>
                </a:lnTo>
                <a:lnTo>
                  <a:pt x="151091" y="388416"/>
                </a:lnTo>
                <a:lnTo>
                  <a:pt x="152323" y="386753"/>
                </a:lnTo>
                <a:lnTo>
                  <a:pt x="154330" y="384073"/>
                </a:lnTo>
                <a:lnTo>
                  <a:pt x="155702" y="380911"/>
                </a:lnTo>
                <a:lnTo>
                  <a:pt x="156654" y="375615"/>
                </a:lnTo>
                <a:lnTo>
                  <a:pt x="158572" y="374281"/>
                </a:lnTo>
                <a:lnTo>
                  <a:pt x="162560" y="375005"/>
                </a:lnTo>
                <a:lnTo>
                  <a:pt x="163880" y="376910"/>
                </a:lnTo>
                <a:lnTo>
                  <a:pt x="163880" y="329603"/>
                </a:lnTo>
                <a:lnTo>
                  <a:pt x="158775" y="329234"/>
                </a:lnTo>
                <a:lnTo>
                  <a:pt x="158775" y="355282"/>
                </a:lnTo>
                <a:lnTo>
                  <a:pt x="158534" y="357593"/>
                </a:lnTo>
                <a:lnTo>
                  <a:pt x="156273" y="359422"/>
                </a:lnTo>
                <a:lnTo>
                  <a:pt x="155460" y="359689"/>
                </a:lnTo>
                <a:lnTo>
                  <a:pt x="153581" y="359689"/>
                </a:lnTo>
                <a:lnTo>
                  <a:pt x="152514" y="359232"/>
                </a:lnTo>
                <a:lnTo>
                  <a:pt x="152349" y="359029"/>
                </a:lnTo>
                <a:lnTo>
                  <a:pt x="150037" y="356171"/>
                </a:lnTo>
                <a:lnTo>
                  <a:pt x="149669" y="355714"/>
                </a:lnTo>
                <a:lnTo>
                  <a:pt x="146939" y="353593"/>
                </a:lnTo>
                <a:lnTo>
                  <a:pt x="145148" y="352780"/>
                </a:lnTo>
                <a:lnTo>
                  <a:pt x="145148" y="365239"/>
                </a:lnTo>
                <a:lnTo>
                  <a:pt x="145148" y="380530"/>
                </a:lnTo>
                <a:lnTo>
                  <a:pt x="138925" y="386753"/>
                </a:lnTo>
                <a:lnTo>
                  <a:pt x="138569" y="386753"/>
                </a:lnTo>
                <a:lnTo>
                  <a:pt x="138569" y="397179"/>
                </a:lnTo>
                <a:lnTo>
                  <a:pt x="138557" y="401243"/>
                </a:lnTo>
                <a:lnTo>
                  <a:pt x="136969" y="402882"/>
                </a:lnTo>
                <a:lnTo>
                  <a:pt x="134937" y="402882"/>
                </a:lnTo>
                <a:lnTo>
                  <a:pt x="134937" y="399211"/>
                </a:lnTo>
                <a:lnTo>
                  <a:pt x="134924" y="402882"/>
                </a:lnTo>
                <a:lnTo>
                  <a:pt x="121018" y="402882"/>
                </a:lnTo>
                <a:lnTo>
                  <a:pt x="119367" y="401243"/>
                </a:lnTo>
                <a:lnTo>
                  <a:pt x="119367" y="397179"/>
                </a:lnTo>
                <a:lnTo>
                  <a:pt x="121018" y="395528"/>
                </a:lnTo>
                <a:lnTo>
                  <a:pt x="136867" y="395528"/>
                </a:lnTo>
                <a:lnTo>
                  <a:pt x="138569" y="397179"/>
                </a:lnTo>
                <a:lnTo>
                  <a:pt x="138569" y="386753"/>
                </a:lnTo>
                <a:lnTo>
                  <a:pt x="103136" y="386753"/>
                </a:lnTo>
                <a:lnTo>
                  <a:pt x="103136" y="397179"/>
                </a:lnTo>
                <a:lnTo>
                  <a:pt x="103136" y="401243"/>
                </a:lnTo>
                <a:lnTo>
                  <a:pt x="101498" y="402882"/>
                </a:lnTo>
                <a:lnTo>
                  <a:pt x="85648" y="402882"/>
                </a:lnTo>
                <a:lnTo>
                  <a:pt x="83997" y="401243"/>
                </a:lnTo>
                <a:lnTo>
                  <a:pt x="83997" y="397179"/>
                </a:lnTo>
                <a:lnTo>
                  <a:pt x="85648" y="395528"/>
                </a:lnTo>
                <a:lnTo>
                  <a:pt x="101498" y="395528"/>
                </a:lnTo>
                <a:lnTo>
                  <a:pt x="103136" y="397179"/>
                </a:lnTo>
                <a:lnTo>
                  <a:pt x="103136" y="386753"/>
                </a:lnTo>
                <a:lnTo>
                  <a:pt x="67767" y="386753"/>
                </a:lnTo>
                <a:lnTo>
                  <a:pt x="67767" y="397179"/>
                </a:lnTo>
                <a:lnTo>
                  <a:pt x="67767" y="401243"/>
                </a:lnTo>
                <a:lnTo>
                  <a:pt x="66128" y="402882"/>
                </a:lnTo>
                <a:lnTo>
                  <a:pt x="55435" y="402882"/>
                </a:lnTo>
                <a:lnTo>
                  <a:pt x="53505" y="402691"/>
                </a:lnTo>
                <a:lnTo>
                  <a:pt x="49631" y="401916"/>
                </a:lnTo>
                <a:lnTo>
                  <a:pt x="48336" y="399986"/>
                </a:lnTo>
                <a:lnTo>
                  <a:pt x="49136" y="395998"/>
                </a:lnTo>
                <a:lnTo>
                  <a:pt x="51066" y="394703"/>
                </a:lnTo>
                <a:lnTo>
                  <a:pt x="54470" y="395389"/>
                </a:lnTo>
                <a:lnTo>
                  <a:pt x="55918" y="395528"/>
                </a:lnTo>
                <a:lnTo>
                  <a:pt x="66128" y="395528"/>
                </a:lnTo>
                <a:lnTo>
                  <a:pt x="67767" y="397179"/>
                </a:lnTo>
                <a:lnTo>
                  <a:pt x="67767" y="386753"/>
                </a:lnTo>
                <a:lnTo>
                  <a:pt x="53428" y="386753"/>
                </a:lnTo>
                <a:lnTo>
                  <a:pt x="47218" y="380530"/>
                </a:lnTo>
                <a:lnTo>
                  <a:pt x="47218" y="369658"/>
                </a:lnTo>
                <a:lnTo>
                  <a:pt x="47218" y="365239"/>
                </a:lnTo>
                <a:lnTo>
                  <a:pt x="53428" y="359029"/>
                </a:lnTo>
                <a:lnTo>
                  <a:pt x="138925" y="359029"/>
                </a:lnTo>
                <a:lnTo>
                  <a:pt x="145148" y="365239"/>
                </a:lnTo>
                <a:lnTo>
                  <a:pt x="145148" y="352780"/>
                </a:lnTo>
                <a:lnTo>
                  <a:pt x="142036" y="351358"/>
                </a:lnTo>
                <a:lnTo>
                  <a:pt x="141617" y="350240"/>
                </a:lnTo>
                <a:lnTo>
                  <a:pt x="141224" y="349173"/>
                </a:lnTo>
                <a:lnTo>
                  <a:pt x="142913" y="345490"/>
                </a:lnTo>
                <a:lnTo>
                  <a:pt x="145084" y="344678"/>
                </a:lnTo>
                <a:lnTo>
                  <a:pt x="151015" y="347383"/>
                </a:lnTo>
                <a:lnTo>
                  <a:pt x="154673" y="350215"/>
                </a:lnTo>
                <a:lnTo>
                  <a:pt x="158775" y="355282"/>
                </a:lnTo>
                <a:lnTo>
                  <a:pt x="158775" y="329234"/>
                </a:lnTo>
                <a:lnTo>
                  <a:pt x="125831" y="326923"/>
                </a:lnTo>
                <a:lnTo>
                  <a:pt x="125831" y="348602"/>
                </a:lnTo>
                <a:lnTo>
                  <a:pt x="124193" y="350240"/>
                </a:lnTo>
                <a:lnTo>
                  <a:pt x="108343" y="350240"/>
                </a:lnTo>
                <a:lnTo>
                  <a:pt x="106692" y="348602"/>
                </a:lnTo>
                <a:lnTo>
                  <a:pt x="106794" y="344436"/>
                </a:lnTo>
                <a:lnTo>
                  <a:pt x="108343" y="342900"/>
                </a:lnTo>
                <a:lnTo>
                  <a:pt x="124193" y="342900"/>
                </a:lnTo>
                <a:lnTo>
                  <a:pt x="125730" y="344436"/>
                </a:lnTo>
                <a:lnTo>
                  <a:pt x="125831" y="348602"/>
                </a:lnTo>
                <a:lnTo>
                  <a:pt x="125831" y="326923"/>
                </a:lnTo>
                <a:lnTo>
                  <a:pt x="102260" y="325259"/>
                </a:lnTo>
                <a:lnTo>
                  <a:pt x="90462" y="324599"/>
                </a:lnTo>
                <a:lnTo>
                  <a:pt x="90462" y="348602"/>
                </a:lnTo>
                <a:lnTo>
                  <a:pt x="88823" y="350240"/>
                </a:lnTo>
                <a:lnTo>
                  <a:pt x="72974" y="350240"/>
                </a:lnTo>
                <a:lnTo>
                  <a:pt x="71323" y="348602"/>
                </a:lnTo>
                <a:lnTo>
                  <a:pt x="71424" y="344436"/>
                </a:lnTo>
                <a:lnTo>
                  <a:pt x="72656" y="343204"/>
                </a:lnTo>
                <a:lnTo>
                  <a:pt x="72974" y="342900"/>
                </a:lnTo>
                <a:lnTo>
                  <a:pt x="88823" y="342900"/>
                </a:lnTo>
                <a:lnTo>
                  <a:pt x="90360" y="344436"/>
                </a:lnTo>
                <a:lnTo>
                  <a:pt x="90462" y="348602"/>
                </a:lnTo>
                <a:lnTo>
                  <a:pt x="90462" y="324599"/>
                </a:lnTo>
                <a:lnTo>
                  <a:pt x="55511" y="322618"/>
                </a:lnTo>
                <a:lnTo>
                  <a:pt x="55511" y="348386"/>
                </a:lnTo>
                <a:lnTo>
                  <a:pt x="54292" y="350354"/>
                </a:lnTo>
                <a:lnTo>
                  <a:pt x="49060" y="351599"/>
                </a:lnTo>
                <a:lnTo>
                  <a:pt x="45974" y="353148"/>
                </a:lnTo>
                <a:lnTo>
                  <a:pt x="42697" y="355892"/>
                </a:lnTo>
                <a:lnTo>
                  <a:pt x="41871" y="356171"/>
                </a:lnTo>
                <a:lnTo>
                  <a:pt x="39979" y="356171"/>
                </a:lnTo>
                <a:lnTo>
                  <a:pt x="38938" y="355714"/>
                </a:lnTo>
                <a:lnTo>
                  <a:pt x="38582" y="355295"/>
                </a:lnTo>
                <a:lnTo>
                  <a:pt x="38582" y="384987"/>
                </a:lnTo>
                <a:lnTo>
                  <a:pt x="37807" y="387172"/>
                </a:lnTo>
                <a:lnTo>
                  <a:pt x="35471" y="388302"/>
                </a:lnTo>
                <a:lnTo>
                  <a:pt x="34975" y="388416"/>
                </a:lnTo>
                <a:lnTo>
                  <a:pt x="32994" y="388404"/>
                </a:lnTo>
                <a:lnTo>
                  <a:pt x="31711" y="387654"/>
                </a:lnTo>
                <a:lnTo>
                  <a:pt x="29184" y="382384"/>
                </a:lnTo>
                <a:lnTo>
                  <a:pt x="28219" y="378142"/>
                </a:lnTo>
                <a:lnTo>
                  <a:pt x="28219" y="371297"/>
                </a:lnTo>
                <a:lnTo>
                  <a:pt x="29857" y="369658"/>
                </a:lnTo>
                <a:lnTo>
                  <a:pt x="33921" y="369658"/>
                </a:lnTo>
                <a:lnTo>
                  <a:pt x="35572" y="371297"/>
                </a:lnTo>
                <a:lnTo>
                  <a:pt x="35572" y="377037"/>
                </a:lnTo>
                <a:lnTo>
                  <a:pt x="36283" y="380199"/>
                </a:lnTo>
                <a:lnTo>
                  <a:pt x="38582" y="384987"/>
                </a:lnTo>
                <a:lnTo>
                  <a:pt x="38582" y="355295"/>
                </a:lnTo>
                <a:lnTo>
                  <a:pt x="36906" y="353288"/>
                </a:lnTo>
                <a:lnTo>
                  <a:pt x="37122" y="350977"/>
                </a:lnTo>
                <a:lnTo>
                  <a:pt x="42125" y="346786"/>
                </a:lnTo>
                <a:lnTo>
                  <a:pt x="46266" y="344716"/>
                </a:lnTo>
                <a:lnTo>
                  <a:pt x="52590" y="343204"/>
                </a:lnTo>
                <a:lnTo>
                  <a:pt x="54584" y="344436"/>
                </a:lnTo>
                <a:lnTo>
                  <a:pt x="55511" y="348386"/>
                </a:lnTo>
                <a:lnTo>
                  <a:pt x="55511" y="322618"/>
                </a:lnTo>
                <a:lnTo>
                  <a:pt x="673" y="319493"/>
                </a:lnTo>
                <a:lnTo>
                  <a:pt x="330" y="319405"/>
                </a:lnTo>
                <a:lnTo>
                  <a:pt x="0" y="319290"/>
                </a:lnTo>
                <a:lnTo>
                  <a:pt x="0" y="424294"/>
                </a:lnTo>
                <a:lnTo>
                  <a:pt x="406" y="424154"/>
                </a:lnTo>
                <a:lnTo>
                  <a:pt x="850" y="424078"/>
                </a:lnTo>
                <a:lnTo>
                  <a:pt x="1308" y="424116"/>
                </a:lnTo>
                <a:lnTo>
                  <a:pt x="69151" y="424281"/>
                </a:lnTo>
                <a:lnTo>
                  <a:pt x="74091" y="424078"/>
                </a:lnTo>
                <a:lnTo>
                  <a:pt x="130022" y="421843"/>
                </a:lnTo>
                <a:lnTo>
                  <a:pt x="183819" y="416814"/>
                </a:lnTo>
                <a:lnTo>
                  <a:pt x="230403" y="409206"/>
                </a:lnTo>
                <a:lnTo>
                  <a:pt x="254812" y="402882"/>
                </a:lnTo>
                <a:lnTo>
                  <a:pt x="269671" y="399034"/>
                </a:lnTo>
                <a:lnTo>
                  <a:pt x="274777" y="397395"/>
                </a:lnTo>
                <a:lnTo>
                  <a:pt x="279069" y="395020"/>
                </a:lnTo>
                <a:lnTo>
                  <a:pt x="279412" y="394703"/>
                </a:lnTo>
                <a:lnTo>
                  <a:pt x="281698" y="392645"/>
                </a:lnTo>
                <a:lnTo>
                  <a:pt x="282422" y="391998"/>
                </a:lnTo>
                <a:lnTo>
                  <a:pt x="288201" y="385165"/>
                </a:lnTo>
                <a:lnTo>
                  <a:pt x="292163" y="376910"/>
                </a:lnTo>
                <a:lnTo>
                  <a:pt x="292722" y="374281"/>
                </a:lnTo>
                <a:lnTo>
                  <a:pt x="294157" y="367639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17040" y="4383177"/>
            <a:ext cx="252095" cy="367030"/>
          </a:xfrm>
          <a:custGeom>
            <a:avLst/>
            <a:gdLst/>
            <a:ahLst/>
            <a:cxnLst/>
            <a:rect l="l" t="t" r="r" b="b"/>
            <a:pathLst>
              <a:path w="252095" h="367029">
                <a:moveTo>
                  <a:pt x="210220" y="0"/>
                </a:moveTo>
                <a:lnTo>
                  <a:pt x="41342" y="0"/>
                </a:lnTo>
                <a:lnTo>
                  <a:pt x="31645" y="3810"/>
                </a:lnTo>
                <a:lnTo>
                  <a:pt x="4079" y="30480"/>
                </a:lnTo>
                <a:lnTo>
                  <a:pt x="0" y="50800"/>
                </a:lnTo>
                <a:lnTo>
                  <a:pt x="0" y="316230"/>
                </a:lnTo>
                <a:lnTo>
                  <a:pt x="15189" y="353060"/>
                </a:lnTo>
                <a:lnTo>
                  <a:pt x="41342" y="367030"/>
                </a:lnTo>
                <a:lnTo>
                  <a:pt x="210220" y="367030"/>
                </a:lnTo>
                <a:lnTo>
                  <a:pt x="219921" y="363220"/>
                </a:lnTo>
                <a:lnTo>
                  <a:pt x="228709" y="359410"/>
                </a:lnTo>
                <a:lnTo>
                  <a:pt x="236372" y="353060"/>
                </a:lnTo>
                <a:lnTo>
                  <a:pt x="44186" y="353060"/>
                </a:lnTo>
                <a:lnTo>
                  <a:pt x="37136" y="350520"/>
                </a:lnTo>
                <a:lnTo>
                  <a:pt x="14109" y="316230"/>
                </a:lnTo>
                <a:lnTo>
                  <a:pt x="14109" y="50800"/>
                </a:lnTo>
                <a:lnTo>
                  <a:pt x="37136" y="16510"/>
                </a:lnTo>
                <a:lnTo>
                  <a:pt x="44186" y="13970"/>
                </a:lnTo>
                <a:lnTo>
                  <a:pt x="236372" y="13970"/>
                </a:lnTo>
                <a:lnTo>
                  <a:pt x="228709" y="8890"/>
                </a:lnTo>
                <a:lnTo>
                  <a:pt x="219921" y="3810"/>
                </a:lnTo>
                <a:lnTo>
                  <a:pt x="210220" y="0"/>
                </a:lnTo>
                <a:close/>
              </a:path>
              <a:path w="252095" h="367029">
                <a:moveTo>
                  <a:pt x="236372" y="13970"/>
                </a:moveTo>
                <a:lnTo>
                  <a:pt x="207375" y="13970"/>
                </a:lnTo>
                <a:lnTo>
                  <a:pt x="214425" y="16510"/>
                </a:lnTo>
                <a:lnTo>
                  <a:pt x="220815" y="20320"/>
                </a:lnTo>
                <a:lnTo>
                  <a:pt x="237451" y="50800"/>
                </a:lnTo>
                <a:lnTo>
                  <a:pt x="237451" y="316230"/>
                </a:lnTo>
                <a:lnTo>
                  <a:pt x="214425" y="350520"/>
                </a:lnTo>
                <a:lnTo>
                  <a:pt x="207375" y="353060"/>
                </a:lnTo>
                <a:lnTo>
                  <a:pt x="236372" y="353060"/>
                </a:lnTo>
                <a:lnTo>
                  <a:pt x="242699" y="345440"/>
                </a:lnTo>
                <a:lnTo>
                  <a:pt x="247481" y="336550"/>
                </a:lnTo>
                <a:lnTo>
                  <a:pt x="250506" y="326390"/>
                </a:lnTo>
                <a:lnTo>
                  <a:pt x="251561" y="316230"/>
                </a:lnTo>
                <a:lnTo>
                  <a:pt x="251561" y="50800"/>
                </a:lnTo>
                <a:lnTo>
                  <a:pt x="250506" y="40640"/>
                </a:lnTo>
                <a:lnTo>
                  <a:pt x="247481" y="30480"/>
                </a:lnTo>
                <a:lnTo>
                  <a:pt x="242699" y="22860"/>
                </a:lnTo>
                <a:lnTo>
                  <a:pt x="236372" y="13970"/>
                </a:lnTo>
                <a:close/>
              </a:path>
              <a:path w="252095" h="367029">
                <a:moveTo>
                  <a:pt x="124155" y="302260"/>
                </a:moveTo>
                <a:lnTo>
                  <a:pt x="122212" y="306070"/>
                </a:lnTo>
                <a:lnTo>
                  <a:pt x="121970" y="307340"/>
                </a:lnTo>
                <a:lnTo>
                  <a:pt x="121856" y="320040"/>
                </a:lnTo>
                <a:lnTo>
                  <a:pt x="127406" y="321310"/>
                </a:lnTo>
                <a:lnTo>
                  <a:pt x="129349" y="317500"/>
                </a:lnTo>
                <a:lnTo>
                  <a:pt x="129590" y="317500"/>
                </a:lnTo>
                <a:lnTo>
                  <a:pt x="129705" y="303530"/>
                </a:lnTo>
                <a:lnTo>
                  <a:pt x="124155" y="302260"/>
                </a:lnTo>
                <a:close/>
              </a:path>
              <a:path w="252095" h="367029">
                <a:moveTo>
                  <a:pt x="71361" y="270510"/>
                </a:moveTo>
                <a:lnTo>
                  <a:pt x="62134" y="271780"/>
                </a:lnTo>
                <a:lnTo>
                  <a:pt x="54602" y="276860"/>
                </a:lnTo>
                <a:lnTo>
                  <a:pt x="49524" y="284480"/>
                </a:lnTo>
                <a:lnTo>
                  <a:pt x="47663" y="294640"/>
                </a:lnTo>
                <a:lnTo>
                  <a:pt x="49524" y="303530"/>
                </a:lnTo>
                <a:lnTo>
                  <a:pt x="54602" y="311150"/>
                </a:lnTo>
                <a:lnTo>
                  <a:pt x="62134" y="316230"/>
                </a:lnTo>
                <a:lnTo>
                  <a:pt x="71361" y="317500"/>
                </a:lnTo>
                <a:lnTo>
                  <a:pt x="80588" y="316230"/>
                </a:lnTo>
                <a:lnTo>
                  <a:pt x="88120" y="311150"/>
                </a:lnTo>
                <a:lnTo>
                  <a:pt x="93197" y="303530"/>
                </a:lnTo>
                <a:lnTo>
                  <a:pt x="95059" y="294640"/>
                </a:lnTo>
                <a:lnTo>
                  <a:pt x="93197" y="284480"/>
                </a:lnTo>
                <a:lnTo>
                  <a:pt x="88120" y="276860"/>
                </a:lnTo>
                <a:lnTo>
                  <a:pt x="80588" y="271780"/>
                </a:lnTo>
                <a:lnTo>
                  <a:pt x="71361" y="270510"/>
                </a:lnTo>
                <a:close/>
              </a:path>
              <a:path w="252095" h="367029">
                <a:moveTo>
                  <a:pt x="180200" y="270510"/>
                </a:moveTo>
                <a:lnTo>
                  <a:pt x="170973" y="271780"/>
                </a:lnTo>
                <a:lnTo>
                  <a:pt x="163441" y="276860"/>
                </a:lnTo>
                <a:lnTo>
                  <a:pt x="158363" y="284480"/>
                </a:lnTo>
                <a:lnTo>
                  <a:pt x="156502" y="294640"/>
                </a:lnTo>
                <a:lnTo>
                  <a:pt x="158363" y="303530"/>
                </a:lnTo>
                <a:lnTo>
                  <a:pt x="163441" y="311150"/>
                </a:lnTo>
                <a:lnTo>
                  <a:pt x="170973" y="316230"/>
                </a:lnTo>
                <a:lnTo>
                  <a:pt x="180200" y="317500"/>
                </a:lnTo>
                <a:lnTo>
                  <a:pt x="189421" y="316230"/>
                </a:lnTo>
                <a:lnTo>
                  <a:pt x="196954" y="311150"/>
                </a:lnTo>
                <a:lnTo>
                  <a:pt x="202035" y="303530"/>
                </a:lnTo>
                <a:lnTo>
                  <a:pt x="203898" y="294640"/>
                </a:lnTo>
                <a:lnTo>
                  <a:pt x="202035" y="284480"/>
                </a:lnTo>
                <a:lnTo>
                  <a:pt x="196954" y="276860"/>
                </a:lnTo>
                <a:lnTo>
                  <a:pt x="189421" y="271780"/>
                </a:lnTo>
                <a:lnTo>
                  <a:pt x="180200" y="270510"/>
                </a:lnTo>
                <a:close/>
              </a:path>
              <a:path w="252095" h="367029">
                <a:moveTo>
                  <a:pt x="124155" y="270510"/>
                </a:moveTo>
                <a:lnTo>
                  <a:pt x="122212" y="275590"/>
                </a:lnTo>
                <a:lnTo>
                  <a:pt x="121856" y="275590"/>
                </a:lnTo>
                <a:lnTo>
                  <a:pt x="121856" y="288290"/>
                </a:lnTo>
                <a:lnTo>
                  <a:pt x="127406" y="289560"/>
                </a:lnTo>
                <a:lnTo>
                  <a:pt x="129349" y="285750"/>
                </a:lnTo>
                <a:lnTo>
                  <a:pt x="129590" y="285750"/>
                </a:lnTo>
                <a:lnTo>
                  <a:pt x="129705" y="273050"/>
                </a:lnTo>
                <a:lnTo>
                  <a:pt x="124155" y="270510"/>
                </a:lnTo>
                <a:close/>
              </a:path>
              <a:path w="252095" h="367029">
                <a:moveTo>
                  <a:pt x="124155" y="240030"/>
                </a:moveTo>
                <a:lnTo>
                  <a:pt x="122212" y="243840"/>
                </a:lnTo>
                <a:lnTo>
                  <a:pt x="121970" y="243840"/>
                </a:lnTo>
                <a:lnTo>
                  <a:pt x="121856" y="256540"/>
                </a:lnTo>
                <a:lnTo>
                  <a:pt x="127406" y="259080"/>
                </a:lnTo>
                <a:lnTo>
                  <a:pt x="129349" y="255270"/>
                </a:lnTo>
                <a:lnTo>
                  <a:pt x="129590" y="254000"/>
                </a:lnTo>
                <a:lnTo>
                  <a:pt x="129705" y="241300"/>
                </a:lnTo>
                <a:lnTo>
                  <a:pt x="124155" y="240030"/>
                </a:lnTo>
                <a:close/>
              </a:path>
              <a:path w="252095" h="367029">
                <a:moveTo>
                  <a:pt x="71361" y="196850"/>
                </a:moveTo>
                <a:lnTo>
                  <a:pt x="62134" y="198120"/>
                </a:lnTo>
                <a:lnTo>
                  <a:pt x="54602" y="203200"/>
                </a:lnTo>
                <a:lnTo>
                  <a:pt x="49524" y="210820"/>
                </a:lnTo>
                <a:lnTo>
                  <a:pt x="47663" y="220980"/>
                </a:lnTo>
                <a:lnTo>
                  <a:pt x="49524" y="229870"/>
                </a:lnTo>
                <a:lnTo>
                  <a:pt x="54602" y="237490"/>
                </a:lnTo>
                <a:lnTo>
                  <a:pt x="62134" y="242570"/>
                </a:lnTo>
                <a:lnTo>
                  <a:pt x="71361" y="243840"/>
                </a:lnTo>
                <a:lnTo>
                  <a:pt x="80588" y="242570"/>
                </a:lnTo>
                <a:lnTo>
                  <a:pt x="88120" y="237490"/>
                </a:lnTo>
                <a:lnTo>
                  <a:pt x="93197" y="229870"/>
                </a:lnTo>
                <a:lnTo>
                  <a:pt x="95059" y="220980"/>
                </a:lnTo>
                <a:lnTo>
                  <a:pt x="93197" y="210820"/>
                </a:lnTo>
                <a:lnTo>
                  <a:pt x="88120" y="203200"/>
                </a:lnTo>
                <a:lnTo>
                  <a:pt x="80588" y="198120"/>
                </a:lnTo>
                <a:lnTo>
                  <a:pt x="71361" y="196850"/>
                </a:lnTo>
                <a:close/>
              </a:path>
              <a:path w="252095" h="367029">
                <a:moveTo>
                  <a:pt x="180200" y="196850"/>
                </a:moveTo>
                <a:lnTo>
                  <a:pt x="170973" y="198120"/>
                </a:lnTo>
                <a:lnTo>
                  <a:pt x="163441" y="203200"/>
                </a:lnTo>
                <a:lnTo>
                  <a:pt x="158363" y="210820"/>
                </a:lnTo>
                <a:lnTo>
                  <a:pt x="156502" y="220980"/>
                </a:lnTo>
                <a:lnTo>
                  <a:pt x="158363" y="229870"/>
                </a:lnTo>
                <a:lnTo>
                  <a:pt x="163441" y="237490"/>
                </a:lnTo>
                <a:lnTo>
                  <a:pt x="170973" y="242570"/>
                </a:lnTo>
                <a:lnTo>
                  <a:pt x="180200" y="243840"/>
                </a:lnTo>
                <a:lnTo>
                  <a:pt x="189421" y="242570"/>
                </a:lnTo>
                <a:lnTo>
                  <a:pt x="196954" y="237490"/>
                </a:lnTo>
                <a:lnTo>
                  <a:pt x="202035" y="229870"/>
                </a:lnTo>
                <a:lnTo>
                  <a:pt x="203898" y="220980"/>
                </a:lnTo>
                <a:lnTo>
                  <a:pt x="202035" y="210820"/>
                </a:lnTo>
                <a:lnTo>
                  <a:pt x="196954" y="203200"/>
                </a:lnTo>
                <a:lnTo>
                  <a:pt x="189421" y="198120"/>
                </a:lnTo>
                <a:lnTo>
                  <a:pt x="180200" y="196850"/>
                </a:lnTo>
                <a:close/>
              </a:path>
              <a:path w="252095" h="367029">
                <a:moveTo>
                  <a:pt x="124155" y="208280"/>
                </a:moveTo>
                <a:lnTo>
                  <a:pt x="122212" y="212090"/>
                </a:lnTo>
                <a:lnTo>
                  <a:pt x="121970" y="213360"/>
                </a:lnTo>
                <a:lnTo>
                  <a:pt x="121856" y="226060"/>
                </a:lnTo>
                <a:lnTo>
                  <a:pt x="127406" y="227330"/>
                </a:lnTo>
                <a:lnTo>
                  <a:pt x="129349" y="223520"/>
                </a:lnTo>
                <a:lnTo>
                  <a:pt x="129590" y="222250"/>
                </a:lnTo>
                <a:lnTo>
                  <a:pt x="129705" y="209550"/>
                </a:lnTo>
                <a:lnTo>
                  <a:pt x="124155" y="208280"/>
                </a:lnTo>
                <a:close/>
              </a:path>
              <a:path w="252095" h="367029">
                <a:moveTo>
                  <a:pt x="124155" y="176530"/>
                </a:moveTo>
                <a:lnTo>
                  <a:pt x="122212" y="180340"/>
                </a:lnTo>
                <a:lnTo>
                  <a:pt x="121970" y="181610"/>
                </a:lnTo>
                <a:lnTo>
                  <a:pt x="121856" y="194310"/>
                </a:lnTo>
                <a:lnTo>
                  <a:pt x="127406" y="195580"/>
                </a:lnTo>
                <a:lnTo>
                  <a:pt x="129349" y="191770"/>
                </a:lnTo>
                <a:lnTo>
                  <a:pt x="129590" y="191770"/>
                </a:lnTo>
                <a:lnTo>
                  <a:pt x="129705" y="177800"/>
                </a:lnTo>
                <a:lnTo>
                  <a:pt x="124155" y="176530"/>
                </a:lnTo>
                <a:close/>
              </a:path>
              <a:path w="252095" h="367029">
                <a:moveTo>
                  <a:pt x="71361" y="123190"/>
                </a:moveTo>
                <a:lnTo>
                  <a:pt x="62134" y="124460"/>
                </a:lnTo>
                <a:lnTo>
                  <a:pt x="54602" y="129540"/>
                </a:lnTo>
                <a:lnTo>
                  <a:pt x="49524" y="137160"/>
                </a:lnTo>
                <a:lnTo>
                  <a:pt x="47663" y="146050"/>
                </a:lnTo>
                <a:lnTo>
                  <a:pt x="49524" y="156210"/>
                </a:lnTo>
                <a:lnTo>
                  <a:pt x="54602" y="163830"/>
                </a:lnTo>
                <a:lnTo>
                  <a:pt x="62134" y="168910"/>
                </a:lnTo>
                <a:lnTo>
                  <a:pt x="71361" y="170180"/>
                </a:lnTo>
                <a:lnTo>
                  <a:pt x="80588" y="168910"/>
                </a:lnTo>
                <a:lnTo>
                  <a:pt x="88120" y="163830"/>
                </a:lnTo>
                <a:lnTo>
                  <a:pt x="93197" y="156210"/>
                </a:lnTo>
                <a:lnTo>
                  <a:pt x="95059" y="146050"/>
                </a:lnTo>
                <a:lnTo>
                  <a:pt x="93197" y="137160"/>
                </a:lnTo>
                <a:lnTo>
                  <a:pt x="88120" y="129540"/>
                </a:lnTo>
                <a:lnTo>
                  <a:pt x="80588" y="124460"/>
                </a:lnTo>
                <a:lnTo>
                  <a:pt x="71361" y="123190"/>
                </a:lnTo>
                <a:close/>
              </a:path>
              <a:path w="252095" h="367029">
                <a:moveTo>
                  <a:pt x="180200" y="123190"/>
                </a:moveTo>
                <a:lnTo>
                  <a:pt x="170973" y="124460"/>
                </a:lnTo>
                <a:lnTo>
                  <a:pt x="163441" y="129540"/>
                </a:lnTo>
                <a:lnTo>
                  <a:pt x="158363" y="137160"/>
                </a:lnTo>
                <a:lnTo>
                  <a:pt x="156502" y="146050"/>
                </a:lnTo>
                <a:lnTo>
                  <a:pt x="158363" y="156210"/>
                </a:lnTo>
                <a:lnTo>
                  <a:pt x="163441" y="163830"/>
                </a:lnTo>
                <a:lnTo>
                  <a:pt x="170973" y="168910"/>
                </a:lnTo>
                <a:lnTo>
                  <a:pt x="180200" y="170180"/>
                </a:lnTo>
                <a:lnTo>
                  <a:pt x="189421" y="168910"/>
                </a:lnTo>
                <a:lnTo>
                  <a:pt x="196954" y="163830"/>
                </a:lnTo>
                <a:lnTo>
                  <a:pt x="202035" y="156210"/>
                </a:lnTo>
                <a:lnTo>
                  <a:pt x="203898" y="146050"/>
                </a:lnTo>
                <a:lnTo>
                  <a:pt x="202035" y="137160"/>
                </a:lnTo>
                <a:lnTo>
                  <a:pt x="196954" y="129540"/>
                </a:lnTo>
                <a:lnTo>
                  <a:pt x="189421" y="124460"/>
                </a:lnTo>
                <a:lnTo>
                  <a:pt x="180200" y="123190"/>
                </a:lnTo>
                <a:close/>
              </a:path>
              <a:path w="252095" h="367029">
                <a:moveTo>
                  <a:pt x="124155" y="146050"/>
                </a:moveTo>
                <a:lnTo>
                  <a:pt x="122212" y="149860"/>
                </a:lnTo>
                <a:lnTo>
                  <a:pt x="121856" y="149860"/>
                </a:lnTo>
                <a:lnTo>
                  <a:pt x="121856" y="162560"/>
                </a:lnTo>
                <a:lnTo>
                  <a:pt x="127406" y="163830"/>
                </a:lnTo>
                <a:lnTo>
                  <a:pt x="129349" y="160020"/>
                </a:lnTo>
                <a:lnTo>
                  <a:pt x="129705" y="160020"/>
                </a:lnTo>
                <a:lnTo>
                  <a:pt x="129705" y="147320"/>
                </a:lnTo>
                <a:lnTo>
                  <a:pt x="124155" y="146050"/>
                </a:lnTo>
                <a:close/>
              </a:path>
              <a:path w="252095" h="367029">
                <a:moveTo>
                  <a:pt x="124155" y="114300"/>
                </a:moveTo>
                <a:lnTo>
                  <a:pt x="122212" y="118110"/>
                </a:lnTo>
                <a:lnTo>
                  <a:pt x="121970" y="118110"/>
                </a:lnTo>
                <a:lnTo>
                  <a:pt x="121856" y="132080"/>
                </a:lnTo>
                <a:lnTo>
                  <a:pt x="127406" y="133350"/>
                </a:lnTo>
                <a:lnTo>
                  <a:pt x="129349" y="129540"/>
                </a:lnTo>
                <a:lnTo>
                  <a:pt x="129590" y="128270"/>
                </a:lnTo>
                <a:lnTo>
                  <a:pt x="129705" y="115570"/>
                </a:lnTo>
                <a:lnTo>
                  <a:pt x="124155" y="114300"/>
                </a:lnTo>
                <a:close/>
              </a:path>
              <a:path w="252095" h="367029">
                <a:moveTo>
                  <a:pt x="124155" y="82550"/>
                </a:moveTo>
                <a:lnTo>
                  <a:pt x="122212" y="86360"/>
                </a:lnTo>
                <a:lnTo>
                  <a:pt x="121970" y="87630"/>
                </a:lnTo>
                <a:lnTo>
                  <a:pt x="121856" y="100330"/>
                </a:lnTo>
                <a:lnTo>
                  <a:pt x="127406" y="101600"/>
                </a:lnTo>
                <a:lnTo>
                  <a:pt x="129349" y="97790"/>
                </a:lnTo>
                <a:lnTo>
                  <a:pt x="129590" y="96520"/>
                </a:lnTo>
                <a:lnTo>
                  <a:pt x="129705" y="83820"/>
                </a:lnTo>
                <a:lnTo>
                  <a:pt x="124155" y="82550"/>
                </a:lnTo>
                <a:close/>
              </a:path>
              <a:path w="252095" h="367029">
                <a:moveTo>
                  <a:pt x="71361" y="49530"/>
                </a:moveTo>
                <a:lnTo>
                  <a:pt x="62134" y="50800"/>
                </a:lnTo>
                <a:lnTo>
                  <a:pt x="54602" y="55880"/>
                </a:lnTo>
                <a:lnTo>
                  <a:pt x="49524" y="63500"/>
                </a:lnTo>
                <a:lnTo>
                  <a:pt x="47663" y="72390"/>
                </a:lnTo>
                <a:lnTo>
                  <a:pt x="49524" y="82550"/>
                </a:lnTo>
                <a:lnTo>
                  <a:pt x="54602" y="90170"/>
                </a:lnTo>
                <a:lnTo>
                  <a:pt x="62134" y="95250"/>
                </a:lnTo>
                <a:lnTo>
                  <a:pt x="71361" y="96520"/>
                </a:lnTo>
                <a:lnTo>
                  <a:pt x="80588" y="95250"/>
                </a:lnTo>
                <a:lnTo>
                  <a:pt x="88120" y="90170"/>
                </a:lnTo>
                <a:lnTo>
                  <a:pt x="93197" y="82550"/>
                </a:lnTo>
                <a:lnTo>
                  <a:pt x="95059" y="72390"/>
                </a:lnTo>
                <a:lnTo>
                  <a:pt x="93197" y="63500"/>
                </a:lnTo>
                <a:lnTo>
                  <a:pt x="88120" y="55880"/>
                </a:lnTo>
                <a:lnTo>
                  <a:pt x="80588" y="50800"/>
                </a:lnTo>
                <a:lnTo>
                  <a:pt x="71361" y="49530"/>
                </a:lnTo>
                <a:close/>
              </a:path>
              <a:path w="252095" h="367029">
                <a:moveTo>
                  <a:pt x="180200" y="49530"/>
                </a:moveTo>
                <a:lnTo>
                  <a:pt x="170973" y="50800"/>
                </a:lnTo>
                <a:lnTo>
                  <a:pt x="163441" y="55880"/>
                </a:lnTo>
                <a:lnTo>
                  <a:pt x="158363" y="63500"/>
                </a:lnTo>
                <a:lnTo>
                  <a:pt x="156502" y="72390"/>
                </a:lnTo>
                <a:lnTo>
                  <a:pt x="158363" y="82550"/>
                </a:lnTo>
                <a:lnTo>
                  <a:pt x="163441" y="90170"/>
                </a:lnTo>
                <a:lnTo>
                  <a:pt x="170973" y="95250"/>
                </a:lnTo>
                <a:lnTo>
                  <a:pt x="180200" y="96520"/>
                </a:lnTo>
                <a:lnTo>
                  <a:pt x="189421" y="95250"/>
                </a:lnTo>
                <a:lnTo>
                  <a:pt x="196954" y="90170"/>
                </a:lnTo>
                <a:lnTo>
                  <a:pt x="202035" y="82550"/>
                </a:lnTo>
                <a:lnTo>
                  <a:pt x="203898" y="72390"/>
                </a:lnTo>
                <a:lnTo>
                  <a:pt x="202035" y="63500"/>
                </a:lnTo>
                <a:lnTo>
                  <a:pt x="196954" y="55880"/>
                </a:lnTo>
                <a:lnTo>
                  <a:pt x="189421" y="50800"/>
                </a:lnTo>
                <a:lnTo>
                  <a:pt x="180200" y="49530"/>
                </a:lnTo>
                <a:close/>
              </a:path>
              <a:path w="252095" h="367029">
                <a:moveTo>
                  <a:pt x="124155" y="50800"/>
                </a:moveTo>
                <a:lnTo>
                  <a:pt x="122212" y="54610"/>
                </a:lnTo>
                <a:lnTo>
                  <a:pt x="121970" y="55880"/>
                </a:lnTo>
                <a:lnTo>
                  <a:pt x="121856" y="68580"/>
                </a:lnTo>
                <a:lnTo>
                  <a:pt x="127406" y="69850"/>
                </a:lnTo>
                <a:lnTo>
                  <a:pt x="129349" y="66040"/>
                </a:lnTo>
                <a:lnTo>
                  <a:pt x="129590" y="66040"/>
                </a:lnTo>
                <a:lnTo>
                  <a:pt x="129705" y="52070"/>
                </a:lnTo>
                <a:lnTo>
                  <a:pt x="124155" y="5080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8141" y="5399897"/>
            <a:ext cx="169367" cy="16937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57B177-ABF4-4A7E-A05D-404B7C48A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1"/>
    </mc:Choice>
    <mc:Fallback xmlns="">
      <p:transition spd="slow" advTm="1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43264" y="2129051"/>
            <a:ext cx="7668259" cy="400621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54685" marR="710565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There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several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i="1" spc="-5">
                <a:solidFill>
                  <a:srgbClr val="2C56A2"/>
                </a:solidFill>
                <a:latin typeface="GillSansNova-BookItalic"/>
                <a:cs typeface="GillSansNova-BookItalic"/>
              </a:rPr>
              <a:t>tracer</a:t>
            </a:r>
            <a:r>
              <a:rPr sz="1800" i="1" spc="-1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planning methods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which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may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have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two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three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products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offered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by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country.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These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include:</a:t>
            </a:r>
            <a:endParaRPr sz="1800">
              <a:latin typeface="GillSansNova-Book"/>
              <a:cs typeface="GillSansNova-Book"/>
            </a:endParaRPr>
          </a:p>
          <a:p>
            <a:pPr marL="1169035" marR="4086860">
              <a:lnSpc>
                <a:spcPct val="193000"/>
              </a:lnSpc>
              <a:spcBef>
                <a:spcPts val="1485"/>
              </a:spcBef>
            </a:pPr>
            <a:r>
              <a:rPr sz="1700" spc="5">
                <a:solidFill>
                  <a:srgbClr val="2C56A2"/>
                </a:solidFill>
                <a:latin typeface="GillSansNova-Medium"/>
                <a:cs typeface="GillSansNova-Medium"/>
              </a:rPr>
              <a:t>Injectable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Contraceptives </a:t>
            </a: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 Implantable</a:t>
            </a:r>
            <a:r>
              <a:rPr sz="1700" spc="-3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Contraceptives</a:t>
            </a:r>
            <a:endParaRPr sz="1700">
              <a:latin typeface="GillSansNova-Medium"/>
              <a:cs typeface="GillSansNova-Medium"/>
            </a:endParaRPr>
          </a:p>
          <a:p>
            <a:pPr marL="1169035" marR="908050">
              <a:lnSpc>
                <a:spcPct val="193000"/>
              </a:lnSpc>
            </a:pP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Combined Oral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Contraceptives/Oral</a:t>
            </a: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 Hormonal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Contraceptives </a:t>
            </a:r>
            <a:r>
              <a:rPr sz="1700" spc="-45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Emergency Oral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Contraceptives</a:t>
            </a:r>
            <a:r>
              <a:rPr sz="1700" spc="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(quarterly</a:t>
            </a: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1700" spc="-5">
                <a:solidFill>
                  <a:srgbClr val="2C56A2"/>
                </a:solidFill>
                <a:latin typeface="GillSansNova-Medium"/>
                <a:cs typeface="GillSansNova-Medium"/>
              </a:rPr>
              <a:t>stockout</a:t>
            </a:r>
            <a:r>
              <a:rPr sz="1700">
                <a:solidFill>
                  <a:srgbClr val="2C56A2"/>
                </a:solidFill>
                <a:latin typeface="GillSansNova-Medium"/>
                <a:cs typeface="GillSansNova-Medium"/>
              </a:rPr>
              <a:t> rate</a:t>
            </a:r>
            <a:r>
              <a:rPr sz="1700" spc="5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sz="1700" spc="-15">
                <a:solidFill>
                  <a:srgbClr val="2C56A2"/>
                </a:solidFill>
                <a:latin typeface="GillSansNova-Medium"/>
                <a:cs typeface="GillSansNova-Medium"/>
              </a:rPr>
              <a:t>only)</a:t>
            </a:r>
            <a:endParaRPr sz="1700">
              <a:latin typeface="GillSansNova-Medium"/>
              <a:cs typeface="GillSansNova-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GillSansNova-Medium"/>
              <a:cs typeface="GillSansNova-Medium"/>
            </a:endParaRPr>
          </a:p>
          <a:p>
            <a:pPr marL="12700" marR="5080" algn="just">
              <a:lnSpc>
                <a:spcPts val="2100"/>
              </a:lnSpc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Note that slight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differences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apply in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how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products and methods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are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categorized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 reported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average (annual)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rate and the Global Health Supply Chain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0">
                <a:solidFill>
                  <a:srgbClr val="2C56A2"/>
                </a:solidFill>
                <a:latin typeface="GillSansNova-Book"/>
                <a:cs typeface="GillSansNova-Book"/>
              </a:rPr>
              <a:t>(or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GHSC)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stockout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rate.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1815" y="3135908"/>
            <a:ext cx="190500" cy="274320"/>
          </a:xfrm>
          <a:custGeom>
            <a:avLst/>
            <a:gdLst/>
            <a:ahLst/>
            <a:cxnLst/>
            <a:rect l="l" t="t" r="r" b="b"/>
            <a:pathLst>
              <a:path w="190500" h="274320">
                <a:moveTo>
                  <a:pt x="8775" y="228650"/>
                </a:moveTo>
                <a:lnTo>
                  <a:pt x="4267" y="229692"/>
                </a:lnTo>
                <a:lnTo>
                  <a:pt x="0" y="236524"/>
                </a:lnTo>
                <a:lnTo>
                  <a:pt x="1041" y="241020"/>
                </a:lnTo>
                <a:lnTo>
                  <a:pt x="53924" y="274065"/>
                </a:lnTo>
                <a:lnTo>
                  <a:pt x="58420" y="273024"/>
                </a:lnTo>
                <a:lnTo>
                  <a:pt x="62699" y="266191"/>
                </a:lnTo>
                <a:lnTo>
                  <a:pt x="61658" y="261696"/>
                </a:lnTo>
                <a:lnTo>
                  <a:pt x="41402" y="249034"/>
                </a:lnTo>
                <a:lnTo>
                  <a:pt x="46236" y="241299"/>
                </a:lnTo>
                <a:lnTo>
                  <a:pt x="29032" y="241299"/>
                </a:lnTo>
                <a:lnTo>
                  <a:pt x="8775" y="228650"/>
                </a:lnTo>
                <a:close/>
              </a:path>
              <a:path w="190500" h="274320">
                <a:moveTo>
                  <a:pt x="90308" y="236499"/>
                </a:moveTo>
                <a:lnTo>
                  <a:pt x="49237" y="236499"/>
                </a:lnTo>
                <a:lnTo>
                  <a:pt x="72415" y="250977"/>
                </a:lnTo>
                <a:lnTo>
                  <a:pt x="76136" y="251498"/>
                </a:lnTo>
                <a:lnTo>
                  <a:pt x="82969" y="249910"/>
                </a:lnTo>
                <a:lnTo>
                  <a:pt x="86093" y="247827"/>
                </a:lnTo>
                <a:lnTo>
                  <a:pt x="90093" y="241439"/>
                </a:lnTo>
                <a:lnTo>
                  <a:pt x="90589" y="237718"/>
                </a:lnTo>
                <a:lnTo>
                  <a:pt x="90308" y="236499"/>
                </a:lnTo>
                <a:close/>
              </a:path>
              <a:path w="190500" h="274320">
                <a:moveTo>
                  <a:pt x="24485" y="190525"/>
                </a:moveTo>
                <a:lnTo>
                  <a:pt x="17653" y="192100"/>
                </a:lnTo>
                <a:lnTo>
                  <a:pt x="14528" y="194195"/>
                </a:lnTo>
                <a:lnTo>
                  <a:pt x="10541" y="200571"/>
                </a:lnTo>
                <a:lnTo>
                  <a:pt x="10033" y="204292"/>
                </a:lnTo>
                <a:lnTo>
                  <a:pt x="11633" y="211188"/>
                </a:lnTo>
                <a:lnTo>
                  <a:pt x="13716" y="214299"/>
                </a:lnTo>
                <a:lnTo>
                  <a:pt x="36868" y="228765"/>
                </a:lnTo>
                <a:lnTo>
                  <a:pt x="29032" y="241299"/>
                </a:lnTo>
                <a:lnTo>
                  <a:pt x="46236" y="241299"/>
                </a:lnTo>
                <a:lnTo>
                  <a:pt x="49237" y="236499"/>
                </a:lnTo>
                <a:lnTo>
                  <a:pt x="90308" y="236499"/>
                </a:lnTo>
                <a:lnTo>
                  <a:pt x="89801" y="234302"/>
                </a:lnTo>
                <a:lnTo>
                  <a:pt x="89027" y="230860"/>
                </a:lnTo>
                <a:lnTo>
                  <a:pt x="86944" y="227736"/>
                </a:lnTo>
                <a:lnTo>
                  <a:pt x="83718" y="225717"/>
                </a:lnTo>
                <a:lnTo>
                  <a:pt x="88543" y="217995"/>
                </a:lnTo>
                <a:lnTo>
                  <a:pt x="71335" y="217995"/>
                </a:lnTo>
                <a:lnTo>
                  <a:pt x="43802" y="200786"/>
                </a:lnTo>
                <a:lnTo>
                  <a:pt x="48636" y="193052"/>
                </a:lnTo>
                <a:lnTo>
                  <a:pt x="31432" y="193052"/>
                </a:lnTo>
                <a:lnTo>
                  <a:pt x="28206" y="191033"/>
                </a:lnTo>
                <a:lnTo>
                  <a:pt x="24485" y="190525"/>
                </a:lnTo>
                <a:close/>
              </a:path>
              <a:path w="190500" h="274320">
                <a:moveTo>
                  <a:pt x="161998" y="72669"/>
                </a:moveTo>
                <a:lnTo>
                  <a:pt x="133375" y="72669"/>
                </a:lnTo>
                <a:lnTo>
                  <a:pt x="135775" y="73063"/>
                </a:lnTo>
                <a:lnTo>
                  <a:pt x="137477" y="73367"/>
                </a:lnTo>
                <a:lnTo>
                  <a:pt x="149517" y="89420"/>
                </a:lnTo>
                <a:lnTo>
                  <a:pt x="148920" y="93840"/>
                </a:lnTo>
                <a:lnTo>
                  <a:pt x="71335" y="217995"/>
                </a:lnTo>
                <a:lnTo>
                  <a:pt x="88543" y="217995"/>
                </a:lnTo>
                <a:lnTo>
                  <a:pt x="163423" y="98158"/>
                </a:lnTo>
                <a:lnTo>
                  <a:pt x="164566" y="89776"/>
                </a:lnTo>
                <a:lnTo>
                  <a:pt x="162242" y="79730"/>
                </a:lnTo>
                <a:lnTo>
                  <a:pt x="161429" y="77457"/>
                </a:lnTo>
                <a:lnTo>
                  <a:pt x="160362" y="75285"/>
                </a:lnTo>
                <a:lnTo>
                  <a:pt x="161998" y="72669"/>
                </a:lnTo>
                <a:close/>
              </a:path>
              <a:path w="190500" h="274320">
                <a:moveTo>
                  <a:pt x="154178" y="37363"/>
                </a:moveTo>
                <a:lnTo>
                  <a:pt x="150749" y="38163"/>
                </a:lnTo>
                <a:lnTo>
                  <a:pt x="146773" y="39281"/>
                </a:lnTo>
                <a:lnTo>
                  <a:pt x="143383" y="41668"/>
                </a:lnTo>
                <a:lnTo>
                  <a:pt x="133045" y="58216"/>
                </a:lnTo>
                <a:lnTo>
                  <a:pt x="130505" y="58216"/>
                </a:lnTo>
                <a:lnTo>
                  <a:pt x="128219" y="58470"/>
                </a:lnTo>
                <a:lnTo>
                  <a:pt x="118173" y="60794"/>
                </a:lnTo>
                <a:lnTo>
                  <a:pt x="111150" y="65481"/>
                </a:lnTo>
                <a:lnTo>
                  <a:pt x="31432" y="193052"/>
                </a:lnTo>
                <a:lnTo>
                  <a:pt x="48636" y="193052"/>
                </a:lnTo>
                <a:lnTo>
                  <a:pt x="62598" y="170713"/>
                </a:lnTo>
                <a:lnTo>
                  <a:pt x="75487" y="170713"/>
                </a:lnTo>
                <a:lnTo>
                  <a:pt x="66217" y="164922"/>
                </a:lnTo>
                <a:lnTo>
                  <a:pt x="77673" y="146583"/>
                </a:lnTo>
                <a:lnTo>
                  <a:pt x="90562" y="146583"/>
                </a:lnTo>
                <a:lnTo>
                  <a:pt x="81292" y="140792"/>
                </a:lnTo>
                <a:lnTo>
                  <a:pt x="92748" y="122453"/>
                </a:lnTo>
                <a:lnTo>
                  <a:pt x="105645" y="122453"/>
                </a:lnTo>
                <a:lnTo>
                  <a:pt x="96380" y="116649"/>
                </a:lnTo>
                <a:lnTo>
                  <a:pt x="107835" y="98323"/>
                </a:lnTo>
                <a:lnTo>
                  <a:pt x="120745" y="98323"/>
                </a:lnTo>
                <a:lnTo>
                  <a:pt x="111455" y="92519"/>
                </a:lnTo>
                <a:lnTo>
                  <a:pt x="121386" y="76631"/>
                </a:lnTo>
                <a:lnTo>
                  <a:pt x="125095" y="74167"/>
                </a:lnTo>
                <a:lnTo>
                  <a:pt x="131229" y="72745"/>
                </a:lnTo>
                <a:lnTo>
                  <a:pt x="133375" y="72669"/>
                </a:lnTo>
                <a:lnTo>
                  <a:pt x="161998" y="72669"/>
                </a:lnTo>
                <a:lnTo>
                  <a:pt x="170840" y="58521"/>
                </a:lnTo>
                <a:lnTo>
                  <a:pt x="170882" y="58216"/>
                </a:lnTo>
                <a:lnTo>
                  <a:pt x="133045" y="58216"/>
                </a:lnTo>
                <a:lnTo>
                  <a:pt x="170883" y="58204"/>
                </a:lnTo>
                <a:lnTo>
                  <a:pt x="171437" y="54152"/>
                </a:lnTo>
                <a:lnTo>
                  <a:pt x="170497" y="50114"/>
                </a:lnTo>
                <a:lnTo>
                  <a:pt x="169837" y="47155"/>
                </a:lnTo>
                <a:lnTo>
                  <a:pt x="168325" y="44386"/>
                </a:lnTo>
                <a:lnTo>
                  <a:pt x="166077" y="42189"/>
                </a:lnTo>
                <a:lnTo>
                  <a:pt x="168340" y="38569"/>
                </a:lnTo>
                <a:lnTo>
                  <a:pt x="160286" y="38569"/>
                </a:lnTo>
                <a:lnTo>
                  <a:pt x="157327" y="37503"/>
                </a:lnTo>
                <a:lnTo>
                  <a:pt x="154178" y="37363"/>
                </a:lnTo>
                <a:close/>
              </a:path>
              <a:path w="190500" h="274320">
                <a:moveTo>
                  <a:pt x="75487" y="170713"/>
                </a:moveTo>
                <a:lnTo>
                  <a:pt x="62598" y="170713"/>
                </a:lnTo>
                <a:lnTo>
                  <a:pt x="75006" y="178473"/>
                </a:lnTo>
                <a:lnTo>
                  <a:pt x="77127" y="177990"/>
                </a:lnTo>
                <a:lnTo>
                  <a:pt x="79121" y="174790"/>
                </a:lnTo>
                <a:lnTo>
                  <a:pt x="78638" y="172681"/>
                </a:lnTo>
                <a:lnTo>
                  <a:pt x="75487" y="170713"/>
                </a:lnTo>
                <a:close/>
              </a:path>
              <a:path w="190500" h="274320">
                <a:moveTo>
                  <a:pt x="90562" y="146583"/>
                </a:moveTo>
                <a:lnTo>
                  <a:pt x="77673" y="146583"/>
                </a:lnTo>
                <a:lnTo>
                  <a:pt x="90093" y="154343"/>
                </a:lnTo>
                <a:lnTo>
                  <a:pt x="92202" y="153860"/>
                </a:lnTo>
                <a:lnTo>
                  <a:pt x="94195" y="150660"/>
                </a:lnTo>
                <a:lnTo>
                  <a:pt x="93713" y="148551"/>
                </a:lnTo>
                <a:lnTo>
                  <a:pt x="90562" y="146583"/>
                </a:lnTo>
                <a:close/>
              </a:path>
              <a:path w="190500" h="274320">
                <a:moveTo>
                  <a:pt x="105645" y="122453"/>
                </a:moveTo>
                <a:lnTo>
                  <a:pt x="92748" y="122453"/>
                </a:lnTo>
                <a:lnTo>
                  <a:pt x="105168" y="130213"/>
                </a:lnTo>
                <a:lnTo>
                  <a:pt x="107276" y="129730"/>
                </a:lnTo>
                <a:lnTo>
                  <a:pt x="109283" y="126530"/>
                </a:lnTo>
                <a:lnTo>
                  <a:pt x="108788" y="124421"/>
                </a:lnTo>
                <a:lnTo>
                  <a:pt x="105645" y="122453"/>
                </a:lnTo>
                <a:close/>
              </a:path>
              <a:path w="190500" h="274320">
                <a:moveTo>
                  <a:pt x="120745" y="98323"/>
                </a:moveTo>
                <a:lnTo>
                  <a:pt x="107835" y="98323"/>
                </a:lnTo>
                <a:lnTo>
                  <a:pt x="120243" y="106083"/>
                </a:lnTo>
                <a:lnTo>
                  <a:pt x="122364" y="105600"/>
                </a:lnTo>
                <a:lnTo>
                  <a:pt x="124358" y="102387"/>
                </a:lnTo>
                <a:lnTo>
                  <a:pt x="123875" y="100279"/>
                </a:lnTo>
                <a:lnTo>
                  <a:pt x="120745" y="98323"/>
                </a:lnTo>
                <a:close/>
              </a:path>
              <a:path w="190500" h="274320">
                <a:moveTo>
                  <a:pt x="186182" y="0"/>
                </a:moveTo>
                <a:lnTo>
                  <a:pt x="184073" y="495"/>
                </a:lnTo>
                <a:lnTo>
                  <a:pt x="160286" y="38569"/>
                </a:lnTo>
                <a:lnTo>
                  <a:pt x="168340" y="38569"/>
                </a:lnTo>
                <a:lnTo>
                  <a:pt x="189877" y="4114"/>
                </a:lnTo>
                <a:lnTo>
                  <a:pt x="189382" y="2006"/>
                </a:lnTo>
                <a:lnTo>
                  <a:pt x="18618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9410" y="3602558"/>
            <a:ext cx="185420" cy="266065"/>
          </a:xfrm>
          <a:custGeom>
            <a:avLst/>
            <a:gdLst/>
            <a:ahLst/>
            <a:cxnLst/>
            <a:rect l="l" t="t" r="r" b="b"/>
            <a:pathLst>
              <a:path w="185419" h="266064">
                <a:moveTo>
                  <a:pt x="86321" y="231368"/>
                </a:moveTo>
                <a:lnTo>
                  <a:pt x="84493" y="229539"/>
                </a:lnTo>
                <a:lnTo>
                  <a:pt x="36004" y="229539"/>
                </a:lnTo>
                <a:lnTo>
                  <a:pt x="34175" y="231368"/>
                </a:lnTo>
                <a:lnTo>
                  <a:pt x="34175" y="233616"/>
                </a:lnTo>
                <a:lnTo>
                  <a:pt x="34175" y="235864"/>
                </a:lnTo>
                <a:lnTo>
                  <a:pt x="36004" y="237693"/>
                </a:lnTo>
                <a:lnTo>
                  <a:pt x="84493" y="237693"/>
                </a:lnTo>
                <a:lnTo>
                  <a:pt x="86321" y="235864"/>
                </a:lnTo>
                <a:lnTo>
                  <a:pt x="86321" y="231368"/>
                </a:lnTo>
                <a:close/>
              </a:path>
              <a:path w="185419" h="266064">
                <a:moveTo>
                  <a:pt x="185204" y="232613"/>
                </a:moveTo>
                <a:lnTo>
                  <a:pt x="182346" y="214820"/>
                </a:lnTo>
                <a:lnTo>
                  <a:pt x="181622" y="211213"/>
                </a:lnTo>
                <a:lnTo>
                  <a:pt x="177228" y="189331"/>
                </a:lnTo>
                <a:lnTo>
                  <a:pt x="166420" y="151599"/>
                </a:lnTo>
                <a:lnTo>
                  <a:pt x="156438" y="121183"/>
                </a:lnTo>
                <a:lnTo>
                  <a:pt x="151942" y="108381"/>
                </a:lnTo>
                <a:lnTo>
                  <a:pt x="149440" y="101193"/>
                </a:lnTo>
                <a:lnTo>
                  <a:pt x="148259" y="95211"/>
                </a:lnTo>
                <a:lnTo>
                  <a:pt x="148399" y="89166"/>
                </a:lnTo>
                <a:lnTo>
                  <a:pt x="149847" y="81737"/>
                </a:lnTo>
                <a:lnTo>
                  <a:pt x="151180" y="76339"/>
                </a:lnTo>
                <a:lnTo>
                  <a:pt x="151003" y="71640"/>
                </a:lnTo>
                <a:lnTo>
                  <a:pt x="150698" y="63500"/>
                </a:lnTo>
                <a:lnTo>
                  <a:pt x="147447" y="49745"/>
                </a:lnTo>
                <a:lnTo>
                  <a:pt x="146977" y="47802"/>
                </a:lnTo>
                <a:lnTo>
                  <a:pt x="138823" y="13258"/>
                </a:lnTo>
                <a:lnTo>
                  <a:pt x="138163" y="12814"/>
                </a:lnTo>
                <a:lnTo>
                  <a:pt x="137134" y="12293"/>
                </a:lnTo>
                <a:lnTo>
                  <a:pt x="136207" y="12192"/>
                </a:lnTo>
                <a:lnTo>
                  <a:pt x="133629" y="12814"/>
                </a:lnTo>
                <a:lnTo>
                  <a:pt x="132435" y="14224"/>
                </a:lnTo>
                <a:lnTo>
                  <a:pt x="140004" y="46253"/>
                </a:lnTo>
                <a:lnTo>
                  <a:pt x="139052" y="47612"/>
                </a:lnTo>
                <a:lnTo>
                  <a:pt x="136448" y="47802"/>
                </a:lnTo>
                <a:lnTo>
                  <a:pt x="135445" y="46951"/>
                </a:lnTo>
                <a:lnTo>
                  <a:pt x="125437" y="4572"/>
                </a:lnTo>
                <a:lnTo>
                  <a:pt x="123748" y="3848"/>
                </a:lnTo>
                <a:lnTo>
                  <a:pt x="121158" y="4470"/>
                </a:lnTo>
                <a:lnTo>
                  <a:pt x="120370" y="4965"/>
                </a:lnTo>
                <a:lnTo>
                  <a:pt x="119659" y="5930"/>
                </a:lnTo>
                <a:lnTo>
                  <a:pt x="119291" y="6565"/>
                </a:lnTo>
                <a:lnTo>
                  <a:pt x="128981" y="47612"/>
                </a:lnTo>
                <a:lnTo>
                  <a:pt x="129057" y="48145"/>
                </a:lnTo>
                <a:lnTo>
                  <a:pt x="128333" y="49339"/>
                </a:lnTo>
                <a:lnTo>
                  <a:pt x="126911" y="49669"/>
                </a:lnTo>
                <a:lnTo>
                  <a:pt x="126733" y="49682"/>
                </a:lnTo>
                <a:lnTo>
                  <a:pt x="125488" y="49669"/>
                </a:lnTo>
                <a:lnTo>
                  <a:pt x="124574" y="48971"/>
                </a:lnTo>
                <a:lnTo>
                  <a:pt x="113245" y="1028"/>
                </a:lnTo>
                <a:lnTo>
                  <a:pt x="111518" y="0"/>
                </a:lnTo>
                <a:lnTo>
                  <a:pt x="108064" y="812"/>
                </a:lnTo>
                <a:lnTo>
                  <a:pt x="106984" y="2514"/>
                </a:lnTo>
                <a:lnTo>
                  <a:pt x="117767" y="48145"/>
                </a:lnTo>
                <a:lnTo>
                  <a:pt x="116992" y="49390"/>
                </a:lnTo>
                <a:lnTo>
                  <a:pt x="115582" y="49720"/>
                </a:lnTo>
                <a:lnTo>
                  <a:pt x="115404" y="49745"/>
                </a:lnTo>
                <a:lnTo>
                  <a:pt x="114185" y="49745"/>
                </a:lnTo>
                <a:lnTo>
                  <a:pt x="113245" y="49034"/>
                </a:lnTo>
                <a:lnTo>
                  <a:pt x="103835" y="9207"/>
                </a:lnTo>
                <a:lnTo>
                  <a:pt x="103339" y="8521"/>
                </a:lnTo>
                <a:lnTo>
                  <a:pt x="101879" y="7645"/>
                </a:lnTo>
                <a:lnTo>
                  <a:pt x="101015" y="7505"/>
                </a:lnTo>
                <a:lnTo>
                  <a:pt x="99326" y="7899"/>
                </a:lnTo>
                <a:lnTo>
                  <a:pt x="98615" y="8407"/>
                </a:lnTo>
                <a:lnTo>
                  <a:pt x="97713" y="9855"/>
                </a:lnTo>
                <a:lnTo>
                  <a:pt x="97574" y="10693"/>
                </a:lnTo>
                <a:lnTo>
                  <a:pt x="111594" y="70091"/>
                </a:lnTo>
                <a:lnTo>
                  <a:pt x="110642" y="71462"/>
                </a:lnTo>
                <a:lnTo>
                  <a:pt x="108038" y="71640"/>
                </a:lnTo>
                <a:lnTo>
                  <a:pt x="107035" y="70789"/>
                </a:lnTo>
                <a:lnTo>
                  <a:pt x="103124" y="54216"/>
                </a:lnTo>
                <a:lnTo>
                  <a:pt x="101244" y="52844"/>
                </a:lnTo>
                <a:lnTo>
                  <a:pt x="99148" y="51790"/>
                </a:lnTo>
                <a:lnTo>
                  <a:pt x="98539" y="51562"/>
                </a:lnTo>
                <a:lnTo>
                  <a:pt x="96939" y="51117"/>
                </a:lnTo>
                <a:lnTo>
                  <a:pt x="95986" y="52006"/>
                </a:lnTo>
                <a:lnTo>
                  <a:pt x="100812" y="72453"/>
                </a:lnTo>
                <a:lnTo>
                  <a:pt x="102717" y="77304"/>
                </a:lnTo>
                <a:lnTo>
                  <a:pt x="105283" y="81826"/>
                </a:lnTo>
                <a:lnTo>
                  <a:pt x="116319" y="95427"/>
                </a:lnTo>
                <a:lnTo>
                  <a:pt x="117741" y="102260"/>
                </a:lnTo>
                <a:lnTo>
                  <a:pt x="122174" y="142113"/>
                </a:lnTo>
                <a:lnTo>
                  <a:pt x="124167" y="162750"/>
                </a:lnTo>
                <a:lnTo>
                  <a:pt x="126695" y="181419"/>
                </a:lnTo>
                <a:lnTo>
                  <a:pt x="130302" y="196786"/>
                </a:lnTo>
                <a:lnTo>
                  <a:pt x="135572" y="207467"/>
                </a:lnTo>
                <a:lnTo>
                  <a:pt x="136309" y="208407"/>
                </a:lnTo>
                <a:lnTo>
                  <a:pt x="136296" y="209067"/>
                </a:lnTo>
                <a:lnTo>
                  <a:pt x="136182" y="209931"/>
                </a:lnTo>
                <a:lnTo>
                  <a:pt x="134785" y="211048"/>
                </a:lnTo>
                <a:lnTo>
                  <a:pt x="134277" y="211213"/>
                </a:lnTo>
                <a:lnTo>
                  <a:pt x="133096" y="211213"/>
                </a:lnTo>
                <a:lnTo>
                  <a:pt x="132422" y="210908"/>
                </a:lnTo>
                <a:lnTo>
                  <a:pt x="131635" y="209918"/>
                </a:lnTo>
                <a:lnTo>
                  <a:pt x="131038" y="209067"/>
                </a:lnTo>
                <a:lnTo>
                  <a:pt x="124866" y="208407"/>
                </a:lnTo>
                <a:lnTo>
                  <a:pt x="104013" y="206578"/>
                </a:lnTo>
                <a:lnTo>
                  <a:pt x="102679" y="206489"/>
                </a:lnTo>
                <a:lnTo>
                  <a:pt x="102679" y="236131"/>
                </a:lnTo>
                <a:lnTo>
                  <a:pt x="101955" y="240144"/>
                </a:lnTo>
                <a:lnTo>
                  <a:pt x="100799" y="242798"/>
                </a:lnTo>
                <a:lnTo>
                  <a:pt x="98653" y="245668"/>
                </a:lnTo>
                <a:lnTo>
                  <a:pt x="97967" y="245986"/>
                </a:lnTo>
                <a:lnTo>
                  <a:pt x="96786" y="245986"/>
                </a:lnTo>
                <a:lnTo>
                  <a:pt x="96304" y="245833"/>
                </a:lnTo>
                <a:lnTo>
                  <a:pt x="94869" y="244767"/>
                </a:lnTo>
                <a:lnTo>
                  <a:pt x="94665" y="243332"/>
                </a:lnTo>
                <a:lnTo>
                  <a:pt x="95427" y="242290"/>
                </a:lnTo>
                <a:lnTo>
                  <a:pt x="96697" y="240563"/>
                </a:lnTo>
                <a:lnTo>
                  <a:pt x="97548" y="238633"/>
                </a:lnTo>
                <a:lnTo>
                  <a:pt x="98145" y="235318"/>
                </a:lnTo>
                <a:lnTo>
                  <a:pt x="99352" y="234480"/>
                </a:lnTo>
                <a:lnTo>
                  <a:pt x="101841" y="234937"/>
                </a:lnTo>
                <a:lnTo>
                  <a:pt x="102679" y="236131"/>
                </a:lnTo>
                <a:lnTo>
                  <a:pt x="102679" y="206489"/>
                </a:lnTo>
                <a:lnTo>
                  <a:pt x="99466" y="206260"/>
                </a:lnTo>
                <a:lnTo>
                  <a:pt x="99466" y="222580"/>
                </a:lnTo>
                <a:lnTo>
                  <a:pt x="99314" y="224028"/>
                </a:lnTo>
                <a:lnTo>
                  <a:pt x="97904" y="225171"/>
                </a:lnTo>
                <a:lnTo>
                  <a:pt x="97396" y="225336"/>
                </a:lnTo>
                <a:lnTo>
                  <a:pt x="96215" y="225336"/>
                </a:lnTo>
                <a:lnTo>
                  <a:pt x="95554" y="225044"/>
                </a:lnTo>
                <a:lnTo>
                  <a:pt x="95440" y="224917"/>
                </a:lnTo>
                <a:lnTo>
                  <a:pt x="93980" y="223126"/>
                </a:lnTo>
                <a:lnTo>
                  <a:pt x="93764" y="222846"/>
                </a:lnTo>
                <a:lnTo>
                  <a:pt x="92049" y="221513"/>
                </a:lnTo>
                <a:lnTo>
                  <a:pt x="90932" y="221005"/>
                </a:lnTo>
                <a:lnTo>
                  <a:pt x="90932" y="228815"/>
                </a:lnTo>
                <a:lnTo>
                  <a:pt x="90932" y="238391"/>
                </a:lnTo>
                <a:lnTo>
                  <a:pt x="87033" y="242290"/>
                </a:lnTo>
                <a:lnTo>
                  <a:pt x="86804" y="242290"/>
                </a:lnTo>
                <a:lnTo>
                  <a:pt x="86804" y="248818"/>
                </a:lnTo>
                <a:lnTo>
                  <a:pt x="86804" y="251371"/>
                </a:lnTo>
                <a:lnTo>
                  <a:pt x="85813" y="252399"/>
                </a:lnTo>
                <a:lnTo>
                  <a:pt x="84543" y="252399"/>
                </a:lnTo>
                <a:lnTo>
                  <a:pt x="84543" y="250101"/>
                </a:lnTo>
                <a:lnTo>
                  <a:pt x="84531" y="252399"/>
                </a:lnTo>
                <a:lnTo>
                  <a:pt x="75819" y="252399"/>
                </a:lnTo>
                <a:lnTo>
                  <a:pt x="74790" y="251371"/>
                </a:lnTo>
                <a:lnTo>
                  <a:pt x="74790" y="248818"/>
                </a:lnTo>
                <a:lnTo>
                  <a:pt x="75819" y="247789"/>
                </a:lnTo>
                <a:lnTo>
                  <a:pt x="85750" y="247789"/>
                </a:lnTo>
                <a:lnTo>
                  <a:pt x="86804" y="248818"/>
                </a:lnTo>
                <a:lnTo>
                  <a:pt x="86804" y="242290"/>
                </a:lnTo>
                <a:lnTo>
                  <a:pt x="64617" y="242290"/>
                </a:lnTo>
                <a:lnTo>
                  <a:pt x="64617" y="248818"/>
                </a:lnTo>
                <a:lnTo>
                  <a:pt x="64617" y="251371"/>
                </a:lnTo>
                <a:lnTo>
                  <a:pt x="63588" y="252399"/>
                </a:lnTo>
                <a:lnTo>
                  <a:pt x="53657" y="252399"/>
                </a:lnTo>
                <a:lnTo>
                  <a:pt x="52628" y="251371"/>
                </a:lnTo>
                <a:lnTo>
                  <a:pt x="52628" y="248818"/>
                </a:lnTo>
                <a:lnTo>
                  <a:pt x="53657" y="247789"/>
                </a:lnTo>
                <a:lnTo>
                  <a:pt x="63588" y="247789"/>
                </a:lnTo>
                <a:lnTo>
                  <a:pt x="64617" y="248818"/>
                </a:lnTo>
                <a:lnTo>
                  <a:pt x="64617" y="242290"/>
                </a:lnTo>
                <a:lnTo>
                  <a:pt x="42456" y="242290"/>
                </a:lnTo>
                <a:lnTo>
                  <a:pt x="42456" y="248818"/>
                </a:lnTo>
                <a:lnTo>
                  <a:pt x="42456" y="251371"/>
                </a:lnTo>
                <a:lnTo>
                  <a:pt x="41427" y="252399"/>
                </a:lnTo>
                <a:lnTo>
                  <a:pt x="34734" y="252399"/>
                </a:lnTo>
                <a:lnTo>
                  <a:pt x="33515" y="252272"/>
                </a:lnTo>
                <a:lnTo>
                  <a:pt x="31089" y="251790"/>
                </a:lnTo>
                <a:lnTo>
                  <a:pt x="30276" y="250583"/>
                </a:lnTo>
                <a:lnTo>
                  <a:pt x="30784" y="248081"/>
                </a:lnTo>
                <a:lnTo>
                  <a:pt x="31991" y="247269"/>
                </a:lnTo>
                <a:lnTo>
                  <a:pt x="34124" y="247700"/>
                </a:lnTo>
                <a:lnTo>
                  <a:pt x="35026" y="247789"/>
                </a:lnTo>
                <a:lnTo>
                  <a:pt x="41427" y="247789"/>
                </a:lnTo>
                <a:lnTo>
                  <a:pt x="42456" y="248818"/>
                </a:lnTo>
                <a:lnTo>
                  <a:pt x="42456" y="242290"/>
                </a:lnTo>
                <a:lnTo>
                  <a:pt x="33477" y="242290"/>
                </a:lnTo>
                <a:lnTo>
                  <a:pt x="29578" y="238391"/>
                </a:lnTo>
                <a:lnTo>
                  <a:pt x="29578" y="231584"/>
                </a:lnTo>
                <a:lnTo>
                  <a:pt x="29578" y="228815"/>
                </a:lnTo>
                <a:lnTo>
                  <a:pt x="33477" y="224917"/>
                </a:lnTo>
                <a:lnTo>
                  <a:pt x="87033" y="224917"/>
                </a:lnTo>
                <a:lnTo>
                  <a:pt x="90932" y="228815"/>
                </a:lnTo>
                <a:lnTo>
                  <a:pt x="90932" y="221005"/>
                </a:lnTo>
                <a:lnTo>
                  <a:pt x="88988" y="220116"/>
                </a:lnTo>
                <a:lnTo>
                  <a:pt x="88722" y="219417"/>
                </a:lnTo>
                <a:lnTo>
                  <a:pt x="88480" y="218757"/>
                </a:lnTo>
                <a:lnTo>
                  <a:pt x="89535" y="216433"/>
                </a:lnTo>
                <a:lnTo>
                  <a:pt x="90893" y="215925"/>
                </a:lnTo>
                <a:lnTo>
                  <a:pt x="94615" y="217627"/>
                </a:lnTo>
                <a:lnTo>
                  <a:pt x="96901" y="219405"/>
                </a:lnTo>
                <a:lnTo>
                  <a:pt x="99466" y="222580"/>
                </a:lnTo>
                <a:lnTo>
                  <a:pt x="99466" y="206260"/>
                </a:lnTo>
                <a:lnTo>
                  <a:pt x="78828" y="204812"/>
                </a:lnTo>
                <a:lnTo>
                  <a:pt x="78828" y="218389"/>
                </a:lnTo>
                <a:lnTo>
                  <a:pt x="77800" y="219417"/>
                </a:lnTo>
                <a:lnTo>
                  <a:pt x="67868" y="219417"/>
                </a:lnTo>
                <a:lnTo>
                  <a:pt x="66840" y="218389"/>
                </a:lnTo>
                <a:lnTo>
                  <a:pt x="66916" y="215773"/>
                </a:lnTo>
                <a:lnTo>
                  <a:pt x="67868" y="214820"/>
                </a:lnTo>
                <a:lnTo>
                  <a:pt x="77800" y="214820"/>
                </a:lnTo>
                <a:lnTo>
                  <a:pt x="78752" y="215773"/>
                </a:lnTo>
                <a:lnTo>
                  <a:pt x="78828" y="218389"/>
                </a:lnTo>
                <a:lnTo>
                  <a:pt x="78828" y="204812"/>
                </a:lnTo>
                <a:lnTo>
                  <a:pt x="64058" y="203771"/>
                </a:lnTo>
                <a:lnTo>
                  <a:pt x="56680" y="203352"/>
                </a:lnTo>
                <a:lnTo>
                  <a:pt x="56680" y="218389"/>
                </a:lnTo>
                <a:lnTo>
                  <a:pt x="55638" y="219417"/>
                </a:lnTo>
                <a:lnTo>
                  <a:pt x="45694" y="219405"/>
                </a:lnTo>
                <a:lnTo>
                  <a:pt x="44678" y="218389"/>
                </a:lnTo>
                <a:lnTo>
                  <a:pt x="44754" y="215773"/>
                </a:lnTo>
                <a:lnTo>
                  <a:pt x="45516" y="215011"/>
                </a:lnTo>
                <a:lnTo>
                  <a:pt x="45720" y="214820"/>
                </a:lnTo>
                <a:lnTo>
                  <a:pt x="55638" y="214820"/>
                </a:lnTo>
                <a:lnTo>
                  <a:pt x="56591" y="215773"/>
                </a:lnTo>
                <a:lnTo>
                  <a:pt x="56680" y="218389"/>
                </a:lnTo>
                <a:lnTo>
                  <a:pt x="56680" y="203352"/>
                </a:lnTo>
                <a:lnTo>
                  <a:pt x="34696" y="202107"/>
                </a:lnTo>
                <a:lnTo>
                  <a:pt x="34696" y="218389"/>
                </a:lnTo>
                <a:lnTo>
                  <a:pt x="34010" y="219494"/>
                </a:lnTo>
                <a:lnTo>
                  <a:pt x="30734" y="220268"/>
                </a:lnTo>
                <a:lnTo>
                  <a:pt x="28803" y="221246"/>
                </a:lnTo>
                <a:lnTo>
                  <a:pt x="26746" y="222961"/>
                </a:lnTo>
                <a:lnTo>
                  <a:pt x="26225" y="223126"/>
                </a:lnTo>
                <a:lnTo>
                  <a:pt x="25044" y="223126"/>
                </a:lnTo>
                <a:lnTo>
                  <a:pt x="24396" y="222846"/>
                </a:lnTo>
                <a:lnTo>
                  <a:pt x="24168" y="222580"/>
                </a:lnTo>
                <a:lnTo>
                  <a:pt x="24168" y="241185"/>
                </a:lnTo>
                <a:lnTo>
                  <a:pt x="23685" y="242557"/>
                </a:lnTo>
                <a:lnTo>
                  <a:pt x="22212" y="243268"/>
                </a:lnTo>
                <a:lnTo>
                  <a:pt x="21882" y="243332"/>
                </a:lnTo>
                <a:lnTo>
                  <a:pt x="20688" y="243332"/>
                </a:lnTo>
                <a:lnTo>
                  <a:pt x="19862" y="242849"/>
                </a:lnTo>
                <a:lnTo>
                  <a:pt x="18275" y="239560"/>
                </a:lnTo>
                <a:lnTo>
                  <a:pt x="17678" y="236905"/>
                </a:lnTo>
                <a:lnTo>
                  <a:pt x="17741" y="232549"/>
                </a:lnTo>
                <a:lnTo>
                  <a:pt x="18707" y="231584"/>
                </a:lnTo>
                <a:lnTo>
                  <a:pt x="21247" y="231584"/>
                </a:lnTo>
                <a:lnTo>
                  <a:pt x="22212" y="232549"/>
                </a:lnTo>
                <a:lnTo>
                  <a:pt x="22275" y="236207"/>
                </a:lnTo>
                <a:lnTo>
                  <a:pt x="22733" y="238188"/>
                </a:lnTo>
                <a:lnTo>
                  <a:pt x="24168" y="241185"/>
                </a:lnTo>
                <a:lnTo>
                  <a:pt x="24168" y="222580"/>
                </a:lnTo>
                <a:lnTo>
                  <a:pt x="23126" y="221335"/>
                </a:lnTo>
                <a:lnTo>
                  <a:pt x="23253" y="219875"/>
                </a:lnTo>
                <a:lnTo>
                  <a:pt x="26390" y="217258"/>
                </a:lnTo>
                <a:lnTo>
                  <a:pt x="28981" y="215950"/>
                </a:lnTo>
                <a:lnTo>
                  <a:pt x="32943" y="215011"/>
                </a:lnTo>
                <a:lnTo>
                  <a:pt x="34188" y="215773"/>
                </a:lnTo>
                <a:lnTo>
                  <a:pt x="34620" y="217601"/>
                </a:lnTo>
                <a:lnTo>
                  <a:pt x="34696" y="218389"/>
                </a:lnTo>
                <a:lnTo>
                  <a:pt x="34696" y="202107"/>
                </a:lnTo>
                <a:lnTo>
                  <a:pt x="419" y="200152"/>
                </a:lnTo>
                <a:lnTo>
                  <a:pt x="203" y="200101"/>
                </a:lnTo>
                <a:lnTo>
                  <a:pt x="0" y="200025"/>
                </a:lnTo>
                <a:lnTo>
                  <a:pt x="0" y="265811"/>
                </a:lnTo>
                <a:lnTo>
                  <a:pt x="254" y="265722"/>
                </a:lnTo>
                <a:lnTo>
                  <a:pt x="533" y="265684"/>
                </a:lnTo>
                <a:lnTo>
                  <a:pt x="825" y="265696"/>
                </a:lnTo>
                <a:lnTo>
                  <a:pt x="6184" y="265684"/>
                </a:lnTo>
                <a:lnTo>
                  <a:pt x="53276" y="265582"/>
                </a:lnTo>
                <a:lnTo>
                  <a:pt x="98869" y="262915"/>
                </a:lnTo>
                <a:lnTo>
                  <a:pt x="137477" y="257708"/>
                </a:lnTo>
                <a:lnTo>
                  <a:pt x="159105" y="252399"/>
                </a:lnTo>
                <a:lnTo>
                  <a:pt x="168948" y="249986"/>
                </a:lnTo>
                <a:lnTo>
                  <a:pt x="172148" y="248958"/>
                </a:lnTo>
                <a:lnTo>
                  <a:pt x="174828" y="247472"/>
                </a:lnTo>
                <a:lnTo>
                  <a:pt x="175044" y="247269"/>
                </a:lnTo>
                <a:lnTo>
                  <a:pt x="176466" y="245986"/>
                </a:lnTo>
                <a:lnTo>
                  <a:pt x="182499" y="240563"/>
                </a:lnTo>
                <a:lnTo>
                  <a:pt x="184569" y="234480"/>
                </a:lnTo>
                <a:lnTo>
                  <a:pt x="185204" y="232613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4803" y="4135323"/>
            <a:ext cx="149796" cy="2192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72843" y="4673358"/>
            <a:ext cx="151587" cy="1515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F09C373-E971-461B-A9AB-F20D1BAE0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45"/>
    </mc:Choice>
    <mc:Fallback xmlns="">
      <p:transition spd="slow" advTm="3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7600" y="2705122"/>
            <a:ext cx="4714036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065" marR="5080" indent="-635" algn="ctr">
              <a:lnSpc>
                <a:spcPts val="2100"/>
              </a:lnSpc>
              <a:spcBef>
                <a:spcPts val="219"/>
              </a:spcBef>
            </a:pP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Additionally,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annual reporting is at the method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level </a:t>
            </a:r>
            <a:r>
              <a:rPr sz="1800" spc="-20">
                <a:solidFill>
                  <a:srgbClr val="2C56A2"/>
                </a:solidFill>
                <a:latin typeface="GillSansNova-Book"/>
                <a:cs typeface="GillSansNova-Book"/>
              </a:rPr>
              <a:t>only,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while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quarterly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reporting is both at the </a:t>
            </a:r>
            <a:r>
              <a:rPr sz="1800" spc="-49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and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product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level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 applicable methods.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7959" y="4268924"/>
            <a:ext cx="518159" cy="748665"/>
          </a:xfrm>
          <a:custGeom>
            <a:avLst/>
            <a:gdLst/>
            <a:ahLst/>
            <a:cxnLst/>
            <a:rect l="l" t="t" r="r" b="b"/>
            <a:pathLst>
              <a:path w="518160" h="748664">
                <a:moveTo>
                  <a:pt x="22915" y="630110"/>
                </a:moveTo>
                <a:lnTo>
                  <a:pt x="15254" y="630375"/>
                </a:lnTo>
                <a:lnTo>
                  <a:pt x="8251" y="633495"/>
                </a:lnTo>
                <a:lnTo>
                  <a:pt x="2793" y="639267"/>
                </a:lnTo>
                <a:lnTo>
                  <a:pt x="0" y="646705"/>
                </a:lnTo>
                <a:lnTo>
                  <a:pt x="264" y="654370"/>
                </a:lnTo>
                <a:lnTo>
                  <a:pt x="3384" y="661373"/>
                </a:lnTo>
                <a:lnTo>
                  <a:pt x="9156" y="666826"/>
                </a:lnTo>
                <a:lnTo>
                  <a:pt x="135445" y="745756"/>
                </a:lnTo>
                <a:lnTo>
                  <a:pt x="142884" y="748548"/>
                </a:lnTo>
                <a:lnTo>
                  <a:pt x="150550" y="748279"/>
                </a:lnTo>
                <a:lnTo>
                  <a:pt x="157556" y="745154"/>
                </a:lnTo>
                <a:lnTo>
                  <a:pt x="163017" y="739381"/>
                </a:lnTo>
                <a:lnTo>
                  <a:pt x="165810" y="731949"/>
                </a:lnTo>
                <a:lnTo>
                  <a:pt x="165545" y="724287"/>
                </a:lnTo>
                <a:lnTo>
                  <a:pt x="162425" y="717282"/>
                </a:lnTo>
                <a:lnTo>
                  <a:pt x="156654" y="711822"/>
                </a:lnTo>
                <a:lnTo>
                  <a:pt x="110477" y="682967"/>
                </a:lnTo>
                <a:lnTo>
                  <a:pt x="123720" y="661758"/>
                </a:lnTo>
                <a:lnTo>
                  <a:pt x="76542" y="661758"/>
                </a:lnTo>
                <a:lnTo>
                  <a:pt x="30352" y="632904"/>
                </a:lnTo>
                <a:lnTo>
                  <a:pt x="22915" y="630110"/>
                </a:lnTo>
                <a:close/>
              </a:path>
              <a:path w="518160" h="748664">
                <a:moveTo>
                  <a:pt x="244013" y="648576"/>
                </a:moveTo>
                <a:lnTo>
                  <a:pt x="131952" y="648576"/>
                </a:lnTo>
                <a:lnTo>
                  <a:pt x="186753" y="682815"/>
                </a:lnTo>
                <a:lnTo>
                  <a:pt x="193568" y="686171"/>
                </a:lnTo>
                <a:lnTo>
                  <a:pt x="200709" y="688044"/>
                </a:lnTo>
                <a:lnTo>
                  <a:pt x="207961" y="688484"/>
                </a:lnTo>
                <a:lnTo>
                  <a:pt x="215112" y="687539"/>
                </a:lnTo>
                <a:lnTo>
                  <a:pt x="243731" y="656942"/>
                </a:lnTo>
                <a:lnTo>
                  <a:pt x="244164" y="649703"/>
                </a:lnTo>
                <a:lnTo>
                  <a:pt x="244013" y="648576"/>
                </a:lnTo>
                <a:close/>
              </a:path>
              <a:path w="518160" h="748664">
                <a:moveTo>
                  <a:pt x="61849" y="523718"/>
                </a:moveTo>
                <a:lnTo>
                  <a:pt x="27952" y="548119"/>
                </a:lnTo>
                <a:lnTo>
                  <a:pt x="25655" y="562483"/>
                </a:lnTo>
                <a:lnTo>
                  <a:pt x="26631" y="569785"/>
                </a:lnTo>
                <a:lnTo>
                  <a:pt x="98031" y="627379"/>
                </a:lnTo>
                <a:lnTo>
                  <a:pt x="76542" y="661758"/>
                </a:lnTo>
                <a:lnTo>
                  <a:pt x="123720" y="661758"/>
                </a:lnTo>
                <a:lnTo>
                  <a:pt x="131952" y="648576"/>
                </a:lnTo>
                <a:lnTo>
                  <a:pt x="244013" y="648576"/>
                </a:lnTo>
                <a:lnTo>
                  <a:pt x="243204" y="642505"/>
                </a:lnTo>
                <a:lnTo>
                  <a:pt x="240978" y="635649"/>
                </a:lnTo>
                <a:lnTo>
                  <a:pt x="237400" y="629321"/>
                </a:lnTo>
                <a:lnTo>
                  <a:pt x="232584" y="623724"/>
                </a:lnTo>
                <a:lnTo>
                  <a:pt x="226517" y="619023"/>
                </a:lnTo>
                <a:lnTo>
                  <a:pt x="239761" y="597827"/>
                </a:lnTo>
                <a:lnTo>
                  <a:pt x="192582" y="597827"/>
                </a:lnTo>
                <a:lnTo>
                  <a:pt x="117068" y="550633"/>
                </a:lnTo>
                <a:lnTo>
                  <a:pt x="130314" y="529437"/>
                </a:lnTo>
                <a:lnTo>
                  <a:pt x="83134" y="529437"/>
                </a:lnTo>
                <a:lnTo>
                  <a:pt x="76247" y="526030"/>
                </a:lnTo>
                <a:lnTo>
                  <a:pt x="69103" y="524157"/>
                </a:lnTo>
                <a:lnTo>
                  <a:pt x="61849" y="523718"/>
                </a:lnTo>
                <a:close/>
              </a:path>
              <a:path w="518160" h="748664">
                <a:moveTo>
                  <a:pt x="441199" y="199288"/>
                </a:moveTo>
                <a:lnTo>
                  <a:pt x="362724" y="199288"/>
                </a:lnTo>
                <a:lnTo>
                  <a:pt x="369303" y="200367"/>
                </a:lnTo>
                <a:lnTo>
                  <a:pt x="373964" y="201206"/>
                </a:lnTo>
                <a:lnTo>
                  <a:pt x="404380" y="234086"/>
                </a:lnTo>
                <a:lnTo>
                  <a:pt x="405516" y="242592"/>
                </a:lnTo>
                <a:lnTo>
                  <a:pt x="405017" y="251196"/>
                </a:lnTo>
                <a:lnTo>
                  <a:pt x="402824" y="259643"/>
                </a:lnTo>
                <a:lnTo>
                  <a:pt x="398881" y="267677"/>
                </a:lnTo>
                <a:lnTo>
                  <a:pt x="192582" y="597827"/>
                </a:lnTo>
                <a:lnTo>
                  <a:pt x="239761" y="597827"/>
                </a:lnTo>
                <a:lnTo>
                  <a:pt x="432815" y="288874"/>
                </a:lnTo>
                <a:lnTo>
                  <a:pt x="440340" y="273572"/>
                </a:lnTo>
                <a:lnTo>
                  <a:pt x="444531" y="257517"/>
                </a:lnTo>
                <a:lnTo>
                  <a:pt x="445503" y="241196"/>
                </a:lnTo>
                <a:lnTo>
                  <a:pt x="443369" y="225094"/>
                </a:lnTo>
                <a:lnTo>
                  <a:pt x="441883" y="218668"/>
                </a:lnTo>
                <a:lnTo>
                  <a:pt x="439648" y="212407"/>
                </a:lnTo>
                <a:lnTo>
                  <a:pt x="436714" y="206463"/>
                </a:lnTo>
                <a:lnTo>
                  <a:pt x="441199" y="199288"/>
                </a:lnTo>
                <a:close/>
              </a:path>
              <a:path w="518160" h="748664">
                <a:moveTo>
                  <a:pt x="355168" y="159613"/>
                </a:moveTo>
                <a:lnTo>
                  <a:pt x="312484" y="175004"/>
                </a:lnTo>
                <a:lnTo>
                  <a:pt x="83134" y="529437"/>
                </a:lnTo>
                <a:lnTo>
                  <a:pt x="130314" y="529437"/>
                </a:lnTo>
                <a:lnTo>
                  <a:pt x="168592" y="468185"/>
                </a:lnTo>
                <a:lnTo>
                  <a:pt x="203988" y="468185"/>
                </a:lnTo>
                <a:lnTo>
                  <a:pt x="178523" y="452272"/>
                </a:lnTo>
                <a:lnTo>
                  <a:pt x="209943" y="402005"/>
                </a:lnTo>
                <a:lnTo>
                  <a:pt x="245339" y="402005"/>
                </a:lnTo>
                <a:lnTo>
                  <a:pt x="219874" y="386092"/>
                </a:lnTo>
                <a:lnTo>
                  <a:pt x="251294" y="335826"/>
                </a:lnTo>
                <a:lnTo>
                  <a:pt x="286694" y="335826"/>
                </a:lnTo>
                <a:lnTo>
                  <a:pt x="261238" y="319912"/>
                </a:lnTo>
                <a:lnTo>
                  <a:pt x="292645" y="269646"/>
                </a:lnTo>
                <a:lnTo>
                  <a:pt x="328054" y="269646"/>
                </a:lnTo>
                <a:lnTo>
                  <a:pt x="302590" y="253733"/>
                </a:lnTo>
                <a:lnTo>
                  <a:pt x="323367" y="220484"/>
                </a:lnTo>
                <a:lnTo>
                  <a:pt x="356806" y="199504"/>
                </a:lnTo>
                <a:lnTo>
                  <a:pt x="362724" y="199288"/>
                </a:lnTo>
                <a:lnTo>
                  <a:pt x="441199" y="199288"/>
                </a:lnTo>
                <a:lnTo>
                  <a:pt x="459028" y="170764"/>
                </a:lnTo>
                <a:lnTo>
                  <a:pt x="462958" y="162780"/>
                </a:lnTo>
                <a:lnTo>
                  <a:pt x="463779" y="159638"/>
                </a:lnTo>
                <a:lnTo>
                  <a:pt x="361797" y="159638"/>
                </a:lnTo>
                <a:lnTo>
                  <a:pt x="355168" y="159613"/>
                </a:lnTo>
                <a:close/>
              </a:path>
              <a:path w="518160" h="748664">
                <a:moveTo>
                  <a:pt x="203988" y="468185"/>
                </a:moveTo>
                <a:lnTo>
                  <a:pt x="168592" y="468185"/>
                </a:lnTo>
                <a:lnTo>
                  <a:pt x="202641" y="489457"/>
                </a:lnTo>
                <a:lnTo>
                  <a:pt x="208432" y="488124"/>
                </a:lnTo>
                <a:lnTo>
                  <a:pt x="213918" y="479348"/>
                </a:lnTo>
                <a:lnTo>
                  <a:pt x="212585" y="473557"/>
                </a:lnTo>
                <a:lnTo>
                  <a:pt x="203988" y="468185"/>
                </a:lnTo>
                <a:close/>
              </a:path>
              <a:path w="518160" h="748664">
                <a:moveTo>
                  <a:pt x="245339" y="402005"/>
                </a:moveTo>
                <a:lnTo>
                  <a:pt x="209943" y="402005"/>
                </a:lnTo>
                <a:lnTo>
                  <a:pt x="244004" y="423278"/>
                </a:lnTo>
                <a:lnTo>
                  <a:pt x="249783" y="421944"/>
                </a:lnTo>
                <a:lnTo>
                  <a:pt x="255269" y="413169"/>
                </a:lnTo>
                <a:lnTo>
                  <a:pt x="253936" y="407377"/>
                </a:lnTo>
                <a:lnTo>
                  <a:pt x="245339" y="402005"/>
                </a:lnTo>
                <a:close/>
              </a:path>
              <a:path w="518160" h="748664">
                <a:moveTo>
                  <a:pt x="286694" y="335826"/>
                </a:moveTo>
                <a:lnTo>
                  <a:pt x="251294" y="335826"/>
                </a:lnTo>
                <a:lnTo>
                  <a:pt x="285356" y="357111"/>
                </a:lnTo>
                <a:lnTo>
                  <a:pt x="291134" y="355765"/>
                </a:lnTo>
                <a:lnTo>
                  <a:pt x="296633" y="346989"/>
                </a:lnTo>
                <a:lnTo>
                  <a:pt x="295287" y="341198"/>
                </a:lnTo>
                <a:lnTo>
                  <a:pt x="286694" y="335826"/>
                </a:lnTo>
                <a:close/>
              </a:path>
              <a:path w="518160" h="748664">
                <a:moveTo>
                  <a:pt x="328054" y="269646"/>
                </a:moveTo>
                <a:lnTo>
                  <a:pt x="292645" y="269646"/>
                </a:lnTo>
                <a:lnTo>
                  <a:pt x="326707" y="290918"/>
                </a:lnTo>
                <a:lnTo>
                  <a:pt x="332498" y="289585"/>
                </a:lnTo>
                <a:lnTo>
                  <a:pt x="337984" y="280809"/>
                </a:lnTo>
                <a:lnTo>
                  <a:pt x="336651" y="275018"/>
                </a:lnTo>
                <a:lnTo>
                  <a:pt x="328054" y="269646"/>
                </a:lnTo>
                <a:close/>
              </a:path>
              <a:path w="518160" h="748664">
                <a:moveTo>
                  <a:pt x="424065" y="103258"/>
                </a:moveTo>
                <a:lnTo>
                  <a:pt x="384098" y="123939"/>
                </a:lnTo>
                <a:lnTo>
                  <a:pt x="361797" y="159638"/>
                </a:lnTo>
                <a:lnTo>
                  <a:pt x="463779" y="159638"/>
                </a:lnTo>
                <a:lnTo>
                  <a:pt x="465146" y="154408"/>
                </a:lnTo>
                <a:lnTo>
                  <a:pt x="465654" y="145895"/>
                </a:lnTo>
                <a:lnTo>
                  <a:pt x="464527" y="137439"/>
                </a:lnTo>
                <a:lnTo>
                  <a:pt x="462711" y="129311"/>
                </a:lnTo>
                <a:lnTo>
                  <a:pt x="458571" y="121716"/>
                </a:lnTo>
                <a:lnTo>
                  <a:pt x="452399" y="115709"/>
                </a:lnTo>
                <a:lnTo>
                  <a:pt x="458612" y="105765"/>
                </a:lnTo>
                <a:lnTo>
                  <a:pt x="436498" y="105765"/>
                </a:lnTo>
                <a:lnTo>
                  <a:pt x="430330" y="104052"/>
                </a:lnTo>
                <a:lnTo>
                  <a:pt x="424065" y="103258"/>
                </a:lnTo>
                <a:close/>
              </a:path>
              <a:path w="518160" h="748664">
                <a:moveTo>
                  <a:pt x="507529" y="0"/>
                </a:moveTo>
                <a:lnTo>
                  <a:pt x="501751" y="1346"/>
                </a:lnTo>
                <a:lnTo>
                  <a:pt x="436498" y="105765"/>
                </a:lnTo>
                <a:lnTo>
                  <a:pt x="458612" y="105765"/>
                </a:lnTo>
                <a:lnTo>
                  <a:pt x="517651" y="11277"/>
                </a:lnTo>
                <a:lnTo>
                  <a:pt x="516318" y="5499"/>
                </a:lnTo>
                <a:lnTo>
                  <a:pt x="507529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61722" y="4288738"/>
            <a:ext cx="505459" cy="728980"/>
          </a:xfrm>
          <a:custGeom>
            <a:avLst/>
            <a:gdLst/>
            <a:ahLst/>
            <a:cxnLst/>
            <a:rect l="l" t="t" r="r" b="b"/>
            <a:pathLst>
              <a:path w="505459" h="728979">
                <a:moveTo>
                  <a:pt x="236753" y="634085"/>
                </a:moveTo>
                <a:lnTo>
                  <a:pt x="231736" y="629069"/>
                </a:lnTo>
                <a:lnTo>
                  <a:pt x="98767" y="629069"/>
                </a:lnTo>
                <a:lnTo>
                  <a:pt x="93751" y="634085"/>
                </a:lnTo>
                <a:lnTo>
                  <a:pt x="93751" y="640257"/>
                </a:lnTo>
                <a:lnTo>
                  <a:pt x="93751" y="646430"/>
                </a:lnTo>
                <a:lnTo>
                  <a:pt x="98767" y="651446"/>
                </a:lnTo>
                <a:lnTo>
                  <a:pt x="231736" y="651446"/>
                </a:lnTo>
                <a:lnTo>
                  <a:pt x="236753" y="646430"/>
                </a:lnTo>
                <a:lnTo>
                  <a:pt x="236753" y="634085"/>
                </a:lnTo>
                <a:close/>
              </a:path>
              <a:path w="505459" h="728979">
                <a:moveTo>
                  <a:pt x="505409" y="632460"/>
                </a:moveTo>
                <a:lnTo>
                  <a:pt x="505269" y="618490"/>
                </a:lnTo>
                <a:lnTo>
                  <a:pt x="505231" y="614680"/>
                </a:lnTo>
                <a:lnTo>
                  <a:pt x="501307" y="591820"/>
                </a:lnTo>
                <a:lnTo>
                  <a:pt x="500862" y="589280"/>
                </a:lnTo>
                <a:lnTo>
                  <a:pt x="499122" y="579120"/>
                </a:lnTo>
                <a:lnTo>
                  <a:pt x="496290" y="562610"/>
                </a:lnTo>
                <a:lnTo>
                  <a:pt x="482155" y="504190"/>
                </a:lnTo>
                <a:lnTo>
                  <a:pt x="465188" y="444500"/>
                </a:lnTo>
                <a:lnTo>
                  <a:pt x="447789" y="388620"/>
                </a:lnTo>
                <a:lnTo>
                  <a:pt x="432320" y="341630"/>
                </a:lnTo>
                <a:lnTo>
                  <a:pt x="416699" y="297180"/>
                </a:lnTo>
                <a:lnTo>
                  <a:pt x="409854" y="278130"/>
                </a:lnTo>
                <a:lnTo>
                  <a:pt x="406628" y="261620"/>
                </a:lnTo>
                <a:lnTo>
                  <a:pt x="406996" y="245110"/>
                </a:lnTo>
                <a:lnTo>
                  <a:pt x="410959" y="224790"/>
                </a:lnTo>
                <a:lnTo>
                  <a:pt x="412800" y="209550"/>
                </a:lnTo>
                <a:lnTo>
                  <a:pt x="412953" y="196850"/>
                </a:lnTo>
                <a:lnTo>
                  <a:pt x="413016" y="191770"/>
                </a:lnTo>
                <a:lnTo>
                  <a:pt x="411873" y="173990"/>
                </a:lnTo>
                <a:lnTo>
                  <a:pt x="409625" y="158750"/>
                </a:lnTo>
                <a:lnTo>
                  <a:pt x="404507" y="137160"/>
                </a:lnTo>
                <a:lnTo>
                  <a:pt x="404202" y="135890"/>
                </a:lnTo>
                <a:lnTo>
                  <a:pt x="402996" y="130810"/>
                </a:lnTo>
                <a:lnTo>
                  <a:pt x="380733" y="36830"/>
                </a:lnTo>
                <a:lnTo>
                  <a:pt x="379044" y="35560"/>
                </a:lnTo>
                <a:lnTo>
                  <a:pt x="376097" y="34290"/>
                </a:lnTo>
                <a:lnTo>
                  <a:pt x="373557" y="34290"/>
                </a:lnTo>
                <a:lnTo>
                  <a:pt x="366458" y="35560"/>
                </a:lnTo>
                <a:lnTo>
                  <a:pt x="363220" y="39370"/>
                </a:lnTo>
                <a:lnTo>
                  <a:pt x="383959" y="127000"/>
                </a:lnTo>
                <a:lnTo>
                  <a:pt x="381330" y="130810"/>
                </a:lnTo>
                <a:lnTo>
                  <a:pt x="374192" y="130810"/>
                </a:lnTo>
                <a:lnTo>
                  <a:pt x="371436" y="129540"/>
                </a:lnTo>
                <a:lnTo>
                  <a:pt x="343992" y="12700"/>
                </a:lnTo>
                <a:lnTo>
                  <a:pt x="339382" y="11430"/>
                </a:lnTo>
                <a:lnTo>
                  <a:pt x="332270" y="12700"/>
                </a:lnTo>
                <a:lnTo>
                  <a:pt x="330111" y="13970"/>
                </a:lnTo>
                <a:lnTo>
                  <a:pt x="328155" y="16510"/>
                </a:lnTo>
                <a:lnTo>
                  <a:pt x="327152" y="17780"/>
                </a:lnTo>
                <a:lnTo>
                  <a:pt x="354037" y="132080"/>
                </a:lnTo>
                <a:lnTo>
                  <a:pt x="351942" y="135890"/>
                </a:lnTo>
                <a:lnTo>
                  <a:pt x="344233" y="135890"/>
                </a:lnTo>
                <a:lnTo>
                  <a:pt x="341642" y="134620"/>
                </a:lnTo>
                <a:lnTo>
                  <a:pt x="310591" y="2540"/>
                </a:lnTo>
                <a:lnTo>
                  <a:pt x="305828" y="0"/>
                </a:lnTo>
                <a:lnTo>
                  <a:pt x="296379" y="2540"/>
                </a:lnTo>
                <a:lnTo>
                  <a:pt x="293408" y="7620"/>
                </a:lnTo>
                <a:lnTo>
                  <a:pt x="322961" y="132080"/>
                </a:lnTo>
                <a:lnTo>
                  <a:pt x="320865" y="135890"/>
                </a:lnTo>
                <a:lnTo>
                  <a:pt x="316979" y="137160"/>
                </a:lnTo>
                <a:lnTo>
                  <a:pt x="313143" y="137160"/>
                </a:lnTo>
                <a:lnTo>
                  <a:pt x="310553" y="134620"/>
                </a:lnTo>
                <a:lnTo>
                  <a:pt x="284772" y="25400"/>
                </a:lnTo>
                <a:lnTo>
                  <a:pt x="283387" y="24130"/>
                </a:lnTo>
                <a:lnTo>
                  <a:pt x="279425" y="21590"/>
                </a:lnTo>
                <a:lnTo>
                  <a:pt x="277037" y="20320"/>
                </a:lnTo>
                <a:lnTo>
                  <a:pt x="272415" y="21590"/>
                </a:lnTo>
                <a:lnTo>
                  <a:pt x="270446" y="22860"/>
                </a:lnTo>
                <a:lnTo>
                  <a:pt x="267970" y="26670"/>
                </a:lnTo>
                <a:lnTo>
                  <a:pt x="267589" y="29210"/>
                </a:lnTo>
                <a:lnTo>
                  <a:pt x="306057" y="193040"/>
                </a:lnTo>
                <a:lnTo>
                  <a:pt x="303428" y="196850"/>
                </a:lnTo>
                <a:lnTo>
                  <a:pt x="296291" y="196850"/>
                </a:lnTo>
                <a:lnTo>
                  <a:pt x="293535" y="194310"/>
                </a:lnTo>
                <a:lnTo>
                  <a:pt x="282803" y="148590"/>
                </a:lnTo>
                <a:lnTo>
                  <a:pt x="277672" y="144780"/>
                </a:lnTo>
                <a:lnTo>
                  <a:pt x="271919" y="142240"/>
                </a:lnTo>
                <a:lnTo>
                  <a:pt x="270230" y="142240"/>
                </a:lnTo>
                <a:lnTo>
                  <a:pt x="265861" y="140970"/>
                </a:lnTo>
                <a:lnTo>
                  <a:pt x="273189" y="185420"/>
                </a:lnTo>
                <a:lnTo>
                  <a:pt x="288721" y="224790"/>
                </a:lnTo>
                <a:lnTo>
                  <a:pt x="306666" y="246380"/>
                </a:lnTo>
                <a:lnTo>
                  <a:pt x="314426" y="259080"/>
                </a:lnTo>
                <a:lnTo>
                  <a:pt x="324942" y="295910"/>
                </a:lnTo>
                <a:lnTo>
                  <a:pt x="330492" y="341630"/>
                </a:lnTo>
                <a:lnTo>
                  <a:pt x="335051" y="389890"/>
                </a:lnTo>
                <a:lnTo>
                  <a:pt x="340537" y="447040"/>
                </a:lnTo>
                <a:lnTo>
                  <a:pt x="347446" y="497840"/>
                </a:lnTo>
                <a:lnTo>
                  <a:pt x="357352" y="539750"/>
                </a:lnTo>
                <a:lnTo>
                  <a:pt x="371817" y="568960"/>
                </a:lnTo>
                <a:lnTo>
                  <a:pt x="373989" y="571500"/>
                </a:lnTo>
                <a:lnTo>
                  <a:pt x="373532" y="575310"/>
                </a:lnTo>
                <a:lnTo>
                  <a:pt x="369646" y="579120"/>
                </a:lnTo>
                <a:lnTo>
                  <a:pt x="363181" y="579120"/>
                </a:lnTo>
                <a:lnTo>
                  <a:pt x="361061" y="576580"/>
                </a:lnTo>
                <a:lnTo>
                  <a:pt x="359359" y="574040"/>
                </a:lnTo>
                <a:lnTo>
                  <a:pt x="353872" y="572770"/>
                </a:lnTo>
                <a:lnTo>
                  <a:pt x="281584" y="566991"/>
                </a:lnTo>
                <a:lnTo>
                  <a:pt x="281584" y="647700"/>
                </a:lnTo>
                <a:lnTo>
                  <a:pt x="279603" y="659130"/>
                </a:lnTo>
                <a:lnTo>
                  <a:pt x="276440" y="666750"/>
                </a:lnTo>
                <a:lnTo>
                  <a:pt x="270560" y="674370"/>
                </a:lnTo>
                <a:lnTo>
                  <a:pt x="264096" y="674370"/>
                </a:lnTo>
                <a:lnTo>
                  <a:pt x="260172" y="671830"/>
                </a:lnTo>
                <a:lnTo>
                  <a:pt x="259600" y="668020"/>
                </a:lnTo>
                <a:lnTo>
                  <a:pt x="262369" y="664210"/>
                </a:lnTo>
                <a:lnTo>
                  <a:pt x="265150" y="660400"/>
                </a:lnTo>
                <a:lnTo>
                  <a:pt x="267525" y="654050"/>
                </a:lnTo>
                <a:lnTo>
                  <a:pt x="269151" y="645160"/>
                </a:lnTo>
                <a:lnTo>
                  <a:pt x="272453" y="643890"/>
                </a:lnTo>
                <a:lnTo>
                  <a:pt x="275869" y="643890"/>
                </a:lnTo>
                <a:lnTo>
                  <a:pt x="279298" y="645160"/>
                </a:lnTo>
                <a:lnTo>
                  <a:pt x="281584" y="647700"/>
                </a:lnTo>
                <a:lnTo>
                  <a:pt x="281584" y="566991"/>
                </a:lnTo>
                <a:lnTo>
                  <a:pt x="272796" y="566293"/>
                </a:lnTo>
                <a:lnTo>
                  <a:pt x="272796" y="610870"/>
                </a:lnTo>
                <a:lnTo>
                  <a:pt x="272376" y="614680"/>
                </a:lnTo>
                <a:lnTo>
                  <a:pt x="268503" y="617220"/>
                </a:lnTo>
                <a:lnTo>
                  <a:pt x="267093" y="618490"/>
                </a:lnTo>
                <a:lnTo>
                  <a:pt x="263867" y="618490"/>
                </a:lnTo>
                <a:lnTo>
                  <a:pt x="262039" y="617220"/>
                </a:lnTo>
                <a:lnTo>
                  <a:pt x="258127" y="612140"/>
                </a:lnTo>
                <a:lnTo>
                  <a:pt x="257149" y="610870"/>
                </a:lnTo>
                <a:lnTo>
                  <a:pt x="252450" y="608330"/>
                </a:lnTo>
                <a:lnTo>
                  <a:pt x="249377" y="606945"/>
                </a:lnTo>
                <a:lnTo>
                  <a:pt x="249377" y="641350"/>
                </a:lnTo>
                <a:lnTo>
                  <a:pt x="247497" y="650240"/>
                </a:lnTo>
                <a:lnTo>
                  <a:pt x="242392" y="657860"/>
                </a:lnTo>
                <a:lnTo>
                  <a:pt x="238074" y="660768"/>
                </a:lnTo>
                <a:lnTo>
                  <a:pt x="238074" y="683260"/>
                </a:lnTo>
                <a:lnTo>
                  <a:pt x="238074" y="689610"/>
                </a:lnTo>
                <a:lnTo>
                  <a:pt x="235343" y="692150"/>
                </a:lnTo>
                <a:lnTo>
                  <a:pt x="231851" y="692150"/>
                </a:lnTo>
                <a:lnTo>
                  <a:pt x="231851" y="685800"/>
                </a:lnTo>
                <a:lnTo>
                  <a:pt x="231813" y="692150"/>
                </a:lnTo>
                <a:lnTo>
                  <a:pt x="207924" y="692150"/>
                </a:lnTo>
                <a:lnTo>
                  <a:pt x="205105" y="689610"/>
                </a:lnTo>
                <a:lnTo>
                  <a:pt x="205105" y="683260"/>
                </a:lnTo>
                <a:lnTo>
                  <a:pt x="207924" y="679450"/>
                </a:lnTo>
                <a:lnTo>
                  <a:pt x="235153" y="679450"/>
                </a:lnTo>
                <a:lnTo>
                  <a:pt x="238074" y="683260"/>
                </a:lnTo>
                <a:lnTo>
                  <a:pt x="238074" y="660768"/>
                </a:lnTo>
                <a:lnTo>
                  <a:pt x="234823" y="662940"/>
                </a:lnTo>
                <a:lnTo>
                  <a:pt x="225564" y="664210"/>
                </a:lnTo>
                <a:lnTo>
                  <a:pt x="177215" y="664210"/>
                </a:lnTo>
                <a:lnTo>
                  <a:pt x="177215" y="683260"/>
                </a:lnTo>
                <a:lnTo>
                  <a:pt x="177215" y="689610"/>
                </a:lnTo>
                <a:lnTo>
                  <a:pt x="174383" y="692150"/>
                </a:lnTo>
                <a:lnTo>
                  <a:pt x="147154" y="692150"/>
                </a:lnTo>
                <a:lnTo>
                  <a:pt x="144322" y="689610"/>
                </a:lnTo>
                <a:lnTo>
                  <a:pt x="144322" y="683260"/>
                </a:lnTo>
                <a:lnTo>
                  <a:pt x="147154" y="679450"/>
                </a:lnTo>
                <a:lnTo>
                  <a:pt x="174383" y="679450"/>
                </a:lnTo>
                <a:lnTo>
                  <a:pt x="177215" y="683260"/>
                </a:lnTo>
                <a:lnTo>
                  <a:pt x="177215" y="664210"/>
                </a:lnTo>
                <a:lnTo>
                  <a:pt x="116433" y="664210"/>
                </a:lnTo>
                <a:lnTo>
                  <a:pt x="116433" y="683260"/>
                </a:lnTo>
                <a:lnTo>
                  <a:pt x="116433" y="689610"/>
                </a:lnTo>
                <a:lnTo>
                  <a:pt x="113614" y="692150"/>
                </a:lnTo>
                <a:lnTo>
                  <a:pt x="91922" y="692150"/>
                </a:lnTo>
                <a:lnTo>
                  <a:pt x="85267" y="690880"/>
                </a:lnTo>
                <a:lnTo>
                  <a:pt x="83058" y="687070"/>
                </a:lnTo>
                <a:lnTo>
                  <a:pt x="84416" y="680720"/>
                </a:lnTo>
                <a:lnTo>
                  <a:pt x="87731" y="678180"/>
                </a:lnTo>
                <a:lnTo>
                  <a:pt x="93586" y="679450"/>
                </a:lnTo>
                <a:lnTo>
                  <a:pt x="113614" y="679450"/>
                </a:lnTo>
                <a:lnTo>
                  <a:pt x="116433" y="683260"/>
                </a:lnTo>
                <a:lnTo>
                  <a:pt x="116433" y="664210"/>
                </a:lnTo>
                <a:lnTo>
                  <a:pt x="104940" y="664210"/>
                </a:lnTo>
                <a:lnTo>
                  <a:pt x="95669" y="662940"/>
                </a:lnTo>
                <a:lnTo>
                  <a:pt x="88099" y="657860"/>
                </a:lnTo>
                <a:lnTo>
                  <a:pt x="82994" y="650240"/>
                </a:lnTo>
                <a:lnTo>
                  <a:pt x="81127" y="641350"/>
                </a:lnTo>
                <a:lnTo>
                  <a:pt x="82296" y="635000"/>
                </a:lnTo>
                <a:lnTo>
                  <a:pt x="82994" y="631190"/>
                </a:lnTo>
                <a:lnTo>
                  <a:pt x="88099" y="623570"/>
                </a:lnTo>
                <a:lnTo>
                  <a:pt x="95669" y="618490"/>
                </a:lnTo>
                <a:lnTo>
                  <a:pt x="104940" y="617220"/>
                </a:lnTo>
                <a:lnTo>
                  <a:pt x="225564" y="617220"/>
                </a:lnTo>
                <a:lnTo>
                  <a:pt x="234823" y="618490"/>
                </a:lnTo>
                <a:lnTo>
                  <a:pt x="242392" y="623570"/>
                </a:lnTo>
                <a:lnTo>
                  <a:pt x="247497" y="631190"/>
                </a:lnTo>
                <a:lnTo>
                  <a:pt x="249377" y="641350"/>
                </a:lnTo>
                <a:lnTo>
                  <a:pt x="249377" y="606945"/>
                </a:lnTo>
                <a:lnTo>
                  <a:pt x="244043" y="604520"/>
                </a:lnTo>
                <a:lnTo>
                  <a:pt x="243103" y="601980"/>
                </a:lnTo>
                <a:lnTo>
                  <a:pt x="242646" y="600710"/>
                </a:lnTo>
                <a:lnTo>
                  <a:pt x="244094" y="596900"/>
                </a:lnTo>
                <a:lnTo>
                  <a:pt x="245541" y="594360"/>
                </a:lnTo>
                <a:lnTo>
                  <a:pt x="249288" y="591820"/>
                </a:lnTo>
                <a:lnTo>
                  <a:pt x="259473" y="596900"/>
                </a:lnTo>
                <a:lnTo>
                  <a:pt x="265747" y="601980"/>
                </a:lnTo>
                <a:lnTo>
                  <a:pt x="272796" y="610870"/>
                </a:lnTo>
                <a:lnTo>
                  <a:pt x="272796" y="566293"/>
                </a:lnTo>
                <a:lnTo>
                  <a:pt x="216204" y="561771"/>
                </a:lnTo>
                <a:lnTo>
                  <a:pt x="216204" y="591820"/>
                </a:lnTo>
                <a:lnTo>
                  <a:pt x="216204" y="599440"/>
                </a:lnTo>
                <a:lnTo>
                  <a:pt x="213372" y="601980"/>
                </a:lnTo>
                <a:lnTo>
                  <a:pt x="186143" y="601980"/>
                </a:lnTo>
                <a:lnTo>
                  <a:pt x="183324" y="599440"/>
                </a:lnTo>
                <a:lnTo>
                  <a:pt x="183324" y="591820"/>
                </a:lnTo>
                <a:lnTo>
                  <a:pt x="186143" y="589280"/>
                </a:lnTo>
                <a:lnTo>
                  <a:pt x="213372" y="589280"/>
                </a:lnTo>
                <a:lnTo>
                  <a:pt x="216204" y="591820"/>
                </a:lnTo>
                <a:lnTo>
                  <a:pt x="216204" y="561771"/>
                </a:lnTo>
                <a:lnTo>
                  <a:pt x="195021" y="560070"/>
                </a:lnTo>
                <a:lnTo>
                  <a:pt x="155435" y="557745"/>
                </a:lnTo>
                <a:lnTo>
                  <a:pt x="155435" y="591820"/>
                </a:lnTo>
                <a:lnTo>
                  <a:pt x="155435" y="599440"/>
                </a:lnTo>
                <a:lnTo>
                  <a:pt x="152603" y="601980"/>
                </a:lnTo>
                <a:lnTo>
                  <a:pt x="125374" y="601980"/>
                </a:lnTo>
                <a:lnTo>
                  <a:pt x="122555" y="599440"/>
                </a:lnTo>
                <a:lnTo>
                  <a:pt x="122555" y="591820"/>
                </a:lnTo>
                <a:lnTo>
                  <a:pt x="125374" y="589280"/>
                </a:lnTo>
                <a:lnTo>
                  <a:pt x="152603" y="589280"/>
                </a:lnTo>
                <a:lnTo>
                  <a:pt x="155435" y="591820"/>
                </a:lnTo>
                <a:lnTo>
                  <a:pt x="155435" y="557745"/>
                </a:lnTo>
                <a:lnTo>
                  <a:pt x="95389" y="554202"/>
                </a:lnTo>
                <a:lnTo>
                  <a:pt x="95389" y="598170"/>
                </a:lnTo>
                <a:lnTo>
                  <a:pt x="93281" y="601980"/>
                </a:lnTo>
                <a:lnTo>
                  <a:pt x="84302" y="604520"/>
                </a:lnTo>
                <a:lnTo>
                  <a:pt x="78994" y="607060"/>
                </a:lnTo>
                <a:lnTo>
                  <a:pt x="73367" y="612140"/>
                </a:lnTo>
                <a:lnTo>
                  <a:pt x="68694" y="612140"/>
                </a:lnTo>
                <a:lnTo>
                  <a:pt x="66903" y="610870"/>
                </a:lnTo>
                <a:lnTo>
                  <a:pt x="66281" y="610196"/>
                </a:lnTo>
                <a:lnTo>
                  <a:pt x="66281" y="661670"/>
                </a:lnTo>
                <a:lnTo>
                  <a:pt x="64960" y="665480"/>
                </a:lnTo>
                <a:lnTo>
                  <a:pt x="60934" y="666750"/>
                </a:lnTo>
                <a:lnTo>
                  <a:pt x="60007" y="668020"/>
                </a:lnTo>
                <a:lnTo>
                  <a:pt x="56743" y="668020"/>
                </a:lnTo>
                <a:lnTo>
                  <a:pt x="54483" y="666750"/>
                </a:lnTo>
                <a:lnTo>
                  <a:pt x="50139" y="656590"/>
                </a:lnTo>
                <a:lnTo>
                  <a:pt x="48488" y="650240"/>
                </a:lnTo>
                <a:lnTo>
                  <a:pt x="48488" y="637540"/>
                </a:lnTo>
                <a:lnTo>
                  <a:pt x="51308" y="635000"/>
                </a:lnTo>
                <a:lnTo>
                  <a:pt x="58293" y="635000"/>
                </a:lnTo>
                <a:lnTo>
                  <a:pt x="61112" y="637540"/>
                </a:lnTo>
                <a:lnTo>
                  <a:pt x="61112" y="647700"/>
                </a:lnTo>
                <a:lnTo>
                  <a:pt x="62344" y="654050"/>
                </a:lnTo>
                <a:lnTo>
                  <a:pt x="66281" y="661670"/>
                </a:lnTo>
                <a:lnTo>
                  <a:pt x="66281" y="610196"/>
                </a:lnTo>
                <a:lnTo>
                  <a:pt x="63423" y="607060"/>
                </a:lnTo>
                <a:lnTo>
                  <a:pt x="63779" y="603250"/>
                </a:lnTo>
                <a:lnTo>
                  <a:pt x="66446" y="600710"/>
                </a:lnTo>
                <a:lnTo>
                  <a:pt x="72390" y="595630"/>
                </a:lnTo>
                <a:lnTo>
                  <a:pt x="90360" y="589280"/>
                </a:lnTo>
                <a:lnTo>
                  <a:pt x="93776" y="591820"/>
                </a:lnTo>
                <a:lnTo>
                  <a:pt x="95389" y="598170"/>
                </a:lnTo>
                <a:lnTo>
                  <a:pt x="95389" y="554202"/>
                </a:lnTo>
                <a:lnTo>
                  <a:pt x="1155" y="548640"/>
                </a:lnTo>
                <a:lnTo>
                  <a:pt x="0" y="548640"/>
                </a:lnTo>
                <a:lnTo>
                  <a:pt x="0" y="728980"/>
                </a:lnTo>
                <a:lnTo>
                  <a:pt x="131025" y="728980"/>
                </a:lnTo>
                <a:lnTo>
                  <a:pt x="245008" y="723900"/>
                </a:lnTo>
                <a:lnTo>
                  <a:pt x="296354" y="718820"/>
                </a:lnTo>
                <a:lnTo>
                  <a:pt x="343903" y="712470"/>
                </a:lnTo>
                <a:lnTo>
                  <a:pt x="387604" y="704850"/>
                </a:lnTo>
                <a:lnTo>
                  <a:pt x="427418" y="695960"/>
                </a:lnTo>
                <a:lnTo>
                  <a:pt x="472097" y="683260"/>
                </a:lnTo>
                <a:lnTo>
                  <a:pt x="480910" y="678180"/>
                </a:lnTo>
                <a:lnTo>
                  <a:pt x="485241" y="674370"/>
                </a:lnTo>
                <a:lnTo>
                  <a:pt x="495173" y="661670"/>
                </a:lnTo>
                <a:lnTo>
                  <a:pt x="501980" y="647700"/>
                </a:lnTo>
                <a:lnTo>
                  <a:pt x="502831" y="643890"/>
                </a:lnTo>
                <a:lnTo>
                  <a:pt x="505409" y="63246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3483" y="4343951"/>
            <a:ext cx="410845" cy="600710"/>
          </a:xfrm>
          <a:custGeom>
            <a:avLst/>
            <a:gdLst/>
            <a:ahLst/>
            <a:cxnLst/>
            <a:rect l="l" t="t" r="r" b="b"/>
            <a:pathLst>
              <a:path w="410845" h="600710">
                <a:moveTo>
                  <a:pt x="326301" y="0"/>
                </a:moveTo>
                <a:lnTo>
                  <a:pt x="84505" y="0"/>
                </a:lnTo>
                <a:lnTo>
                  <a:pt x="67522" y="1269"/>
                </a:lnTo>
                <a:lnTo>
                  <a:pt x="24815" y="25399"/>
                </a:lnTo>
                <a:lnTo>
                  <a:pt x="1725" y="67309"/>
                </a:lnTo>
                <a:lnTo>
                  <a:pt x="0" y="85089"/>
                </a:lnTo>
                <a:lnTo>
                  <a:pt x="0" y="516889"/>
                </a:lnTo>
                <a:lnTo>
                  <a:pt x="14482" y="563879"/>
                </a:lnTo>
                <a:lnTo>
                  <a:pt x="51684" y="594359"/>
                </a:lnTo>
                <a:lnTo>
                  <a:pt x="84505" y="600709"/>
                </a:lnTo>
                <a:lnTo>
                  <a:pt x="326301" y="600709"/>
                </a:lnTo>
                <a:lnTo>
                  <a:pt x="343278" y="599439"/>
                </a:lnTo>
                <a:lnTo>
                  <a:pt x="359116" y="594359"/>
                </a:lnTo>
                <a:lnTo>
                  <a:pt x="373465" y="586739"/>
                </a:lnTo>
                <a:lnTo>
                  <a:pt x="384414" y="577849"/>
                </a:lnTo>
                <a:lnTo>
                  <a:pt x="84505" y="577849"/>
                </a:lnTo>
                <a:lnTo>
                  <a:pt x="72165" y="576579"/>
                </a:lnTo>
                <a:lnTo>
                  <a:pt x="33589" y="551179"/>
                </a:lnTo>
                <a:lnTo>
                  <a:pt x="23050" y="85089"/>
                </a:lnTo>
                <a:lnTo>
                  <a:pt x="24306" y="72389"/>
                </a:lnTo>
                <a:lnTo>
                  <a:pt x="50214" y="33019"/>
                </a:lnTo>
                <a:lnTo>
                  <a:pt x="84505" y="22859"/>
                </a:lnTo>
                <a:lnTo>
                  <a:pt x="383197" y="22859"/>
                </a:lnTo>
                <a:lnTo>
                  <a:pt x="373465" y="13969"/>
                </a:lnTo>
                <a:lnTo>
                  <a:pt x="359116" y="6349"/>
                </a:lnTo>
                <a:lnTo>
                  <a:pt x="343278" y="1269"/>
                </a:lnTo>
                <a:lnTo>
                  <a:pt x="326301" y="0"/>
                </a:lnTo>
                <a:close/>
              </a:path>
              <a:path w="410845" h="600710">
                <a:moveTo>
                  <a:pt x="383197" y="22859"/>
                </a:moveTo>
                <a:lnTo>
                  <a:pt x="326301" y="22859"/>
                </a:lnTo>
                <a:lnTo>
                  <a:pt x="338639" y="24129"/>
                </a:lnTo>
                <a:lnTo>
                  <a:pt x="350150" y="27939"/>
                </a:lnTo>
                <a:lnTo>
                  <a:pt x="382895" y="60959"/>
                </a:lnTo>
                <a:lnTo>
                  <a:pt x="387743" y="85089"/>
                </a:lnTo>
                <a:lnTo>
                  <a:pt x="387618" y="518159"/>
                </a:lnTo>
                <a:lnTo>
                  <a:pt x="369684" y="560069"/>
                </a:lnTo>
                <a:lnTo>
                  <a:pt x="326301" y="577849"/>
                </a:lnTo>
                <a:lnTo>
                  <a:pt x="384414" y="577849"/>
                </a:lnTo>
                <a:lnTo>
                  <a:pt x="409070" y="533399"/>
                </a:lnTo>
                <a:lnTo>
                  <a:pt x="410794" y="516889"/>
                </a:lnTo>
                <a:lnTo>
                  <a:pt x="410794" y="85089"/>
                </a:lnTo>
                <a:lnTo>
                  <a:pt x="409070" y="67309"/>
                </a:lnTo>
                <a:lnTo>
                  <a:pt x="404129" y="52069"/>
                </a:lnTo>
                <a:lnTo>
                  <a:pt x="396317" y="36829"/>
                </a:lnTo>
                <a:lnTo>
                  <a:pt x="385978" y="25399"/>
                </a:lnTo>
                <a:lnTo>
                  <a:pt x="383197" y="22859"/>
                </a:lnTo>
                <a:close/>
              </a:path>
              <a:path w="410845" h="600710">
                <a:moveTo>
                  <a:pt x="202742" y="495299"/>
                </a:moveTo>
                <a:lnTo>
                  <a:pt x="199567" y="501649"/>
                </a:lnTo>
                <a:lnTo>
                  <a:pt x="199186" y="501649"/>
                </a:lnTo>
                <a:lnTo>
                  <a:pt x="198983" y="502919"/>
                </a:lnTo>
                <a:lnTo>
                  <a:pt x="198983" y="523239"/>
                </a:lnTo>
                <a:lnTo>
                  <a:pt x="208051" y="525779"/>
                </a:lnTo>
                <a:lnTo>
                  <a:pt x="211226" y="519429"/>
                </a:lnTo>
                <a:lnTo>
                  <a:pt x="211607" y="518159"/>
                </a:lnTo>
                <a:lnTo>
                  <a:pt x="211810" y="518159"/>
                </a:lnTo>
                <a:lnTo>
                  <a:pt x="211810" y="497839"/>
                </a:lnTo>
                <a:lnTo>
                  <a:pt x="202742" y="495299"/>
                </a:lnTo>
                <a:close/>
              </a:path>
              <a:path w="410845" h="600710">
                <a:moveTo>
                  <a:pt x="116535" y="441959"/>
                </a:moveTo>
                <a:lnTo>
                  <a:pt x="101471" y="445769"/>
                </a:lnTo>
                <a:lnTo>
                  <a:pt x="89171" y="453389"/>
                </a:lnTo>
                <a:lnTo>
                  <a:pt x="80878" y="466089"/>
                </a:lnTo>
                <a:lnTo>
                  <a:pt x="77838" y="481329"/>
                </a:lnTo>
                <a:lnTo>
                  <a:pt x="80878" y="496569"/>
                </a:lnTo>
                <a:lnTo>
                  <a:pt x="89171" y="507999"/>
                </a:lnTo>
                <a:lnTo>
                  <a:pt x="101471" y="516889"/>
                </a:lnTo>
                <a:lnTo>
                  <a:pt x="116535" y="519429"/>
                </a:lnTo>
                <a:lnTo>
                  <a:pt x="131598" y="516889"/>
                </a:lnTo>
                <a:lnTo>
                  <a:pt x="143898" y="507999"/>
                </a:lnTo>
                <a:lnTo>
                  <a:pt x="152191" y="496569"/>
                </a:lnTo>
                <a:lnTo>
                  <a:pt x="155232" y="481329"/>
                </a:lnTo>
                <a:lnTo>
                  <a:pt x="152191" y="466089"/>
                </a:lnTo>
                <a:lnTo>
                  <a:pt x="143898" y="453389"/>
                </a:lnTo>
                <a:lnTo>
                  <a:pt x="131598" y="445769"/>
                </a:lnTo>
                <a:lnTo>
                  <a:pt x="116535" y="441959"/>
                </a:lnTo>
                <a:close/>
              </a:path>
              <a:path w="410845" h="600710">
                <a:moveTo>
                  <a:pt x="294258" y="441959"/>
                </a:moveTo>
                <a:lnTo>
                  <a:pt x="279195" y="445769"/>
                </a:lnTo>
                <a:lnTo>
                  <a:pt x="266895" y="453389"/>
                </a:lnTo>
                <a:lnTo>
                  <a:pt x="258602" y="466089"/>
                </a:lnTo>
                <a:lnTo>
                  <a:pt x="255562" y="481329"/>
                </a:lnTo>
                <a:lnTo>
                  <a:pt x="258602" y="496569"/>
                </a:lnTo>
                <a:lnTo>
                  <a:pt x="266895" y="507999"/>
                </a:lnTo>
                <a:lnTo>
                  <a:pt x="279195" y="516889"/>
                </a:lnTo>
                <a:lnTo>
                  <a:pt x="294258" y="519429"/>
                </a:lnTo>
                <a:lnTo>
                  <a:pt x="309322" y="516889"/>
                </a:lnTo>
                <a:lnTo>
                  <a:pt x="321622" y="507999"/>
                </a:lnTo>
                <a:lnTo>
                  <a:pt x="329915" y="496569"/>
                </a:lnTo>
                <a:lnTo>
                  <a:pt x="332955" y="481329"/>
                </a:lnTo>
                <a:lnTo>
                  <a:pt x="329915" y="466089"/>
                </a:lnTo>
                <a:lnTo>
                  <a:pt x="321622" y="453389"/>
                </a:lnTo>
                <a:lnTo>
                  <a:pt x="309322" y="445769"/>
                </a:lnTo>
                <a:lnTo>
                  <a:pt x="294258" y="441959"/>
                </a:lnTo>
                <a:close/>
              </a:path>
              <a:path w="410845" h="600710">
                <a:moveTo>
                  <a:pt x="202742" y="443229"/>
                </a:moveTo>
                <a:lnTo>
                  <a:pt x="199567" y="449579"/>
                </a:lnTo>
                <a:lnTo>
                  <a:pt x="199186" y="450849"/>
                </a:lnTo>
                <a:lnTo>
                  <a:pt x="198983" y="452119"/>
                </a:lnTo>
                <a:lnTo>
                  <a:pt x="198983" y="472439"/>
                </a:lnTo>
                <a:lnTo>
                  <a:pt x="208051" y="474979"/>
                </a:lnTo>
                <a:lnTo>
                  <a:pt x="211226" y="468629"/>
                </a:lnTo>
                <a:lnTo>
                  <a:pt x="211607" y="467359"/>
                </a:lnTo>
                <a:lnTo>
                  <a:pt x="211810" y="466089"/>
                </a:lnTo>
                <a:lnTo>
                  <a:pt x="211810" y="445769"/>
                </a:lnTo>
                <a:lnTo>
                  <a:pt x="202742" y="443229"/>
                </a:lnTo>
                <a:close/>
              </a:path>
              <a:path w="410845" h="600710">
                <a:moveTo>
                  <a:pt x="202742" y="392429"/>
                </a:moveTo>
                <a:lnTo>
                  <a:pt x="199567" y="398779"/>
                </a:lnTo>
                <a:lnTo>
                  <a:pt x="199186" y="400049"/>
                </a:lnTo>
                <a:lnTo>
                  <a:pt x="198983" y="400049"/>
                </a:lnTo>
                <a:lnTo>
                  <a:pt x="198983" y="420369"/>
                </a:lnTo>
                <a:lnTo>
                  <a:pt x="208051" y="422909"/>
                </a:lnTo>
                <a:lnTo>
                  <a:pt x="211226" y="416559"/>
                </a:lnTo>
                <a:lnTo>
                  <a:pt x="211607" y="416559"/>
                </a:lnTo>
                <a:lnTo>
                  <a:pt x="211810" y="415289"/>
                </a:lnTo>
                <a:lnTo>
                  <a:pt x="211810" y="394969"/>
                </a:lnTo>
                <a:lnTo>
                  <a:pt x="202742" y="392429"/>
                </a:lnTo>
                <a:close/>
              </a:path>
              <a:path w="410845" h="600710">
                <a:moveTo>
                  <a:pt x="116535" y="322579"/>
                </a:moveTo>
                <a:lnTo>
                  <a:pt x="101471" y="325119"/>
                </a:lnTo>
                <a:lnTo>
                  <a:pt x="89171" y="334009"/>
                </a:lnTo>
                <a:lnTo>
                  <a:pt x="80878" y="345439"/>
                </a:lnTo>
                <a:lnTo>
                  <a:pt x="77838" y="360679"/>
                </a:lnTo>
                <a:lnTo>
                  <a:pt x="80878" y="375919"/>
                </a:lnTo>
                <a:lnTo>
                  <a:pt x="89171" y="388619"/>
                </a:lnTo>
                <a:lnTo>
                  <a:pt x="101471" y="396239"/>
                </a:lnTo>
                <a:lnTo>
                  <a:pt x="116535" y="400049"/>
                </a:lnTo>
                <a:lnTo>
                  <a:pt x="131598" y="396239"/>
                </a:lnTo>
                <a:lnTo>
                  <a:pt x="143898" y="388619"/>
                </a:lnTo>
                <a:lnTo>
                  <a:pt x="152191" y="375919"/>
                </a:lnTo>
                <a:lnTo>
                  <a:pt x="155232" y="360679"/>
                </a:lnTo>
                <a:lnTo>
                  <a:pt x="152191" y="345439"/>
                </a:lnTo>
                <a:lnTo>
                  <a:pt x="143898" y="334009"/>
                </a:lnTo>
                <a:lnTo>
                  <a:pt x="131598" y="325119"/>
                </a:lnTo>
                <a:lnTo>
                  <a:pt x="116535" y="322579"/>
                </a:lnTo>
                <a:close/>
              </a:path>
              <a:path w="410845" h="600710">
                <a:moveTo>
                  <a:pt x="294258" y="322579"/>
                </a:moveTo>
                <a:lnTo>
                  <a:pt x="279195" y="325119"/>
                </a:lnTo>
                <a:lnTo>
                  <a:pt x="266895" y="334009"/>
                </a:lnTo>
                <a:lnTo>
                  <a:pt x="258602" y="345439"/>
                </a:lnTo>
                <a:lnTo>
                  <a:pt x="255562" y="360679"/>
                </a:lnTo>
                <a:lnTo>
                  <a:pt x="258602" y="375919"/>
                </a:lnTo>
                <a:lnTo>
                  <a:pt x="266895" y="388619"/>
                </a:lnTo>
                <a:lnTo>
                  <a:pt x="279195" y="396239"/>
                </a:lnTo>
                <a:lnTo>
                  <a:pt x="294258" y="400049"/>
                </a:lnTo>
                <a:lnTo>
                  <a:pt x="309322" y="396239"/>
                </a:lnTo>
                <a:lnTo>
                  <a:pt x="321622" y="388619"/>
                </a:lnTo>
                <a:lnTo>
                  <a:pt x="329915" y="375919"/>
                </a:lnTo>
                <a:lnTo>
                  <a:pt x="332955" y="360679"/>
                </a:lnTo>
                <a:lnTo>
                  <a:pt x="329915" y="345439"/>
                </a:lnTo>
                <a:lnTo>
                  <a:pt x="321622" y="334009"/>
                </a:lnTo>
                <a:lnTo>
                  <a:pt x="309322" y="325119"/>
                </a:lnTo>
                <a:lnTo>
                  <a:pt x="294258" y="322579"/>
                </a:lnTo>
                <a:close/>
              </a:path>
              <a:path w="410845" h="600710">
                <a:moveTo>
                  <a:pt x="202742" y="341629"/>
                </a:moveTo>
                <a:lnTo>
                  <a:pt x="199567" y="347979"/>
                </a:lnTo>
                <a:lnTo>
                  <a:pt x="199186" y="347979"/>
                </a:lnTo>
                <a:lnTo>
                  <a:pt x="198983" y="349249"/>
                </a:lnTo>
                <a:lnTo>
                  <a:pt x="198983" y="369569"/>
                </a:lnTo>
                <a:lnTo>
                  <a:pt x="208051" y="372109"/>
                </a:lnTo>
                <a:lnTo>
                  <a:pt x="211226" y="365759"/>
                </a:lnTo>
                <a:lnTo>
                  <a:pt x="211607" y="364489"/>
                </a:lnTo>
                <a:lnTo>
                  <a:pt x="211810" y="364489"/>
                </a:lnTo>
                <a:lnTo>
                  <a:pt x="211810" y="342899"/>
                </a:lnTo>
                <a:lnTo>
                  <a:pt x="202742" y="341629"/>
                </a:lnTo>
                <a:close/>
              </a:path>
              <a:path w="410845" h="600710">
                <a:moveTo>
                  <a:pt x="202742" y="289559"/>
                </a:moveTo>
                <a:lnTo>
                  <a:pt x="199567" y="295909"/>
                </a:lnTo>
                <a:lnTo>
                  <a:pt x="199186" y="297179"/>
                </a:lnTo>
                <a:lnTo>
                  <a:pt x="198983" y="297179"/>
                </a:lnTo>
                <a:lnTo>
                  <a:pt x="198983" y="318769"/>
                </a:lnTo>
                <a:lnTo>
                  <a:pt x="208051" y="321309"/>
                </a:lnTo>
                <a:lnTo>
                  <a:pt x="211226" y="313689"/>
                </a:lnTo>
                <a:lnTo>
                  <a:pt x="211607" y="313689"/>
                </a:lnTo>
                <a:lnTo>
                  <a:pt x="211810" y="312419"/>
                </a:lnTo>
                <a:lnTo>
                  <a:pt x="211810" y="292099"/>
                </a:lnTo>
                <a:lnTo>
                  <a:pt x="202742" y="289559"/>
                </a:lnTo>
                <a:close/>
              </a:path>
              <a:path w="410845" h="600710">
                <a:moveTo>
                  <a:pt x="116535" y="201929"/>
                </a:moveTo>
                <a:lnTo>
                  <a:pt x="101471" y="204469"/>
                </a:lnTo>
                <a:lnTo>
                  <a:pt x="89171" y="213359"/>
                </a:lnTo>
                <a:lnTo>
                  <a:pt x="80878" y="224789"/>
                </a:lnTo>
                <a:lnTo>
                  <a:pt x="77838" y="240029"/>
                </a:lnTo>
                <a:lnTo>
                  <a:pt x="80878" y="255269"/>
                </a:lnTo>
                <a:lnTo>
                  <a:pt x="89171" y="267969"/>
                </a:lnTo>
                <a:lnTo>
                  <a:pt x="101471" y="275589"/>
                </a:lnTo>
                <a:lnTo>
                  <a:pt x="116535" y="279399"/>
                </a:lnTo>
                <a:lnTo>
                  <a:pt x="131598" y="275589"/>
                </a:lnTo>
                <a:lnTo>
                  <a:pt x="143898" y="267969"/>
                </a:lnTo>
                <a:lnTo>
                  <a:pt x="152191" y="255269"/>
                </a:lnTo>
                <a:lnTo>
                  <a:pt x="155232" y="240029"/>
                </a:lnTo>
                <a:lnTo>
                  <a:pt x="152191" y="224789"/>
                </a:lnTo>
                <a:lnTo>
                  <a:pt x="143898" y="213359"/>
                </a:lnTo>
                <a:lnTo>
                  <a:pt x="131598" y="204469"/>
                </a:lnTo>
                <a:lnTo>
                  <a:pt x="116535" y="201929"/>
                </a:lnTo>
                <a:close/>
              </a:path>
              <a:path w="410845" h="600710">
                <a:moveTo>
                  <a:pt x="294258" y="201929"/>
                </a:moveTo>
                <a:lnTo>
                  <a:pt x="279195" y="204469"/>
                </a:lnTo>
                <a:lnTo>
                  <a:pt x="266895" y="213359"/>
                </a:lnTo>
                <a:lnTo>
                  <a:pt x="258602" y="224789"/>
                </a:lnTo>
                <a:lnTo>
                  <a:pt x="255562" y="240029"/>
                </a:lnTo>
                <a:lnTo>
                  <a:pt x="258602" y="255269"/>
                </a:lnTo>
                <a:lnTo>
                  <a:pt x="266895" y="267969"/>
                </a:lnTo>
                <a:lnTo>
                  <a:pt x="279195" y="275589"/>
                </a:lnTo>
                <a:lnTo>
                  <a:pt x="294258" y="279399"/>
                </a:lnTo>
                <a:lnTo>
                  <a:pt x="309322" y="275589"/>
                </a:lnTo>
                <a:lnTo>
                  <a:pt x="321622" y="267969"/>
                </a:lnTo>
                <a:lnTo>
                  <a:pt x="329915" y="255269"/>
                </a:lnTo>
                <a:lnTo>
                  <a:pt x="332955" y="240029"/>
                </a:lnTo>
                <a:lnTo>
                  <a:pt x="329915" y="224789"/>
                </a:lnTo>
                <a:lnTo>
                  <a:pt x="321622" y="213359"/>
                </a:lnTo>
                <a:lnTo>
                  <a:pt x="309322" y="204469"/>
                </a:lnTo>
                <a:lnTo>
                  <a:pt x="294258" y="201929"/>
                </a:lnTo>
                <a:close/>
              </a:path>
              <a:path w="410845" h="600710">
                <a:moveTo>
                  <a:pt x="202742" y="238759"/>
                </a:moveTo>
                <a:lnTo>
                  <a:pt x="199567" y="245109"/>
                </a:lnTo>
                <a:lnTo>
                  <a:pt x="199186" y="246379"/>
                </a:lnTo>
                <a:lnTo>
                  <a:pt x="198983" y="246379"/>
                </a:lnTo>
                <a:lnTo>
                  <a:pt x="198983" y="266699"/>
                </a:lnTo>
                <a:lnTo>
                  <a:pt x="208051" y="269239"/>
                </a:lnTo>
                <a:lnTo>
                  <a:pt x="211226" y="262889"/>
                </a:lnTo>
                <a:lnTo>
                  <a:pt x="211607" y="261619"/>
                </a:lnTo>
                <a:lnTo>
                  <a:pt x="211810" y="261619"/>
                </a:lnTo>
                <a:lnTo>
                  <a:pt x="211810" y="241299"/>
                </a:lnTo>
                <a:lnTo>
                  <a:pt x="202742" y="238759"/>
                </a:lnTo>
                <a:close/>
              </a:path>
              <a:path w="410845" h="600710">
                <a:moveTo>
                  <a:pt x="202742" y="186689"/>
                </a:moveTo>
                <a:lnTo>
                  <a:pt x="199567" y="193039"/>
                </a:lnTo>
                <a:lnTo>
                  <a:pt x="199186" y="194309"/>
                </a:lnTo>
                <a:lnTo>
                  <a:pt x="198983" y="195579"/>
                </a:lnTo>
                <a:lnTo>
                  <a:pt x="198983" y="215899"/>
                </a:lnTo>
                <a:lnTo>
                  <a:pt x="208051" y="218439"/>
                </a:lnTo>
                <a:lnTo>
                  <a:pt x="211226" y="212089"/>
                </a:lnTo>
                <a:lnTo>
                  <a:pt x="211607" y="210819"/>
                </a:lnTo>
                <a:lnTo>
                  <a:pt x="211810" y="209549"/>
                </a:lnTo>
                <a:lnTo>
                  <a:pt x="211810" y="189229"/>
                </a:lnTo>
                <a:lnTo>
                  <a:pt x="202742" y="186689"/>
                </a:lnTo>
                <a:close/>
              </a:path>
              <a:path w="410845" h="600710">
                <a:moveTo>
                  <a:pt x="202742" y="135889"/>
                </a:moveTo>
                <a:lnTo>
                  <a:pt x="199567" y="142239"/>
                </a:lnTo>
                <a:lnTo>
                  <a:pt x="199186" y="143509"/>
                </a:lnTo>
                <a:lnTo>
                  <a:pt x="198983" y="143509"/>
                </a:lnTo>
                <a:lnTo>
                  <a:pt x="198983" y="163829"/>
                </a:lnTo>
                <a:lnTo>
                  <a:pt x="208051" y="166369"/>
                </a:lnTo>
                <a:lnTo>
                  <a:pt x="211226" y="160019"/>
                </a:lnTo>
                <a:lnTo>
                  <a:pt x="211607" y="160019"/>
                </a:lnTo>
                <a:lnTo>
                  <a:pt x="211810" y="158749"/>
                </a:lnTo>
                <a:lnTo>
                  <a:pt x="211810" y="138429"/>
                </a:lnTo>
                <a:lnTo>
                  <a:pt x="202742" y="135889"/>
                </a:lnTo>
                <a:close/>
              </a:path>
              <a:path w="410845" h="600710">
                <a:moveTo>
                  <a:pt x="116535" y="81279"/>
                </a:moveTo>
                <a:lnTo>
                  <a:pt x="101471" y="85089"/>
                </a:lnTo>
                <a:lnTo>
                  <a:pt x="89171" y="92709"/>
                </a:lnTo>
                <a:lnTo>
                  <a:pt x="80878" y="105409"/>
                </a:lnTo>
                <a:lnTo>
                  <a:pt x="77838" y="120649"/>
                </a:lnTo>
                <a:lnTo>
                  <a:pt x="80878" y="134619"/>
                </a:lnTo>
                <a:lnTo>
                  <a:pt x="89171" y="147319"/>
                </a:lnTo>
                <a:lnTo>
                  <a:pt x="101471" y="156209"/>
                </a:lnTo>
                <a:lnTo>
                  <a:pt x="116535" y="158749"/>
                </a:lnTo>
                <a:lnTo>
                  <a:pt x="131598" y="156209"/>
                </a:lnTo>
                <a:lnTo>
                  <a:pt x="143898" y="147319"/>
                </a:lnTo>
                <a:lnTo>
                  <a:pt x="152191" y="134619"/>
                </a:lnTo>
                <a:lnTo>
                  <a:pt x="155232" y="120649"/>
                </a:lnTo>
                <a:lnTo>
                  <a:pt x="152191" y="105409"/>
                </a:lnTo>
                <a:lnTo>
                  <a:pt x="143898" y="92709"/>
                </a:lnTo>
                <a:lnTo>
                  <a:pt x="131598" y="85089"/>
                </a:lnTo>
                <a:lnTo>
                  <a:pt x="116535" y="81279"/>
                </a:lnTo>
                <a:close/>
              </a:path>
              <a:path w="410845" h="600710">
                <a:moveTo>
                  <a:pt x="294258" y="81279"/>
                </a:moveTo>
                <a:lnTo>
                  <a:pt x="279195" y="85089"/>
                </a:lnTo>
                <a:lnTo>
                  <a:pt x="266895" y="92709"/>
                </a:lnTo>
                <a:lnTo>
                  <a:pt x="258602" y="105409"/>
                </a:lnTo>
                <a:lnTo>
                  <a:pt x="255562" y="120649"/>
                </a:lnTo>
                <a:lnTo>
                  <a:pt x="258602" y="134619"/>
                </a:lnTo>
                <a:lnTo>
                  <a:pt x="266895" y="147319"/>
                </a:lnTo>
                <a:lnTo>
                  <a:pt x="279195" y="156209"/>
                </a:lnTo>
                <a:lnTo>
                  <a:pt x="294258" y="158749"/>
                </a:lnTo>
                <a:lnTo>
                  <a:pt x="309322" y="156209"/>
                </a:lnTo>
                <a:lnTo>
                  <a:pt x="321622" y="147319"/>
                </a:lnTo>
                <a:lnTo>
                  <a:pt x="329915" y="134619"/>
                </a:lnTo>
                <a:lnTo>
                  <a:pt x="332955" y="120649"/>
                </a:lnTo>
                <a:lnTo>
                  <a:pt x="329915" y="105409"/>
                </a:lnTo>
                <a:lnTo>
                  <a:pt x="321622" y="92709"/>
                </a:lnTo>
                <a:lnTo>
                  <a:pt x="309322" y="85089"/>
                </a:lnTo>
                <a:lnTo>
                  <a:pt x="294258" y="81279"/>
                </a:lnTo>
                <a:close/>
              </a:path>
              <a:path w="410845" h="600710">
                <a:moveTo>
                  <a:pt x="202742" y="85089"/>
                </a:moveTo>
                <a:lnTo>
                  <a:pt x="199567" y="91439"/>
                </a:lnTo>
                <a:lnTo>
                  <a:pt x="199186" y="91439"/>
                </a:lnTo>
                <a:lnTo>
                  <a:pt x="198983" y="92709"/>
                </a:lnTo>
                <a:lnTo>
                  <a:pt x="198983" y="113029"/>
                </a:lnTo>
                <a:lnTo>
                  <a:pt x="208051" y="115569"/>
                </a:lnTo>
                <a:lnTo>
                  <a:pt x="211226" y="109219"/>
                </a:lnTo>
                <a:lnTo>
                  <a:pt x="211607" y="107949"/>
                </a:lnTo>
                <a:lnTo>
                  <a:pt x="211810" y="107949"/>
                </a:lnTo>
                <a:lnTo>
                  <a:pt x="211810" y="86359"/>
                </a:lnTo>
                <a:lnTo>
                  <a:pt x="202742" y="85089"/>
                </a:lnTo>
                <a:close/>
              </a:path>
            </a:pathLst>
          </a:custGeom>
          <a:solidFill>
            <a:srgbClr val="C9D4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79750" y="4445589"/>
            <a:ext cx="415925" cy="415925"/>
          </a:xfrm>
          <a:custGeom>
            <a:avLst/>
            <a:gdLst/>
            <a:ahLst/>
            <a:cxnLst/>
            <a:rect l="l" t="t" r="r" b="b"/>
            <a:pathLst>
              <a:path w="415925" h="415925">
                <a:moveTo>
                  <a:pt x="207797" y="0"/>
                </a:moveTo>
                <a:lnTo>
                  <a:pt x="160157" y="5489"/>
                </a:lnTo>
                <a:lnTo>
                  <a:pt x="116421" y="21125"/>
                </a:lnTo>
                <a:lnTo>
                  <a:pt x="77838" y="45662"/>
                </a:lnTo>
                <a:lnTo>
                  <a:pt x="45656" y="77852"/>
                </a:lnTo>
                <a:lnTo>
                  <a:pt x="21124" y="116449"/>
                </a:lnTo>
                <a:lnTo>
                  <a:pt x="5489" y="160205"/>
                </a:lnTo>
                <a:lnTo>
                  <a:pt x="0" y="207873"/>
                </a:lnTo>
                <a:lnTo>
                  <a:pt x="5489" y="255529"/>
                </a:lnTo>
                <a:lnTo>
                  <a:pt x="21124" y="299281"/>
                </a:lnTo>
                <a:lnTo>
                  <a:pt x="45656" y="337878"/>
                </a:lnTo>
                <a:lnTo>
                  <a:pt x="77838" y="370072"/>
                </a:lnTo>
                <a:lnTo>
                  <a:pt x="116421" y="394614"/>
                </a:lnTo>
                <a:lnTo>
                  <a:pt x="160157" y="410255"/>
                </a:lnTo>
                <a:lnTo>
                  <a:pt x="207797" y="415747"/>
                </a:lnTo>
                <a:lnTo>
                  <a:pt x="255479" y="410255"/>
                </a:lnTo>
                <a:lnTo>
                  <a:pt x="299245" y="394614"/>
                </a:lnTo>
                <a:lnTo>
                  <a:pt x="337849" y="370072"/>
                </a:lnTo>
                <a:lnTo>
                  <a:pt x="361516" y="346405"/>
                </a:lnTo>
                <a:lnTo>
                  <a:pt x="320306" y="346405"/>
                </a:lnTo>
                <a:lnTo>
                  <a:pt x="314959" y="344385"/>
                </a:lnTo>
                <a:lnTo>
                  <a:pt x="75399" y="104800"/>
                </a:lnTo>
                <a:lnTo>
                  <a:pt x="70842" y="97945"/>
                </a:lnTo>
                <a:lnTo>
                  <a:pt x="69322" y="90128"/>
                </a:lnTo>
                <a:lnTo>
                  <a:pt x="70842" y="82297"/>
                </a:lnTo>
                <a:lnTo>
                  <a:pt x="75399" y="75399"/>
                </a:lnTo>
                <a:lnTo>
                  <a:pt x="82254" y="70856"/>
                </a:lnTo>
                <a:lnTo>
                  <a:pt x="90071" y="69342"/>
                </a:lnTo>
                <a:lnTo>
                  <a:pt x="361531" y="69342"/>
                </a:lnTo>
                <a:lnTo>
                  <a:pt x="337849" y="45662"/>
                </a:lnTo>
                <a:lnTo>
                  <a:pt x="299245" y="21125"/>
                </a:lnTo>
                <a:lnTo>
                  <a:pt x="255479" y="5489"/>
                </a:lnTo>
                <a:lnTo>
                  <a:pt x="207797" y="0"/>
                </a:lnTo>
                <a:close/>
              </a:path>
              <a:path w="415925" h="415925">
                <a:moveTo>
                  <a:pt x="361531" y="69342"/>
                </a:moveTo>
                <a:lnTo>
                  <a:pt x="90071" y="69342"/>
                </a:lnTo>
                <a:lnTo>
                  <a:pt x="97902" y="70856"/>
                </a:lnTo>
                <a:lnTo>
                  <a:pt x="104800" y="75399"/>
                </a:lnTo>
                <a:lnTo>
                  <a:pt x="340271" y="310946"/>
                </a:lnTo>
                <a:lnTo>
                  <a:pt x="344857" y="317801"/>
                </a:lnTo>
                <a:lnTo>
                  <a:pt x="346386" y="325613"/>
                </a:lnTo>
                <a:lnTo>
                  <a:pt x="344857" y="333433"/>
                </a:lnTo>
                <a:lnTo>
                  <a:pt x="340271" y="340309"/>
                </a:lnTo>
                <a:lnTo>
                  <a:pt x="336232" y="344385"/>
                </a:lnTo>
                <a:lnTo>
                  <a:pt x="330885" y="346405"/>
                </a:lnTo>
                <a:lnTo>
                  <a:pt x="361516" y="346405"/>
                </a:lnTo>
                <a:lnTo>
                  <a:pt x="370043" y="337878"/>
                </a:lnTo>
                <a:lnTo>
                  <a:pt x="394582" y="299281"/>
                </a:lnTo>
                <a:lnTo>
                  <a:pt x="410219" y="255529"/>
                </a:lnTo>
                <a:lnTo>
                  <a:pt x="415709" y="207873"/>
                </a:lnTo>
                <a:lnTo>
                  <a:pt x="410219" y="160205"/>
                </a:lnTo>
                <a:lnTo>
                  <a:pt x="394582" y="116449"/>
                </a:lnTo>
                <a:lnTo>
                  <a:pt x="370043" y="77852"/>
                </a:lnTo>
                <a:lnTo>
                  <a:pt x="361531" y="69342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132F12-7D97-4082-9471-9D1032191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9"/>
    </mc:Choice>
    <mc:Fallback xmlns="">
      <p:transition spd="slow" advTm="1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81874" y="2079557"/>
            <a:ext cx="722566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2480" marR="5080" indent="-780415">
              <a:lnSpc>
                <a:spcPct val="106700"/>
              </a:lnSpc>
              <a:spcBef>
                <a:spcPts val="100"/>
              </a:spcBef>
            </a:pPr>
            <a:r>
              <a:rPr sz="2500" b="1">
                <a:solidFill>
                  <a:srgbClr val="2C56A2"/>
                </a:solidFill>
                <a:latin typeface="GillSansNova-SemiBold"/>
                <a:cs typeface="GillSansNova-SemiBold"/>
              </a:rPr>
              <a:t>Using</a:t>
            </a:r>
            <a:r>
              <a:rPr sz="25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</a:t>
            </a:r>
            <a:r>
              <a:rPr sz="25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5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25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5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2500" b="1" spc="-1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500" b="1">
                <a:solidFill>
                  <a:srgbClr val="2C56A2"/>
                </a:solidFill>
                <a:latin typeface="GillSansNova-SemiBold"/>
                <a:cs typeface="GillSansNova-SemiBold"/>
              </a:rPr>
              <a:t>to</a:t>
            </a:r>
            <a:r>
              <a:rPr sz="25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calculate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stockout </a:t>
            </a:r>
            <a:r>
              <a:rPr sz="2500" b="1">
                <a:solidFill>
                  <a:srgbClr val="2C56A2"/>
                </a:solidFill>
                <a:latin typeface="GillSansNova-SemiBold"/>
                <a:cs typeface="GillSansNova-SemiBold"/>
              </a:rPr>
              <a:t>rate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for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>
                <a:solidFill>
                  <a:srgbClr val="2C56A2"/>
                </a:solidFill>
                <a:latin typeface="GillSansNova-SemiBold"/>
                <a:cs typeface="GillSansNova-SemiBold"/>
              </a:rPr>
              <a:t>methods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with</a:t>
            </a:r>
            <a:r>
              <a:rPr sz="2500" b="1">
                <a:solidFill>
                  <a:srgbClr val="2C56A2"/>
                </a:solidFill>
                <a:latin typeface="GillSansNova-SemiBold"/>
                <a:cs typeface="GillSansNova-SemiBold"/>
              </a:rPr>
              <a:t> multiple</a:t>
            </a:r>
            <a:r>
              <a:rPr sz="25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products</a:t>
            </a:r>
            <a:endParaRPr sz="25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8275" y="3600726"/>
            <a:ext cx="3205555" cy="2166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When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there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are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multiple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products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offered 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 method, the </a:t>
            </a:r>
            <a:r>
              <a:rPr sz="1800"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9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E9494F"/>
                </a:solidFill>
                <a:latin typeface="GillSansNova-SemiBold"/>
                <a:cs typeface="GillSansNova-SemiBold"/>
              </a:rPr>
              <a:t>Rule</a:t>
            </a:r>
            <a:r>
              <a:rPr sz="1800" b="1" spc="85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</a:t>
            </a:r>
            <a:r>
              <a:rPr sz="1800" spc="1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1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health</a:t>
            </a:r>
            <a:r>
              <a:rPr sz="1800" spc="10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facility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must first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be assessed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each of the products separately 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before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determining whether the health facility is inactive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family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planning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method.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9632" y="3600726"/>
            <a:ext cx="2918968" cy="1374734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If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no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products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within a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method</a:t>
            </a:r>
            <a:r>
              <a:rPr sz="1800" b="1" spc="-2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are</a:t>
            </a:r>
            <a:r>
              <a:rPr sz="18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active</a:t>
            </a:r>
            <a:r>
              <a:rPr sz="1800" b="1" spc="-2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(offered), </a:t>
            </a:r>
            <a:r>
              <a:rPr sz="1800" b="1" spc="-50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the health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facility is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inactive </a:t>
            </a:r>
            <a:r>
              <a:rPr sz="1800" b="1" spc="-50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for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that method. 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That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method is not </a:t>
            </a:r>
            <a:r>
              <a:rPr sz="1800" b="1" spc="-15">
                <a:solidFill>
                  <a:srgbClr val="2C56A2"/>
                </a:solidFill>
                <a:latin typeface="GillSansNova-SemiBold"/>
                <a:cs typeface="GillSansNova-SemiBold"/>
              </a:rPr>
              <a:t>“offered” </a:t>
            </a:r>
            <a:r>
              <a:rPr sz="1800" b="1">
                <a:solidFill>
                  <a:srgbClr val="2C56A2"/>
                </a:solidFill>
                <a:latin typeface="GillSansNova-SemiBold"/>
                <a:cs typeface="GillSansNova-SemiBold"/>
              </a:rPr>
              <a:t>at </a:t>
            </a:r>
            <a:r>
              <a:rPr sz="1800" b="1" spc="5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1800" b="1" spc="-5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0">
                <a:solidFill>
                  <a:srgbClr val="2C56A2"/>
                </a:solidFill>
                <a:latin typeface="GillSansNova-SemiBold"/>
                <a:cs typeface="GillSansNova-SemiBold"/>
              </a:rPr>
              <a:t>facility.</a:t>
            </a:r>
            <a:endParaRPr sz="1800">
              <a:latin typeface="GillSansNova-SemiBold"/>
              <a:cs typeface="GillSans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6649" y="3600726"/>
            <a:ext cx="2773045" cy="164403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example,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if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-1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health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facility </a:t>
            </a:r>
            <a:r>
              <a:rPr sz="1800" spc="-484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actively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offers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the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injectable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Norethisterone</a:t>
            </a:r>
            <a:r>
              <a:rPr sz="1800" spc="8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enanthate,</a:t>
            </a:r>
            <a:r>
              <a:rPr sz="1800" spc="8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it is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considered </a:t>
            </a:r>
            <a:r>
              <a:rPr sz="1800">
                <a:solidFill>
                  <a:srgbClr val="2C56A2"/>
                </a:solidFill>
                <a:latin typeface="GillSansNova-Book"/>
                <a:cs typeface="GillSansNova-Book"/>
              </a:rPr>
              <a:t>an active site </a:t>
            </a:r>
            <a:r>
              <a:rPr sz="1800" spc="-10">
                <a:solidFill>
                  <a:srgbClr val="2C56A2"/>
                </a:solidFill>
                <a:latin typeface="GillSansNova-Book"/>
                <a:cs typeface="GillSansNova-Book"/>
              </a:rPr>
              <a:t>for </a:t>
            </a:r>
            <a:r>
              <a:rPr sz="1800" spc="-495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>
                <a:solidFill>
                  <a:srgbClr val="2C56A2"/>
                </a:solidFill>
                <a:latin typeface="GillSansNova-Book"/>
                <a:cs typeface="GillSansNova-Book"/>
              </a:rPr>
              <a:t>offering </a:t>
            </a:r>
            <a:r>
              <a:rPr sz="1800" spc="5">
                <a:solidFill>
                  <a:srgbClr val="2C56A2"/>
                </a:solidFill>
                <a:latin typeface="GillSansNova-Book"/>
                <a:cs typeface="GillSansNova-Book"/>
              </a:rPr>
              <a:t>injectables.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57700" y="4357063"/>
            <a:ext cx="107314" cy="154940"/>
          </a:xfrm>
          <a:custGeom>
            <a:avLst/>
            <a:gdLst/>
            <a:ahLst/>
            <a:cxnLst/>
            <a:rect l="l" t="t" r="r" b="b"/>
            <a:pathLst>
              <a:path w="107314" h="154939">
                <a:moveTo>
                  <a:pt x="0" y="0"/>
                </a:moveTo>
                <a:lnTo>
                  <a:pt x="0" y="154533"/>
                </a:lnTo>
                <a:lnTo>
                  <a:pt x="106984" y="77266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65465" y="4357063"/>
            <a:ext cx="107314" cy="154940"/>
          </a:xfrm>
          <a:custGeom>
            <a:avLst/>
            <a:gdLst/>
            <a:ahLst/>
            <a:cxnLst/>
            <a:rect l="l" t="t" r="r" b="b"/>
            <a:pathLst>
              <a:path w="107315" h="154939">
                <a:moveTo>
                  <a:pt x="0" y="0"/>
                </a:moveTo>
                <a:lnTo>
                  <a:pt x="0" y="154533"/>
                </a:lnTo>
                <a:lnTo>
                  <a:pt x="106984" y="77266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D855E29-4F7F-40D3-820E-79B51A4AE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0"/>
    </mc:Choice>
    <mc:Fallback xmlns="">
      <p:transition spd="slow" advTm="4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>
              <a:lnSpc>
                <a:spcPts val="4630"/>
              </a:lnSpc>
              <a:spcBef>
                <a:spcPts val="590"/>
              </a:spcBef>
            </a:pPr>
            <a:r>
              <a:rPr spc="-15"/>
              <a:t>Family</a:t>
            </a:r>
            <a:r>
              <a:rPr spc="-20"/>
              <a:t> </a:t>
            </a:r>
            <a:r>
              <a:t>planning</a:t>
            </a:r>
            <a:r>
              <a:rPr spc="-15"/>
              <a:t> </a:t>
            </a:r>
            <a:r>
              <a:t>methods</a:t>
            </a:r>
            <a:r>
              <a:rPr spc="-20"/>
              <a:t> </a:t>
            </a:r>
            <a:r>
              <a:rPr spc="5"/>
              <a:t>with </a:t>
            </a:r>
            <a:r>
              <a:rPr spc="-1175"/>
              <a:t> </a:t>
            </a:r>
            <a:r>
              <a:rPr spc="-5"/>
              <a:t>one</a:t>
            </a:r>
            <a:r>
              <a:rPr spc="-20"/>
              <a:t> versus</a:t>
            </a:r>
            <a:r>
              <a:rPr spc="-15"/>
              <a:t> </a:t>
            </a:r>
            <a:r>
              <a:rPr spc="-5"/>
              <a:t>multiple</a:t>
            </a:r>
            <a:r>
              <a:rPr spc="-15"/>
              <a:t> </a:t>
            </a:r>
            <a:r>
              <a:rPr spc="-10"/>
              <a:t>products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124200" y="3314503"/>
            <a:ext cx="5663456" cy="1913343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9525" marR="5080" algn="ctr">
              <a:lnSpc>
                <a:spcPts val="2100"/>
              </a:lnSpc>
              <a:spcBef>
                <a:spcPts val="219"/>
              </a:spcBef>
            </a:pPr>
            <a:r>
              <a:rPr spc="-25"/>
              <a:t>Let’s</a:t>
            </a:r>
            <a:r>
              <a:t> take implantable </a:t>
            </a:r>
            <a:r>
              <a:rPr spc="-5"/>
              <a:t>contraceptives</a:t>
            </a:r>
            <a:r>
              <a:rPr spc="5"/>
              <a:t> </a:t>
            </a:r>
            <a:r>
              <a:rPr spc="10"/>
              <a:t>as</a:t>
            </a:r>
            <a:r>
              <a:t> an example. When </a:t>
            </a:r>
            <a:r>
              <a:rPr spc="-484"/>
              <a:t> </a:t>
            </a:r>
            <a:r>
              <a:t>applying the </a:t>
            </a:r>
            <a:r>
              <a:rPr b="1" spc="-5">
                <a:solidFill>
                  <a:srgbClr val="E9494F"/>
                </a:solidFill>
                <a:latin typeface="GillSansNova-SemiBold"/>
                <a:cs typeface="GillSansNova-SemiBold"/>
              </a:rPr>
              <a:t>Active </a:t>
            </a:r>
            <a:r>
              <a:rPr b="1">
                <a:solidFill>
                  <a:srgbClr val="E9494F"/>
                </a:solidFill>
                <a:latin typeface="GillSansNova-SemiBold"/>
                <a:cs typeface="GillSansNova-SemiBold"/>
              </a:rPr>
              <a:t>Site Rule </a:t>
            </a:r>
            <a:r>
              <a:t>and determining which </a:t>
            </a:r>
            <a:r>
              <a:rPr spc="5"/>
              <a:t> </a:t>
            </a:r>
            <a:r>
              <a:rPr spc="-5"/>
              <a:t>facilities </a:t>
            </a:r>
            <a:r>
              <a:rPr spc="-15"/>
              <a:t>are</a:t>
            </a:r>
            <a:r>
              <a:t> active and inactive,</a:t>
            </a:r>
            <a:r>
              <a:rPr spc="-5"/>
              <a:t> </a:t>
            </a:r>
            <a:r>
              <a:rPr spc="-10"/>
              <a:t>there</a:t>
            </a:r>
            <a:r>
              <a:t> </a:t>
            </a:r>
            <a:r>
              <a:rPr spc="-15"/>
              <a:t>are</a:t>
            </a:r>
            <a:r>
              <a:t> </a:t>
            </a:r>
            <a:r>
              <a:rPr spc="-5"/>
              <a:t>several</a:t>
            </a:r>
            <a:r>
              <a:t> scenarios to</a:t>
            </a:r>
            <a:r>
              <a:rPr spc="-5"/>
              <a:t> </a:t>
            </a:r>
            <a:r>
              <a:t>consider</a:t>
            </a:r>
            <a:r>
              <a:rPr spc="-5"/>
              <a:t> </a:t>
            </a:r>
            <a:r>
              <a:rPr spc="-10"/>
              <a:t>for</a:t>
            </a:r>
            <a:r>
              <a:t> a</a:t>
            </a:r>
            <a:r>
              <a:rPr spc="-5"/>
              <a:t> </a:t>
            </a:r>
            <a:r>
              <a:rPr spc="-10"/>
              <a:t>given</a:t>
            </a:r>
            <a:r>
              <a:t> health</a:t>
            </a:r>
            <a:r>
              <a:rPr spc="-5"/>
              <a:t> </a:t>
            </a:r>
            <a:r>
              <a:rPr spc="-10"/>
              <a:t>facility.</a:t>
            </a:r>
            <a:r>
              <a:t> </a:t>
            </a:r>
            <a:r>
              <a:rPr b="1" spc="-5">
                <a:latin typeface="GillSansNova-SemiBold"/>
                <a:cs typeface="GillSansNova-SemiBold"/>
              </a:rPr>
              <a:t>Recall </a:t>
            </a:r>
            <a:r>
              <a:rPr b="1">
                <a:latin typeface="GillSansNova-SemiBold"/>
                <a:cs typeface="GillSansNova-SemiBold"/>
              </a:rPr>
              <a:t>that sites</a:t>
            </a:r>
          </a:p>
          <a:p>
            <a:pPr marL="19050" marR="14604" indent="-635" algn="ctr">
              <a:lnSpc>
                <a:spcPts val="2100"/>
              </a:lnSpc>
            </a:pPr>
            <a:r>
              <a:rPr b="1" spc="-10">
                <a:latin typeface="GillSansNova-SemiBold"/>
                <a:cs typeface="GillSansNova-SemiBold"/>
              </a:rPr>
              <a:t>are </a:t>
            </a:r>
            <a:r>
              <a:rPr b="1">
                <a:latin typeface="GillSansNova-SemiBold"/>
                <a:cs typeface="GillSansNova-SemiBold"/>
              </a:rPr>
              <a:t>determined to be </a:t>
            </a:r>
            <a:r>
              <a:rPr b="1" spc="-5">
                <a:latin typeface="GillSansNova-SemiBold"/>
                <a:cs typeface="GillSansNova-SemiBold"/>
              </a:rPr>
              <a:t>‘inactive’ for </a:t>
            </a:r>
            <a:r>
              <a:rPr b="1">
                <a:latin typeface="GillSansNova-SemiBold"/>
                <a:cs typeface="GillSansNova-SemiBold"/>
              </a:rPr>
              <a:t>a </a:t>
            </a:r>
            <a:r>
              <a:rPr b="1" spc="-5">
                <a:latin typeface="GillSansNova-SemiBold"/>
                <a:cs typeface="GillSansNova-SemiBold"/>
              </a:rPr>
              <a:t>product </a:t>
            </a:r>
            <a:r>
              <a:rPr b="1">
                <a:latin typeface="GillSansNova-SemiBold"/>
                <a:cs typeface="GillSansNova-SemiBold"/>
              </a:rPr>
              <a:t>if </a:t>
            </a:r>
            <a:r>
              <a:rPr b="1" spc="5">
                <a:latin typeface="GillSansNova-SemiBold"/>
                <a:cs typeface="GillSansNova-SemiBold"/>
              </a:rPr>
              <a:t>the</a:t>
            </a:r>
            <a:r>
              <a:rPr b="1" spc="10">
                <a:latin typeface="GillSansNova-SemiBold"/>
                <a:cs typeface="GillSansNova-SemiBold"/>
              </a:rPr>
              <a:t> </a:t>
            </a:r>
            <a:r>
              <a:rPr b="1" spc="-5">
                <a:latin typeface="GillSansNova-SemiBold"/>
                <a:cs typeface="GillSansNova-SemiBold"/>
              </a:rPr>
              <a:t>product </a:t>
            </a:r>
            <a:r>
              <a:rPr b="1">
                <a:latin typeface="GillSansNova-SemiBold"/>
                <a:cs typeface="GillSansNova-SemiBold"/>
              </a:rPr>
              <a:t>has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not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been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in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stock</a:t>
            </a:r>
            <a:r>
              <a:rPr lang="en-US" b="1">
                <a:latin typeface="GillSansNova-SemiBold"/>
                <a:cs typeface="GillSansNova-SemiBold"/>
              </a:rPr>
              <a:t>,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issued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to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>
                <a:latin typeface="GillSansNova-SemiBold"/>
                <a:cs typeface="GillSansNova-SemiBold"/>
              </a:rPr>
              <a:t>clients</a:t>
            </a:r>
            <a:r>
              <a:rPr lang="en-US" b="1">
                <a:latin typeface="GillSansNova-SemiBold"/>
                <a:cs typeface="GillSansNova-SemiBold"/>
              </a:rPr>
              <a:t>, or ordered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lang="en-US" b="1" spc="-5">
                <a:latin typeface="GillSansNova-SemiBold"/>
                <a:cs typeface="GillSansNova-SemiBold"/>
              </a:rPr>
              <a:t>by the facility </a:t>
            </a:r>
            <a:r>
              <a:rPr b="1" spc="-5">
                <a:latin typeface="GillSansNova-SemiBold"/>
                <a:cs typeface="GillSansNova-SemiBold"/>
              </a:rPr>
              <a:t>for </a:t>
            </a:r>
            <a:r>
              <a:rPr b="1" spc="-500">
                <a:latin typeface="GillSansNova-SemiBold"/>
                <a:cs typeface="GillSansNova-SemiBold"/>
              </a:rPr>
              <a:t> </a:t>
            </a:r>
            <a:r>
              <a:rPr b="1" spc="5">
                <a:latin typeface="GillSansNova-SemiBold"/>
                <a:cs typeface="GillSansNova-SemiBold"/>
              </a:rPr>
              <a:t>the</a:t>
            </a:r>
            <a:r>
              <a:rPr b="1" spc="-5">
                <a:latin typeface="GillSansNova-SemiBold"/>
                <a:cs typeface="GillSansNova-SemiBold"/>
              </a:rPr>
              <a:t> </a:t>
            </a:r>
            <a:r>
              <a:rPr b="1" spc="-10">
                <a:latin typeface="GillSansNova-SemiBold"/>
                <a:cs typeface="GillSansNova-SemiBold"/>
              </a:rPr>
              <a:t>previous</a:t>
            </a:r>
            <a:r>
              <a:rPr b="1">
                <a:latin typeface="GillSansNova-SemiBold"/>
                <a:cs typeface="GillSansNova-SemiBold"/>
              </a:rPr>
              <a:t> </a:t>
            </a:r>
            <a:r>
              <a:rPr b="1" spc="-5">
                <a:latin typeface="GillSansNova-SemiBold"/>
                <a:cs typeface="GillSansNova-SemiBold"/>
              </a:rPr>
              <a:t>consecutive </a:t>
            </a:r>
            <a:r>
              <a:rPr b="1">
                <a:latin typeface="GillSansNova-SemiBold"/>
                <a:cs typeface="GillSansNova-SemiBold"/>
              </a:rPr>
              <a:t>12 </a:t>
            </a:r>
            <a:r>
              <a:rPr b="1" spc="5">
                <a:latin typeface="GillSansNova-SemiBold"/>
                <a:cs typeface="GillSansNova-SemiBold"/>
              </a:rPr>
              <a:t>months.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752797" y="2112235"/>
            <a:ext cx="683260" cy="984250"/>
            <a:chOff x="5752797" y="2112235"/>
            <a:chExt cx="683260" cy="984250"/>
          </a:xfrm>
        </p:grpSpPr>
        <p:sp>
          <p:nvSpPr>
            <p:cNvPr id="6" name="object 6"/>
            <p:cNvSpPr/>
            <p:nvPr/>
          </p:nvSpPr>
          <p:spPr>
            <a:xfrm>
              <a:off x="5879453" y="2961562"/>
              <a:ext cx="193675" cy="30480"/>
            </a:xfrm>
            <a:custGeom>
              <a:avLst/>
              <a:gdLst/>
              <a:ahLst/>
              <a:cxnLst/>
              <a:rect l="l" t="t" r="r" b="b"/>
              <a:pathLst>
                <a:path w="193675" h="30480">
                  <a:moveTo>
                    <a:pt x="186423" y="0"/>
                  </a:moveTo>
                  <a:lnTo>
                    <a:pt x="6781" y="0"/>
                  </a:lnTo>
                  <a:lnTo>
                    <a:pt x="0" y="6781"/>
                  </a:lnTo>
                  <a:lnTo>
                    <a:pt x="0" y="15112"/>
                  </a:lnTo>
                  <a:lnTo>
                    <a:pt x="0" y="23444"/>
                  </a:lnTo>
                  <a:lnTo>
                    <a:pt x="6781" y="30225"/>
                  </a:lnTo>
                  <a:lnTo>
                    <a:pt x="186423" y="30225"/>
                  </a:lnTo>
                  <a:lnTo>
                    <a:pt x="193205" y="23444"/>
                  </a:lnTo>
                  <a:lnTo>
                    <a:pt x="193205" y="6781"/>
                  </a:lnTo>
                  <a:lnTo>
                    <a:pt x="186423" y="0"/>
                  </a:lnTo>
                  <a:close/>
                </a:path>
              </a:pathLst>
            </a:custGeom>
            <a:solidFill>
              <a:srgbClr val="2C56A2">
                <a:alpha val="7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52797" y="2112235"/>
              <a:ext cx="683260" cy="984250"/>
            </a:xfrm>
            <a:custGeom>
              <a:avLst/>
              <a:gdLst/>
              <a:ahLst/>
              <a:cxnLst/>
              <a:rect l="l" t="t" r="r" b="b"/>
              <a:pathLst>
                <a:path w="683260" h="984250">
                  <a:moveTo>
                    <a:pt x="761" y="740410"/>
                  </a:moveTo>
                  <a:lnTo>
                    <a:pt x="0" y="740410"/>
                  </a:lnTo>
                  <a:lnTo>
                    <a:pt x="0" y="984250"/>
                  </a:lnTo>
                  <a:lnTo>
                    <a:pt x="135389" y="984250"/>
                  </a:lnTo>
                  <a:lnTo>
                    <a:pt x="256550" y="981710"/>
                  </a:lnTo>
                  <a:lnTo>
                    <a:pt x="366355" y="974090"/>
                  </a:lnTo>
                  <a:lnTo>
                    <a:pt x="464639" y="961390"/>
                  </a:lnTo>
                  <a:lnTo>
                    <a:pt x="509411" y="953770"/>
                  </a:lnTo>
                  <a:lnTo>
                    <a:pt x="551241" y="946150"/>
                  </a:lnTo>
                  <a:lnTo>
                    <a:pt x="590109" y="935990"/>
                  </a:lnTo>
                  <a:lnTo>
                    <a:pt x="594595" y="934720"/>
                  </a:lnTo>
                  <a:lnTo>
                    <a:pt x="124193" y="934720"/>
                  </a:lnTo>
                  <a:lnTo>
                    <a:pt x="115201" y="932180"/>
                  </a:lnTo>
                  <a:lnTo>
                    <a:pt x="112204" y="928370"/>
                  </a:lnTo>
                  <a:lnTo>
                    <a:pt x="114045" y="918210"/>
                  </a:lnTo>
                  <a:lnTo>
                    <a:pt x="118529" y="915670"/>
                  </a:lnTo>
                  <a:lnTo>
                    <a:pt x="647001" y="915670"/>
                  </a:lnTo>
                  <a:lnTo>
                    <a:pt x="649345" y="914400"/>
                  </a:lnTo>
                  <a:lnTo>
                    <a:pt x="654026" y="910590"/>
                  </a:lnTo>
                  <a:lnTo>
                    <a:pt x="356806" y="910590"/>
                  </a:lnTo>
                  <a:lnTo>
                    <a:pt x="351510" y="906780"/>
                  </a:lnTo>
                  <a:lnTo>
                    <a:pt x="350735" y="901700"/>
                  </a:lnTo>
                  <a:lnTo>
                    <a:pt x="76644" y="901700"/>
                  </a:lnTo>
                  <a:lnTo>
                    <a:pt x="73596" y="899160"/>
                  </a:lnTo>
                  <a:lnTo>
                    <a:pt x="65493" y="861060"/>
                  </a:lnTo>
                  <a:lnTo>
                    <a:pt x="69316" y="857250"/>
                  </a:lnTo>
                  <a:lnTo>
                    <a:pt x="111119" y="857250"/>
                  </a:lnTo>
                  <a:lnTo>
                    <a:pt x="112132" y="852170"/>
                  </a:lnTo>
                  <a:lnTo>
                    <a:pt x="119032" y="842010"/>
                  </a:lnTo>
                  <a:lnTo>
                    <a:pt x="129258" y="835660"/>
                  </a:lnTo>
                  <a:lnTo>
                    <a:pt x="141770" y="833120"/>
                  </a:lnTo>
                  <a:lnTo>
                    <a:pt x="354037" y="833120"/>
                  </a:lnTo>
                  <a:lnTo>
                    <a:pt x="348523" y="826770"/>
                  </a:lnTo>
                  <a:lnTo>
                    <a:pt x="92811" y="826770"/>
                  </a:lnTo>
                  <a:lnTo>
                    <a:pt x="90385" y="825500"/>
                  </a:lnTo>
                  <a:lnTo>
                    <a:pt x="85674" y="819150"/>
                  </a:lnTo>
                  <a:lnTo>
                    <a:pt x="86156" y="814070"/>
                  </a:lnTo>
                  <a:lnTo>
                    <a:pt x="89776" y="811530"/>
                  </a:lnTo>
                  <a:lnTo>
                    <a:pt x="96067" y="806450"/>
                  </a:lnTo>
                  <a:lnTo>
                    <a:pt x="102854" y="802640"/>
                  </a:lnTo>
                  <a:lnTo>
                    <a:pt x="110035" y="800100"/>
                  </a:lnTo>
                  <a:lnTo>
                    <a:pt x="117513" y="797560"/>
                  </a:lnTo>
                  <a:lnTo>
                    <a:pt x="122072" y="796290"/>
                  </a:lnTo>
                  <a:lnTo>
                    <a:pt x="168105" y="796290"/>
                  </a:lnTo>
                  <a:lnTo>
                    <a:pt x="169379" y="795020"/>
                  </a:lnTo>
                  <a:lnTo>
                    <a:pt x="677038" y="795020"/>
                  </a:lnTo>
                  <a:lnTo>
                    <a:pt x="674973" y="782320"/>
                  </a:lnTo>
                  <a:lnTo>
                    <a:pt x="493166" y="782320"/>
                  </a:lnTo>
                  <a:lnTo>
                    <a:pt x="490677" y="781050"/>
                  </a:lnTo>
                  <a:lnTo>
                    <a:pt x="452106" y="770890"/>
                  </a:lnTo>
                  <a:lnTo>
                    <a:pt x="385424" y="764540"/>
                  </a:lnTo>
                  <a:lnTo>
                    <a:pt x="335613" y="760730"/>
                  </a:lnTo>
                  <a:lnTo>
                    <a:pt x="107870" y="746760"/>
                  </a:lnTo>
                  <a:lnTo>
                    <a:pt x="1549" y="741680"/>
                  </a:lnTo>
                  <a:lnTo>
                    <a:pt x="761" y="740410"/>
                  </a:lnTo>
                  <a:close/>
                </a:path>
                <a:path w="683260" h="984250">
                  <a:moveTo>
                    <a:pt x="198805" y="918210"/>
                  </a:moveTo>
                  <a:lnTo>
                    <a:pt x="153492" y="918210"/>
                  </a:lnTo>
                  <a:lnTo>
                    <a:pt x="157302" y="922020"/>
                  </a:lnTo>
                  <a:lnTo>
                    <a:pt x="157302" y="930910"/>
                  </a:lnTo>
                  <a:lnTo>
                    <a:pt x="153492" y="934720"/>
                  </a:lnTo>
                  <a:lnTo>
                    <a:pt x="198805" y="934720"/>
                  </a:lnTo>
                  <a:lnTo>
                    <a:pt x="194983" y="930910"/>
                  </a:lnTo>
                  <a:lnTo>
                    <a:pt x="194983" y="922020"/>
                  </a:lnTo>
                  <a:lnTo>
                    <a:pt x="198805" y="918210"/>
                  </a:lnTo>
                  <a:close/>
                </a:path>
                <a:path w="683260" h="984250">
                  <a:moveTo>
                    <a:pt x="280911" y="918210"/>
                  </a:moveTo>
                  <a:lnTo>
                    <a:pt x="235597" y="918210"/>
                  </a:lnTo>
                  <a:lnTo>
                    <a:pt x="239420" y="922020"/>
                  </a:lnTo>
                  <a:lnTo>
                    <a:pt x="239420" y="930910"/>
                  </a:lnTo>
                  <a:lnTo>
                    <a:pt x="235597" y="934720"/>
                  </a:lnTo>
                  <a:lnTo>
                    <a:pt x="280911" y="934720"/>
                  </a:lnTo>
                  <a:lnTo>
                    <a:pt x="277101" y="930910"/>
                  </a:lnTo>
                  <a:lnTo>
                    <a:pt x="277101" y="922020"/>
                  </a:lnTo>
                  <a:lnTo>
                    <a:pt x="280911" y="918210"/>
                  </a:lnTo>
                  <a:close/>
                </a:path>
                <a:path w="683260" h="984250">
                  <a:moveTo>
                    <a:pt x="313245" y="925830"/>
                  </a:moveTo>
                  <a:lnTo>
                    <a:pt x="313194" y="934720"/>
                  </a:lnTo>
                  <a:lnTo>
                    <a:pt x="313245" y="925830"/>
                  </a:lnTo>
                  <a:close/>
                </a:path>
                <a:path w="683260" h="984250">
                  <a:moveTo>
                    <a:pt x="647001" y="915670"/>
                  </a:moveTo>
                  <a:lnTo>
                    <a:pt x="118529" y="915670"/>
                  </a:lnTo>
                  <a:lnTo>
                    <a:pt x="126428" y="916940"/>
                  </a:lnTo>
                  <a:lnTo>
                    <a:pt x="129793" y="918210"/>
                  </a:lnTo>
                  <a:lnTo>
                    <a:pt x="317715" y="918210"/>
                  </a:lnTo>
                  <a:lnTo>
                    <a:pt x="321652" y="922020"/>
                  </a:lnTo>
                  <a:lnTo>
                    <a:pt x="321652" y="930910"/>
                  </a:lnTo>
                  <a:lnTo>
                    <a:pt x="317957" y="934720"/>
                  </a:lnTo>
                  <a:lnTo>
                    <a:pt x="594595" y="934720"/>
                  </a:lnTo>
                  <a:lnTo>
                    <a:pt x="625995" y="925830"/>
                  </a:lnTo>
                  <a:lnTo>
                    <a:pt x="634523" y="922020"/>
                  </a:lnTo>
                  <a:lnTo>
                    <a:pt x="642315" y="918210"/>
                  </a:lnTo>
                  <a:lnTo>
                    <a:pt x="647001" y="915670"/>
                  </a:lnTo>
                  <a:close/>
                </a:path>
                <a:path w="683260" h="984250">
                  <a:moveTo>
                    <a:pt x="679581" y="868680"/>
                  </a:moveTo>
                  <a:lnTo>
                    <a:pt x="372706" y="868680"/>
                  </a:lnTo>
                  <a:lnTo>
                    <a:pt x="377355" y="869950"/>
                  </a:lnTo>
                  <a:lnTo>
                    <a:pt x="380428" y="875030"/>
                  </a:lnTo>
                  <a:lnTo>
                    <a:pt x="362978" y="910590"/>
                  </a:lnTo>
                  <a:lnTo>
                    <a:pt x="654026" y="910590"/>
                  </a:lnTo>
                  <a:lnTo>
                    <a:pt x="655586" y="909320"/>
                  </a:lnTo>
                  <a:lnTo>
                    <a:pt x="669030" y="894080"/>
                  </a:lnTo>
                  <a:lnTo>
                    <a:pt x="678219" y="875030"/>
                  </a:lnTo>
                  <a:lnTo>
                    <a:pt x="679581" y="868680"/>
                  </a:lnTo>
                  <a:close/>
                </a:path>
                <a:path w="683260" h="984250">
                  <a:moveTo>
                    <a:pt x="111119" y="857250"/>
                  </a:moveTo>
                  <a:lnTo>
                    <a:pt x="78739" y="857250"/>
                  </a:lnTo>
                  <a:lnTo>
                    <a:pt x="82562" y="861060"/>
                  </a:lnTo>
                  <a:lnTo>
                    <a:pt x="82550" y="875030"/>
                  </a:lnTo>
                  <a:lnTo>
                    <a:pt x="84213" y="882650"/>
                  </a:lnTo>
                  <a:lnTo>
                    <a:pt x="89547" y="892810"/>
                  </a:lnTo>
                  <a:lnTo>
                    <a:pt x="87756" y="897890"/>
                  </a:lnTo>
                  <a:lnTo>
                    <a:pt x="82321" y="900430"/>
                  </a:lnTo>
                  <a:lnTo>
                    <a:pt x="81064" y="901700"/>
                  </a:lnTo>
                  <a:lnTo>
                    <a:pt x="350735" y="901700"/>
                  </a:lnTo>
                  <a:lnTo>
                    <a:pt x="353550" y="897890"/>
                  </a:lnTo>
                  <a:lnTo>
                    <a:pt x="141770" y="897890"/>
                  </a:lnTo>
                  <a:lnTo>
                    <a:pt x="129258" y="895350"/>
                  </a:lnTo>
                  <a:lnTo>
                    <a:pt x="119032" y="887730"/>
                  </a:lnTo>
                  <a:lnTo>
                    <a:pt x="112132" y="877570"/>
                  </a:lnTo>
                  <a:lnTo>
                    <a:pt x="109600" y="864870"/>
                  </a:lnTo>
                  <a:lnTo>
                    <a:pt x="111119" y="857250"/>
                  </a:lnTo>
                  <a:close/>
                </a:path>
                <a:path w="683260" h="984250">
                  <a:moveTo>
                    <a:pt x="354037" y="833120"/>
                  </a:moveTo>
                  <a:lnTo>
                    <a:pt x="304749" y="833120"/>
                  </a:lnTo>
                  <a:lnTo>
                    <a:pt x="317262" y="835660"/>
                  </a:lnTo>
                  <a:lnTo>
                    <a:pt x="327493" y="842010"/>
                  </a:lnTo>
                  <a:lnTo>
                    <a:pt x="334397" y="852170"/>
                  </a:lnTo>
                  <a:lnTo>
                    <a:pt x="336930" y="864870"/>
                  </a:lnTo>
                  <a:lnTo>
                    <a:pt x="334397" y="877570"/>
                  </a:lnTo>
                  <a:lnTo>
                    <a:pt x="327493" y="887730"/>
                  </a:lnTo>
                  <a:lnTo>
                    <a:pt x="317262" y="895350"/>
                  </a:lnTo>
                  <a:lnTo>
                    <a:pt x="304749" y="897890"/>
                  </a:lnTo>
                  <a:lnTo>
                    <a:pt x="353550" y="897890"/>
                  </a:lnTo>
                  <a:lnTo>
                    <a:pt x="358241" y="891540"/>
                  </a:lnTo>
                  <a:lnTo>
                    <a:pt x="361429" y="883920"/>
                  </a:lnTo>
                  <a:lnTo>
                    <a:pt x="363639" y="871220"/>
                  </a:lnTo>
                  <a:lnTo>
                    <a:pt x="368096" y="868680"/>
                  </a:lnTo>
                  <a:lnTo>
                    <a:pt x="679581" y="868680"/>
                  </a:lnTo>
                  <a:lnTo>
                    <a:pt x="682849" y="853440"/>
                  </a:lnTo>
                  <a:lnTo>
                    <a:pt x="682662" y="834390"/>
                  </a:lnTo>
                  <a:lnTo>
                    <a:pt x="356488" y="834390"/>
                  </a:lnTo>
                  <a:lnTo>
                    <a:pt x="354037" y="833120"/>
                  </a:lnTo>
                  <a:close/>
                </a:path>
                <a:path w="683260" h="984250">
                  <a:moveTo>
                    <a:pt x="677863" y="800100"/>
                  </a:moveTo>
                  <a:lnTo>
                    <a:pt x="336803" y="800100"/>
                  </a:lnTo>
                  <a:lnTo>
                    <a:pt x="341083" y="801370"/>
                  </a:lnTo>
                  <a:lnTo>
                    <a:pt x="347987" y="805180"/>
                  </a:lnTo>
                  <a:lnTo>
                    <a:pt x="354431" y="808990"/>
                  </a:lnTo>
                  <a:lnTo>
                    <a:pt x="360332" y="815340"/>
                  </a:lnTo>
                  <a:lnTo>
                    <a:pt x="365607" y="820420"/>
                  </a:lnTo>
                  <a:lnTo>
                    <a:pt x="368566" y="824230"/>
                  </a:lnTo>
                  <a:lnTo>
                    <a:pt x="368007" y="829310"/>
                  </a:lnTo>
                  <a:lnTo>
                    <a:pt x="362762" y="834390"/>
                  </a:lnTo>
                  <a:lnTo>
                    <a:pt x="682662" y="834390"/>
                  </a:lnTo>
                  <a:lnTo>
                    <a:pt x="682612" y="829310"/>
                  </a:lnTo>
                  <a:lnTo>
                    <a:pt x="677863" y="800100"/>
                  </a:lnTo>
                  <a:close/>
                </a:path>
                <a:path w="683260" h="984250">
                  <a:moveTo>
                    <a:pt x="168105" y="796290"/>
                  </a:moveTo>
                  <a:lnTo>
                    <a:pt x="122072" y="796290"/>
                  </a:lnTo>
                  <a:lnTo>
                    <a:pt x="126695" y="798830"/>
                  </a:lnTo>
                  <a:lnTo>
                    <a:pt x="128866" y="807720"/>
                  </a:lnTo>
                  <a:lnTo>
                    <a:pt x="126022" y="812800"/>
                  </a:lnTo>
                  <a:lnTo>
                    <a:pt x="113880" y="815340"/>
                  </a:lnTo>
                  <a:lnTo>
                    <a:pt x="106718" y="819150"/>
                  </a:lnTo>
                  <a:lnTo>
                    <a:pt x="99123" y="825500"/>
                  </a:lnTo>
                  <a:lnTo>
                    <a:pt x="97180" y="826770"/>
                  </a:lnTo>
                  <a:lnTo>
                    <a:pt x="348523" y="826770"/>
                  </a:lnTo>
                  <a:lnTo>
                    <a:pt x="347421" y="825500"/>
                  </a:lnTo>
                  <a:lnTo>
                    <a:pt x="341083" y="820420"/>
                  </a:lnTo>
                  <a:lnTo>
                    <a:pt x="329717" y="815340"/>
                  </a:lnTo>
                  <a:lnTo>
                    <a:pt x="328771" y="812800"/>
                  </a:lnTo>
                  <a:lnTo>
                    <a:pt x="169379" y="812800"/>
                  </a:lnTo>
                  <a:lnTo>
                    <a:pt x="165557" y="808990"/>
                  </a:lnTo>
                  <a:lnTo>
                    <a:pt x="165557" y="798830"/>
                  </a:lnTo>
                  <a:lnTo>
                    <a:pt x="168105" y="796290"/>
                  </a:lnTo>
                  <a:close/>
                </a:path>
                <a:path w="683260" h="984250">
                  <a:moveTo>
                    <a:pt x="251485" y="795020"/>
                  </a:moveTo>
                  <a:lnTo>
                    <a:pt x="206171" y="795020"/>
                  </a:lnTo>
                  <a:lnTo>
                    <a:pt x="209994" y="798830"/>
                  </a:lnTo>
                  <a:lnTo>
                    <a:pt x="209994" y="808990"/>
                  </a:lnTo>
                  <a:lnTo>
                    <a:pt x="206171" y="812800"/>
                  </a:lnTo>
                  <a:lnTo>
                    <a:pt x="251485" y="812800"/>
                  </a:lnTo>
                  <a:lnTo>
                    <a:pt x="247675" y="808990"/>
                  </a:lnTo>
                  <a:lnTo>
                    <a:pt x="247675" y="798830"/>
                  </a:lnTo>
                  <a:lnTo>
                    <a:pt x="251485" y="795020"/>
                  </a:lnTo>
                  <a:close/>
                </a:path>
                <a:path w="683260" h="984250">
                  <a:moveTo>
                    <a:pt x="677038" y="795020"/>
                  </a:moveTo>
                  <a:lnTo>
                    <a:pt x="288277" y="795020"/>
                  </a:lnTo>
                  <a:lnTo>
                    <a:pt x="292099" y="798830"/>
                  </a:lnTo>
                  <a:lnTo>
                    <a:pt x="292099" y="808990"/>
                  </a:lnTo>
                  <a:lnTo>
                    <a:pt x="288277" y="812800"/>
                  </a:lnTo>
                  <a:lnTo>
                    <a:pt x="328771" y="812800"/>
                  </a:lnTo>
                  <a:lnTo>
                    <a:pt x="327825" y="810260"/>
                  </a:lnTo>
                  <a:lnTo>
                    <a:pt x="329780" y="805180"/>
                  </a:lnTo>
                  <a:lnTo>
                    <a:pt x="331736" y="801370"/>
                  </a:lnTo>
                  <a:lnTo>
                    <a:pt x="336803" y="800100"/>
                  </a:lnTo>
                  <a:lnTo>
                    <a:pt x="677863" y="800100"/>
                  </a:lnTo>
                  <a:lnTo>
                    <a:pt x="677038" y="795020"/>
                  </a:lnTo>
                  <a:close/>
                </a:path>
                <a:path w="683260" h="984250">
                  <a:moveTo>
                    <a:pt x="359194" y="189230"/>
                  </a:moveTo>
                  <a:lnTo>
                    <a:pt x="369100" y="248920"/>
                  </a:lnTo>
                  <a:lnTo>
                    <a:pt x="383417" y="289560"/>
                  </a:lnTo>
                  <a:lnTo>
                    <a:pt x="414337" y="332740"/>
                  </a:lnTo>
                  <a:lnTo>
                    <a:pt x="424831" y="349250"/>
                  </a:lnTo>
                  <a:lnTo>
                    <a:pt x="439013" y="398780"/>
                  </a:lnTo>
                  <a:lnTo>
                    <a:pt x="446522" y="461010"/>
                  </a:lnTo>
                  <a:lnTo>
                    <a:pt x="458527" y="588010"/>
                  </a:lnTo>
                  <a:lnTo>
                    <a:pt x="465333" y="645160"/>
                  </a:lnTo>
                  <a:lnTo>
                    <a:pt x="474181" y="695960"/>
                  </a:lnTo>
                  <a:lnTo>
                    <a:pt x="486154" y="737870"/>
                  </a:lnTo>
                  <a:lnTo>
                    <a:pt x="502335" y="768350"/>
                  </a:lnTo>
                  <a:lnTo>
                    <a:pt x="505282" y="772160"/>
                  </a:lnTo>
                  <a:lnTo>
                    <a:pt x="504672" y="777240"/>
                  </a:lnTo>
                  <a:lnTo>
                    <a:pt x="499414" y="781050"/>
                  </a:lnTo>
                  <a:lnTo>
                    <a:pt x="497535" y="782320"/>
                  </a:lnTo>
                  <a:lnTo>
                    <a:pt x="674973" y="782320"/>
                  </a:lnTo>
                  <a:lnTo>
                    <a:pt x="660586" y="716280"/>
                  </a:lnTo>
                  <a:lnTo>
                    <a:pt x="644061" y="654050"/>
                  </a:lnTo>
                  <a:lnTo>
                    <a:pt x="625876" y="591820"/>
                  </a:lnTo>
                  <a:lnTo>
                    <a:pt x="607544" y="532130"/>
                  </a:lnTo>
                  <a:lnTo>
                    <a:pt x="590577" y="481330"/>
                  </a:lnTo>
                  <a:lnTo>
                    <a:pt x="576488" y="439420"/>
                  </a:lnTo>
                  <a:lnTo>
                    <a:pt x="562991" y="401320"/>
                  </a:lnTo>
                  <a:lnTo>
                    <a:pt x="553754" y="374650"/>
                  </a:lnTo>
                  <a:lnTo>
                    <a:pt x="549390" y="351790"/>
                  </a:lnTo>
                  <a:lnTo>
                    <a:pt x="549887" y="330200"/>
                  </a:lnTo>
                  <a:lnTo>
                    <a:pt x="555231" y="302260"/>
                  </a:lnTo>
                  <a:lnTo>
                    <a:pt x="557723" y="283210"/>
                  </a:lnTo>
                  <a:lnTo>
                    <a:pt x="557949" y="265430"/>
                  </a:lnTo>
                  <a:lnTo>
                    <a:pt x="400303" y="265430"/>
                  </a:lnTo>
                  <a:lnTo>
                    <a:pt x="396582" y="261620"/>
                  </a:lnTo>
                  <a:lnTo>
                    <a:pt x="382079" y="200660"/>
                  </a:lnTo>
                  <a:lnTo>
                    <a:pt x="375157" y="195580"/>
                  </a:lnTo>
                  <a:lnTo>
                    <a:pt x="367372" y="191770"/>
                  </a:lnTo>
                  <a:lnTo>
                    <a:pt x="365099" y="190500"/>
                  </a:lnTo>
                  <a:lnTo>
                    <a:pt x="359194" y="189230"/>
                  </a:lnTo>
                  <a:close/>
                </a:path>
                <a:path w="683260" h="984250">
                  <a:moveTo>
                    <a:pt x="377507" y="27940"/>
                  </a:moveTo>
                  <a:lnTo>
                    <a:pt x="374294" y="27940"/>
                  </a:lnTo>
                  <a:lnTo>
                    <a:pt x="368045" y="29210"/>
                  </a:lnTo>
                  <a:lnTo>
                    <a:pt x="365391" y="30480"/>
                  </a:lnTo>
                  <a:lnTo>
                    <a:pt x="362051" y="35560"/>
                  </a:lnTo>
                  <a:lnTo>
                    <a:pt x="361518" y="39370"/>
                  </a:lnTo>
                  <a:lnTo>
                    <a:pt x="413499" y="259080"/>
                  </a:lnTo>
                  <a:lnTo>
                    <a:pt x="409943" y="264160"/>
                  </a:lnTo>
                  <a:lnTo>
                    <a:pt x="400303" y="265430"/>
                  </a:lnTo>
                  <a:lnTo>
                    <a:pt x="557949" y="265430"/>
                  </a:lnTo>
                  <a:lnTo>
                    <a:pt x="558030" y="259080"/>
                  </a:lnTo>
                  <a:lnTo>
                    <a:pt x="556486" y="233680"/>
                  </a:lnTo>
                  <a:lnTo>
                    <a:pt x="553427" y="213360"/>
                  </a:lnTo>
                  <a:lnTo>
                    <a:pt x="546523" y="184150"/>
                  </a:lnTo>
                  <a:lnTo>
                    <a:pt x="423087" y="184150"/>
                  </a:lnTo>
                  <a:lnTo>
                    <a:pt x="419582" y="181610"/>
                  </a:lnTo>
                  <a:lnTo>
                    <a:pt x="384733" y="33020"/>
                  </a:lnTo>
                  <a:lnTo>
                    <a:pt x="382879" y="30480"/>
                  </a:lnTo>
                  <a:lnTo>
                    <a:pt x="377507" y="27940"/>
                  </a:lnTo>
                  <a:close/>
                </a:path>
                <a:path w="683260" h="984250">
                  <a:moveTo>
                    <a:pt x="413194" y="0"/>
                  </a:moveTo>
                  <a:lnTo>
                    <a:pt x="400418" y="2540"/>
                  </a:lnTo>
                  <a:lnTo>
                    <a:pt x="396405" y="8890"/>
                  </a:lnTo>
                  <a:lnTo>
                    <a:pt x="436346" y="177800"/>
                  </a:lnTo>
                  <a:lnTo>
                    <a:pt x="433501" y="182880"/>
                  </a:lnTo>
                  <a:lnTo>
                    <a:pt x="428256" y="184150"/>
                  </a:lnTo>
                  <a:lnTo>
                    <a:pt x="465073" y="184150"/>
                  </a:lnTo>
                  <a:lnTo>
                    <a:pt x="461568" y="180340"/>
                  </a:lnTo>
                  <a:lnTo>
                    <a:pt x="419620" y="3810"/>
                  </a:lnTo>
                  <a:lnTo>
                    <a:pt x="413194" y="0"/>
                  </a:lnTo>
                  <a:close/>
                </a:path>
                <a:path w="683260" h="984250">
                  <a:moveTo>
                    <a:pt x="458533" y="13970"/>
                  </a:moveTo>
                  <a:lnTo>
                    <a:pt x="448919" y="16510"/>
                  </a:lnTo>
                  <a:lnTo>
                    <a:pt x="445998" y="17780"/>
                  </a:lnTo>
                  <a:lnTo>
                    <a:pt x="443356" y="21590"/>
                  </a:lnTo>
                  <a:lnTo>
                    <a:pt x="441998" y="24130"/>
                  </a:lnTo>
                  <a:lnTo>
                    <a:pt x="478332" y="177800"/>
                  </a:lnTo>
                  <a:lnTo>
                    <a:pt x="475488" y="182880"/>
                  </a:lnTo>
                  <a:lnTo>
                    <a:pt x="470242" y="184150"/>
                  </a:lnTo>
                  <a:lnTo>
                    <a:pt x="546523" y="184150"/>
                  </a:lnTo>
                  <a:lnTo>
                    <a:pt x="544721" y="176530"/>
                  </a:lnTo>
                  <a:lnTo>
                    <a:pt x="505561" y="176530"/>
                  </a:lnTo>
                  <a:lnTo>
                    <a:pt x="501840" y="173990"/>
                  </a:lnTo>
                  <a:lnTo>
                    <a:pt x="464756" y="16510"/>
                  </a:lnTo>
                  <a:lnTo>
                    <a:pt x="458533" y="13970"/>
                  </a:lnTo>
                  <a:close/>
                </a:path>
                <a:path w="683260" h="984250">
                  <a:moveTo>
                    <a:pt x="508127" y="44450"/>
                  </a:moveTo>
                  <a:lnTo>
                    <a:pt x="504697" y="44450"/>
                  </a:lnTo>
                  <a:lnTo>
                    <a:pt x="495109" y="46990"/>
                  </a:lnTo>
                  <a:lnTo>
                    <a:pt x="490728" y="52070"/>
                  </a:lnTo>
                  <a:lnTo>
                    <a:pt x="518756" y="171450"/>
                  </a:lnTo>
                  <a:lnTo>
                    <a:pt x="515200" y="176530"/>
                  </a:lnTo>
                  <a:lnTo>
                    <a:pt x="544721" y="176530"/>
                  </a:lnTo>
                  <a:lnTo>
                    <a:pt x="514400" y="48260"/>
                  </a:lnTo>
                  <a:lnTo>
                    <a:pt x="512102" y="46990"/>
                  </a:lnTo>
                  <a:lnTo>
                    <a:pt x="508127" y="4445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D3F92A-D105-4EFC-99E3-37BF58398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4"/>
    </mc:Choice>
    <mc:Fallback xmlns="">
      <p:transition spd="slow" advTm="2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Technical Implementation" ma:contentTypeID="0x0101008DA58B5CA681664FAB24816C56F41085020073CD9A2FDE83D74A8AE87C5E6F6E6916" ma:contentTypeVersion="6" ma:contentTypeDescription="" ma:contentTypeScope="" ma:versionID="4e2c505bc6dd469b5fc4479c67e36d21">
  <xsd:schema xmlns:xsd="http://www.w3.org/2001/XMLSchema" xmlns:xs="http://www.w3.org/2001/XMLSchema" xmlns:p="http://schemas.microsoft.com/office/2006/metadata/properties" xmlns:ns2="8d7096d6-fc66-4344-9e3f-2445529a09f6" targetNamespace="http://schemas.microsoft.com/office/2006/metadata/properties" ma:root="true" ma:fieldsID="b2431dd1ba532b3876c3e935d2771db0" ns2:_="">
    <xsd:import namespace="8d7096d6-fc66-4344-9e3f-2445529a09f6"/>
    <xsd:element name="properties">
      <xsd:complexType>
        <xsd:sequence>
          <xsd:element name="documentManagement">
            <xsd:complexType>
              <xsd:all>
                <xsd:element ref="ns2:hbf0c10381aa4bd59932b5b7da857fed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096d6-fc66-4344-9e3f-2445529a09f6" elementFormDefault="qualified">
    <xsd:import namespace="http://schemas.microsoft.com/office/2006/documentManagement/types"/>
    <xsd:import namespace="http://schemas.microsoft.com/office/infopath/2007/PartnerControls"/>
    <xsd:element name="hbf0c10381aa4bd59932b5b7da857fed" ma:index="8" nillable="true" ma:taxonomy="true" ma:internalName="hbf0c10381aa4bd59932b5b7da857fed" ma:taxonomyFieldName="Project_x0020_Document_x0020_Type" ma:displayName="Project Document Type" ma:default="" ma:fieldId="{1bf0c103-81aa-4bd5-9932-b5b7da857fed}" ma:sspId="822e118f-d533-465d-b5ca-7beed2256e09" ma:termSetId="d8a5acf7-091c-4877-b363-b3708ae070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5cf9c8a-78a3-4561-85a9-0a0514ac3c6b}" ma:internalName="TaxCatchAll" ma:showField="CatchAllData" ma:web="854bdaf2-bd23-4f9a-b8cb-7de5fd3962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5cf9c8a-78a3-4561-85a9-0a0514ac3c6b}" ma:internalName="TaxCatchAllLabel" ma:readOnly="true" ma:showField="CatchAllDataLabel" ma:web="854bdaf2-bd23-4f9a-b8cb-7de5fd3962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822e118f-d533-465d-b5ca-7beed2256e09" ContentTypeId="0x0101008DA58B5CA681664FAB24816C56F4108502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bf0c10381aa4bd59932b5b7da857fed xmlns="8d7096d6-fc66-4344-9e3f-2445529a09f6">
      <Terms xmlns="http://schemas.microsoft.com/office/infopath/2007/PartnerControls"/>
    </hbf0c10381aa4bd59932b5b7da857fed>
    <TaxCatchAll xmlns="8d7096d6-fc66-4344-9e3f-2445529a09f6"/>
  </documentManagement>
</p:properties>
</file>

<file path=customXml/itemProps1.xml><?xml version="1.0" encoding="utf-8"?>
<ds:datastoreItem xmlns:ds="http://schemas.openxmlformats.org/officeDocument/2006/customXml" ds:itemID="{32C54862-2858-4D59-8D61-65FC3AE6783A}">
  <ds:schemaRefs>
    <ds:schemaRef ds:uri="8d7096d6-fc66-4344-9e3f-2445529a09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6C1A10C-F043-41DC-B8FE-D71D1CCE350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B5F633A-A732-4D82-9F7F-A75E37F7E7F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7543812-B965-49C3-BFDC-72B62F45A2B8}">
  <ds:schemaRefs>
    <ds:schemaRef ds:uri="8d7096d6-fc66-4344-9e3f-2445529a09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2938</Words>
  <Application>Microsoft Office PowerPoint</Application>
  <PresentationFormat>Widescreen</PresentationFormat>
  <Paragraphs>298</Paragraphs>
  <Slides>34</Slides>
  <Notes>1</Notes>
  <HiddenSlides>0</HiddenSlides>
  <MMClips>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Improving Family  Planning Stockout Data  Quality and Reporting Part 2: Understanding How  to Apply the Active Site Rule</vt:lpstr>
      <vt:lpstr>To navigate between sections, use the links below</vt:lpstr>
      <vt:lpstr>Section 1: 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Family planning methods with  one versus multiple products</vt:lpstr>
      <vt:lpstr>Section 2:</vt:lpstr>
      <vt:lpstr>Applying the Active Site Rule for Annual and Quarterly Stockout Rates</vt:lpstr>
      <vt:lpstr>Applying the Active Site Rule for Annual and Quarterly Stockout Rates</vt:lpstr>
      <vt:lpstr>Applying the Active Site Rule for Annual and Quarterly Stockout Rates</vt:lpstr>
      <vt:lpstr>Applying the Active Site Rule for Annual and Quarterly Stockout Rates</vt:lpstr>
      <vt:lpstr>Applying the Active Site Rule for Annual and Quarterly Stockout Rates</vt:lpstr>
      <vt:lpstr>Section 3:</vt:lpstr>
      <vt:lpstr>How to apply the rule when  there are  missing data points</vt:lpstr>
      <vt:lpstr>How to apply the rule when  there are  missing data points</vt:lpstr>
      <vt:lpstr>How to apply the rule when  there are  missing data points</vt:lpstr>
      <vt:lpstr>How to apply the rule when  there are  missing data points</vt:lpstr>
      <vt:lpstr>How to apply the rule when  there are  missing data points</vt:lpstr>
      <vt:lpstr>How to apply the rule when  there are  missing data points</vt:lpstr>
      <vt:lpstr>How to apply the rule when  there are  missing data points</vt:lpstr>
      <vt:lpstr>Annex:  Limitations/Special Situations</vt:lpstr>
      <vt:lpstr>Annex:  Limitations/Special Situations</vt:lpstr>
      <vt:lpstr>Annex:  Limitations/Special Situations</vt:lpstr>
      <vt:lpstr>Annex:  Limitations/Special Situations</vt:lpstr>
      <vt:lpstr>Annex:  Limitations/Special Situations</vt:lpstr>
      <vt:lpstr>Annex:  Limitations/Special Situations</vt:lpstr>
      <vt:lpstr>Thank you for watching this  presentation on applying  the Active Site Rule.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Family  Planning Stockout Data  Quality and Reporting Part 2: Understanding How  to Apply the Active Site Rule</dc:title>
  <dc:creator>Suzanne Gold</dc:creator>
  <cp:lastModifiedBy>Suzanne Gold</cp:lastModifiedBy>
  <cp:revision>2</cp:revision>
  <dcterms:created xsi:type="dcterms:W3CDTF">2021-03-10T22:56:06Z</dcterms:created>
  <dcterms:modified xsi:type="dcterms:W3CDTF">2021-07-20T21:11:34Z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2021-03-09T00:00:00Z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2021-03-10T00:00:00Z</vt:filetime>
  </property>
  <property fmtid="{D5CDD505-2E9C-101B-9397-08002B2CF9AE}" pid="5" name="ContentTypeId">
    <vt:lpwstr>0x0101008DA58B5CA681664FAB24816C56F41085020073CD9A2FDE83D74A8AE87C5E6F6E6916</vt:lpwstr>
  </property>
  <property fmtid="{D5CDD505-2E9C-101B-9397-08002B2CF9AE}" pid="6" name="Project Document Type">
    <vt:lpwstr/>
  </property>
</Properties>
</file>