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5"/>
  </p:sldMasterIdLst>
  <p:sldIdLst>
    <p:sldId id="545"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al Sayess" initials="JS" lastIdx="4" clrIdx="0">
    <p:extLst>
      <p:ext uri="{19B8F6BF-5375-455C-9EA6-DF929625EA0E}">
        <p15:presenceInfo xmlns:p15="http://schemas.microsoft.com/office/powerpoint/2012/main" userId="S::jsayess@ghsc-psm.org::6daf84cf-c5a4-4eb9-b008-3eb863934fc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CCFF33"/>
    <a:srgbClr val="99FF66"/>
    <a:srgbClr val="CCFF66"/>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90" d="100"/>
          <a:sy n="90" d="100"/>
        </p:scale>
        <p:origin x="51" y="22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1.xml"/><Relationship Id="rId1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 Conesa" userId="85e637a4-6b19-43c5-8a8d-4fa11b74262f" providerId="ADAL" clId="{D9D7D37F-0472-4FC0-8B4D-3BD3AB7812A1}"/>
    <pc:docChg chg="delSld">
      <pc:chgData name="Simon Conesa" userId="85e637a4-6b19-43c5-8a8d-4fa11b74262f" providerId="ADAL" clId="{D9D7D37F-0472-4FC0-8B4D-3BD3AB7812A1}" dt="2021-06-25T15:44:09.734" v="0" actId="2696"/>
      <pc:docMkLst>
        <pc:docMk/>
      </pc:docMkLst>
      <pc:sldChg chg="del">
        <pc:chgData name="Simon Conesa" userId="85e637a4-6b19-43c5-8a8d-4fa11b74262f" providerId="ADAL" clId="{D9D7D37F-0472-4FC0-8B4D-3BD3AB7812A1}" dt="2021-06-25T15:44:09.734" v="0" actId="2696"/>
        <pc:sldMkLst>
          <pc:docMk/>
          <pc:sldMk cId="3386841230" sldId="546"/>
        </pc:sldMkLst>
      </pc:sldChg>
    </pc:docChg>
  </pc:docChgLst>
  <pc:docChgLst>
    <pc:chgData name="Simon Conesa" userId="85e637a4-6b19-43c5-8a8d-4fa11b74262f" providerId="ADAL" clId="{E4EA349A-D36C-4FFB-B098-314423373989}"/>
    <pc:docChg chg="modSld">
      <pc:chgData name="Simon Conesa" userId="85e637a4-6b19-43c5-8a8d-4fa11b74262f" providerId="ADAL" clId="{E4EA349A-D36C-4FFB-B098-314423373989}" dt="2021-02-08T13:31:14.613" v="52" actId="20577"/>
      <pc:docMkLst>
        <pc:docMk/>
      </pc:docMkLst>
      <pc:sldChg chg="modSp mod">
        <pc:chgData name="Simon Conesa" userId="85e637a4-6b19-43c5-8a8d-4fa11b74262f" providerId="ADAL" clId="{E4EA349A-D36C-4FFB-B098-314423373989}" dt="2021-02-08T13:31:14.613" v="52" actId="20577"/>
        <pc:sldMkLst>
          <pc:docMk/>
          <pc:sldMk cId="3386841230" sldId="546"/>
        </pc:sldMkLst>
        <pc:spChg chg="mod">
          <ac:chgData name="Simon Conesa" userId="85e637a4-6b19-43c5-8a8d-4fa11b74262f" providerId="ADAL" clId="{E4EA349A-D36C-4FFB-B098-314423373989}" dt="2021-02-08T13:30:43.528" v="3" actId="20577"/>
          <ac:spMkLst>
            <pc:docMk/>
            <pc:sldMk cId="3386841230" sldId="546"/>
            <ac:spMk id="9" creationId="{F858BFB3-743F-44D3-96D6-B91E20CFB2A5}"/>
          </ac:spMkLst>
        </pc:spChg>
        <pc:graphicFrameChg chg="modGraphic">
          <ac:chgData name="Simon Conesa" userId="85e637a4-6b19-43c5-8a8d-4fa11b74262f" providerId="ADAL" clId="{E4EA349A-D36C-4FFB-B098-314423373989}" dt="2021-02-08T13:31:14.613" v="52" actId="20577"/>
          <ac:graphicFrameMkLst>
            <pc:docMk/>
            <pc:sldMk cId="3386841230" sldId="546"/>
            <ac:graphicFrameMk id="3" creationId="{94CE5152-4B03-49E2-B187-07B0D574788B}"/>
          </ac:graphicFrameMkLst>
        </pc:graphicFrameChg>
        <pc:graphicFrameChg chg="modGraphic">
          <ac:chgData name="Simon Conesa" userId="85e637a4-6b19-43c5-8a8d-4fa11b74262f" providerId="ADAL" clId="{E4EA349A-D36C-4FFB-B098-314423373989}" dt="2021-02-08T13:30:47.695" v="4" actId="20577"/>
          <ac:graphicFrameMkLst>
            <pc:docMk/>
            <pc:sldMk cId="3386841230" sldId="546"/>
            <ac:graphicFrameMk id="6" creationId="{69A7C511-DEA6-46C7-BF8A-6BAC853B052A}"/>
          </ac:graphicFrameMkLst>
        </pc:graphicFrame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6.xml.rels><?xml version="1.0" encoding="UTF-8" standalone="yes"?>
<Relationships xmlns="http://schemas.openxmlformats.org/package/2006/relationships"><Relationship Id="rId3" Type="http://schemas.openxmlformats.org/officeDocument/2006/relationships/hyperlink" Target="https://www.ghsupplychain.org/" TargetMode="External"/><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07ED-2556-4DDE-A11F-E4EDD1661416}"/>
              </a:ext>
            </a:extLst>
          </p:cNvPr>
          <p:cNvSpPr>
            <a:spLocks noGrp="1"/>
          </p:cNvSpPr>
          <p:nvPr>
            <p:ph type="title" hasCustomPrompt="1"/>
          </p:nvPr>
        </p:nvSpPr>
        <p:spPr/>
        <p:txBody>
          <a:bodyPr anchor="ctr" anchorCtr="0"/>
          <a:lstStyle>
            <a:lvl1pPr>
              <a:defRPr/>
            </a:lvl1pPr>
          </a:lstStyle>
          <a:p>
            <a:r>
              <a:rPr lang="en-US" dirty="0"/>
              <a:t>Basic PPT Slide</a:t>
            </a:r>
          </a:p>
        </p:txBody>
      </p:sp>
      <p:sp>
        <p:nvSpPr>
          <p:cNvPr id="3" name="Content Placeholder 2">
            <a:extLst>
              <a:ext uri="{FF2B5EF4-FFF2-40B4-BE49-F238E27FC236}">
                <a16:creationId xmlns:a16="http://schemas.microsoft.com/office/drawing/2014/main" id="{095BA24A-14E0-42AD-BC00-7F638941B69E}"/>
              </a:ext>
            </a:extLst>
          </p:cNvPr>
          <p:cNvSpPr>
            <a:spLocks noGrp="1"/>
          </p:cNvSpPr>
          <p:nvPr>
            <p:ph idx="1" hasCustomPrompt="1"/>
          </p:nvPr>
        </p:nvSpPr>
        <p:spPr/>
        <p:txBody>
          <a:bodyPr/>
          <a:lstStyle>
            <a:lvl1pPr>
              <a:buClr>
                <a:srgbClr val="6C6463"/>
              </a:buClr>
              <a:defRPr>
                <a:solidFill>
                  <a:srgbClr val="6C6463"/>
                </a:solidFill>
              </a:defRPr>
            </a:lvl1pPr>
            <a:lvl2pPr marL="457200" indent="0">
              <a:buClr>
                <a:srgbClr val="6C6463"/>
              </a:buClr>
              <a:buSzPct val="80000"/>
              <a:buFont typeface="Courier New" panose="02070309020205020404" pitchFamily="49" charset="0"/>
              <a:buNone/>
              <a:defRPr>
                <a:solidFill>
                  <a:srgbClr val="6C6463"/>
                </a:solidFill>
              </a:defRPr>
            </a:lvl2pPr>
            <a:lvl3pPr marL="1143000" indent="-228600">
              <a:buClr>
                <a:srgbClr val="6C6463"/>
              </a:buClr>
              <a:buFont typeface="Gill Sans MT" panose="020B0502020104020203" pitchFamily="34" charset="0"/>
              <a:buChar char="–"/>
              <a:defRPr/>
            </a:lvl3pPr>
            <a:lvl4pPr>
              <a:defRPr/>
            </a:lvl4pPr>
            <a:lvl5pPr>
              <a:defRPr/>
            </a:lvl5pPr>
            <a:lvl6pPr>
              <a:defRPr/>
            </a:lvl6pPr>
            <a:lvl7pPr>
              <a:defRPr/>
            </a:lvl7pPr>
          </a:lstStyle>
          <a:p>
            <a:r>
              <a:rPr lang="en-US" dirty="0"/>
              <a:t>Bullet Points</a:t>
            </a:r>
          </a:p>
        </p:txBody>
      </p:sp>
      <p:sp>
        <p:nvSpPr>
          <p:cNvPr id="6" name="Slide Number Placeholder 5">
            <a:extLst>
              <a:ext uri="{FF2B5EF4-FFF2-40B4-BE49-F238E27FC236}">
                <a16:creationId xmlns:a16="http://schemas.microsoft.com/office/drawing/2014/main" id="{61FB536B-691E-494B-9C60-C643B27289E1}"/>
              </a:ext>
            </a:extLst>
          </p:cNvPr>
          <p:cNvSpPr>
            <a:spLocks noGrp="1"/>
          </p:cNvSpPr>
          <p:nvPr>
            <p:ph type="sldNum" sz="quarter" idx="12"/>
          </p:nvPr>
        </p:nvSpPr>
        <p:spPr>
          <a:xfrm>
            <a:off x="10660380" y="6395720"/>
            <a:ext cx="922020" cy="279400"/>
          </a:xfrm>
        </p:spPr>
        <p:txBody>
          <a:bodyPr/>
          <a:lstStyle>
            <a:lvl1pPr>
              <a:defRPr b="1">
                <a:solidFill>
                  <a:schemeClr val="bg2"/>
                </a:solidFill>
              </a:defRPr>
            </a:lvl1pPr>
          </a:lstStyle>
          <a:p>
            <a:fld id="{35B6E5A0-E4B5-4D69-B89F-7DC6A31D35A3}" type="slidenum">
              <a:rPr lang="en-US" smtClean="0"/>
              <a:pPr/>
              <a:t>‹#›</a:t>
            </a:fld>
            <a:endParaRPr lang="en-US" dirty="0"/>
          </a:p>
        </p:txBody>
      </p:sp>
    </p:spTree>
    <p:custDataLst>
      <p:tags r:id="rId1"/>
    </p:custDataLst>
    <p:extLst>
      <p:ext uri="{BB962C8B-B14F-4D97-AF65-F5344CB8AC3E}">
        <p14:creationId xmlns:p14="http://schemas.microsoft.com/office/powerpoint/2010/main" val="21497155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Bulleted Lis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B7C28-3936-49DB-821A-03DF23ABF894}"/>
              </a:ext>
            </a:extLst>
          </p:cNvPr>
          <p:cNvSpPr>
            <a:spLocks noGrp="1"/>
          </p:cNvSpPr>
          <p:nvPr>
            <p:ph type="title" hasCustomPrompt="1"/>
          </p:nvPr>
        </p:nvSpPr>
        <p:spPr/>
        <p:txBody>
          <a:bodyPr/>
          <a:lstStyle>
            <a:lvl1pPr>
              <a:defRPr/>
            </a:lvl1pPr>
          </a:lstStyle>
          <a:p>
            <a:r>
              <a:rPr lang="en-US" dirty="0"/>
              <a:t>PPT Slide with Two Columns of Bullets</a:t>
            </a:r>
          </a:p>
        </p:txBody>
      </p:sp>
      <p:sp>
        <p:nvSpPr>
          <p:cNvPr id="3" name="Content Placeholder 2">
            <a:extLst>
              <a:ext uri="{FF2B5EF4-FFF2-40B4-BE49-F238E27FC236}">
                <a16:creationId xmlns:a16="http://schemas.microsoft.com/office/drawing/2014/main" id="{C7A4E8A1-011F-4FE3-8121-DEAD1821D427}"/>
              </a:ext>
            </a:extLst>
          </p:cNvPr>
          <p:cNvSpPr>
            <a:spLocks noGrp="1"/>
          </p:cNvSpPr>
          <p:nvPr>
            <p:ph sz="half" idx="1" hasCustomPrompt="1"/>
          </p:nvPr>
        </p:nvSpPr>
        <p:spPr>
          <a:xfrm>
            <a:off x="617220" y="1825625"/>
            <a:ext cx="5181600" cy="4351338"/>
          </a:xfrm>
        </p:spPr>
        <p:txBody>
          <a:bodyPr/>
          <a:lstStyle>
            <a:lvl1pPr>
              <a:defRPr>
                <a:solidFill>
                  <a:srgbClr val="6C6463"/>
                </a:solidFill>
              </a:defRPr>
            </a:lvl1pPr>
            <a:lvl3pPr marL="914400" indent="0">
              <a:buNone/>
              <a:defRPr/>
            </a:lvl3pPr>
          </a:lstStyle>
          <a:p>
            <a:pPr lvl="0"/>
            <a:r>
              <a:rPr lang="en-US" dirty="0"/>
              <a:t>Bullet Points</a:t>
            </a:r>
          </a:p>
        </p:txBody>
      </p:sp>
      <p:sp>
        <p:nvSpPr>
          <p:cNvPr id="4" name="Content Placeholder 3">
            <a:extLst>
              <a:ext uri="{FF2B5EF4-FFF2-40B4-BE49-F238E27FC236}">
                <a16:creationId xmlns:a16="http://schemas.microsoft.com/office/drawing/2014/main" id="{80050362-8F3C-4960-AD25-3AE23479C9A4}"/>
              </a:ext>
            </a:extLst>
          </p:cNvPr>
          <p:cNvSpPr>
            <a:spLocks noGrp="1"/>
          </p:cNvSpPr>
          <p:nvPr>
            <p:ph sz="half" idx="2" hasCustomPrompt="1"/>
          </p:nvPr>
        </p:nvSpPr>
        <p:spPr>
          <a:xfrm>
            <a:off x="6400800" y="1825625"/>
            <a:ext cx="5181600" cy="4351338"/>
          </a:xfrm>
        </p:spPr>
        <p:txBody>
          <a:bodyPr/>
          <a:lstStyle>
            <a:lvl1pPr>
              <a:defRPr>
                <a:solidFill>
                  <a:srgbClr val="6C6463"/>
                </a:solidFill>
              </a:defRPr>
            </a:lvl1pPr>
          </a:lstStyle>
          <a:p>
            <a:pPr lvl="0"/>
            <a:r>
              <a:rPr lang="en-US" dirty="0"/>
              <a:t>Bullet Points</a:t>
            </a:r>
          </a:p>
        </p:txBody>
      </p:sp>
      <p:sp>
        <p:nvSpPr>
          <p:cNvPr id="7" name="Slide Number Placeholder 6">
            <a:extLst>
              <a:ext uri="{FF2B5EF4-FFF2-40B4-BE49-F238E27FC236}">
                <a16:creationId xmlns:a16="http://schemas.microsoft.com/office/drawing/2014/main" id="{4C5F9BC0-8727-464F-A4D4-4ED25FA484D9}"/>
              </a:ext>
            </a:extLst>
          </p:cNvPr>
          <p:cNvSpPr>
            <a:spLocks noGrp="1"/>
          </p:cNvSpPr>
          <p:nvPr>
            <p:ph type="sldNum" sz="quarter" idx="12"/>
          </p:nvPr>
        </p:nvSpPr>
        <p:spPr/>
        <p:txBody>
          <a:bodyPr/>
          <a:lstStyle/>
          <a:p>
            <a:fld id="{35B6E5A0-E4B5-4D69-B89F-7DC6A31D35A3}" type="slidenum">
              <a:rPr lang="en-US" smtClean="0"/>
              <a:t>‹#›</a:t>
            </a:fld>
            <a:endParaRPr lang="en-US" dirty="0"/>
          </a:p>
        </p:txBody>
      </p:sp>
      <p:cxnSp>
        <p:nvCxnSpPr>
          <p:cNvPr id="10" name="Straight Connector 9">
            <a:extLst>
              <a:ext uri="{FF2B5EF4-FFF2-40B4-BE49-F238E27FC236}">
                <a16:creationId xmlns:a16="http://schemas.microsoft.com/office/drawing/2014/main" id="{E13C4AB8-11A5-4E8D-81CF-E9CD5E3EE421}"/>
              </a:ext>
            </a:extLst>
          </p:cNvPr>
          <p:cNvCxnSpPr/>
          <p:nvPr/>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460EF80-52D5-420F-92E2-0D91E3578903}"/>
              </a:ext>
            </a:extLst>
          </p:cNvPr>
          <p:cNvCxnSpPr/>
          <p:nvPr userDrawn="1"/>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53267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hoto and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B7C28-3936-49DB-821A-03DF23ABF894}"/>
              </a:ext>
            </a:extLst>
          </p:cNvPr>
          <p:cNvSpPr>
            <a:spLocks noGrp="1"/>
          </p:cNvSpPr>
          <p:nvPr>
            <p:ph type="title" hasCustomPrompt="1"/>
          </p:nvPr>
        </p:nvSpPr>
        <p:spPr/>
        <p:txBody>
          <a:bodyPr/>
          <a:lstStyle>
            <a:lvl1pPr>
              <a:defRPr/>
            </a:lvl1pPr>
          </a:lstStyle>
          <a:p>
            <a:r>
              <a:rPr lang="en-US" dirty="0"/>
              <a:t>PPT Slide with a Photo and Bulleted List	</a:t>
            </a:r>
          </a:p>
        </p:txBody>
      </p:sp>
      <p:sp>
        <p:nvSpPr>
          <p:cNvPr id="4" name="Content Placeholder 3">
            <a:extLst>
              <a:ext uri="{FF2B5EF4-FFF2-40B4-BE49-F238E27FC236}">
                <a16:creationId xmlns:a16="http://schemas.microsoft.com/office/drawing/2014/main" id="{80050362-8F3C-4960-AD25-3AE23479C9A4}"/>
              </a:ext>
            </a:extLst>
          </p:cNvPr>
          <p:cNvSpPr>
            <a:spLocks noGrp="1"/>
          </p:cNvSpPr>
          <p:nvPr>
            <p:ph sz="half" idx="2" hasCustomPrompt="1"/>
          </p:nvPr>
        </p:nvSpPr>
        <p:spPr>
          <a:xfrm>
            <a:off x="6400800" y="1825625"/>
            <a:ext cx="5181600" cy="4351338"/>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6C6463"/>
                </a:solidFill>
              </a:defRPr>
            </a:lvl5pPr>
          </a:lstStyle>
          <a:p>
            <a:pPr lvl="0"/>
            <a:r>
              <a:rPr lang="en-US" dirty="0"/>
              <a:t>Bullet Points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4C5F9BC0-8727-464F-A4D4-4ED25FA484D9}"/>
              </a:ext>
            </a:extLst>
          </p:cNvPr>
          <p:cNvSpPr>
            <a:spLocks noGrp="1"/>
          </p:cNvSpPr>
          <p:nvPr>
            <p:ph type="sldNum" sz="quarter" idx="12"/>
          </p:nvPr>
        </p:nvSpPr>
        <p:spPr/>
        <p:txBody>
          <a:bodyPr/>
          <a:lstStyle/>
          <a:p>
            <a:fld id="{35B6E5A0-E4B5-4D69-B89F-7DC6A31D35A3}" type="slidenum">
              <a:rPr lang="en-US" smtClean="0"/>
              <a:t>‹#›</a:t>
            </a:fld>
            <a:endParaRPr lang="en-US" dirty="0"/>
          </a:p>
        </p:txBody>
      </p:sp>
      <p:cxnSp>
        <p:nvCxnSpPr>
          <p:cNvPr id="10" name="Straight Connector 9">
            <a:extLst>
              <a:ext uri="{FF2B5EF4-FFF2-40B4-BE49-F238E27FC236}">
                <a16:creationId xmlns:a16="http://schemas.microsoft.com/office/drawing/2014/main" id="{E13C4AB8-11A5-4E8D-81CF-E9CD5E3EE421}"/>
              </a:ext>
            </a:extLst>
          </p:cNvPr>
          <p:cNvCxnSpPr/>
          <p:nvPr/>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3C422152-F665-4B53-84EC-C189BD2F5F7D}"/>
              </a:ext>
            </a:extLst>
          </p:cNvPr>
          <p:cNvSpPr>
            <a:spLocks noGrp="1"/>
          </p:cNvSpPr>
          <p:nvPr>
            <p:ph type="body" sz="quarter" idx="13" hasCustomPrompt="1"/>
          </p:nvPr>
        </p:nvSpPr>
        <p:spPr>
          <a:xfrm>
            <a:off x="617538" y="5888735"/>
            <a:ext cx="5181600" cy="288227"/>
          </a:xfrm>
        </p:spPr>
        <p:txBody>
          <a:bodyPr>
            <a:noAutofit/>
          </a:bodyPr>
          <a:lstStyle>
            <a:lvl1pPr marL="0" indent="0">
              <a:buFontTx/>
              <a:buNone/>
              <a:defRPr sz="1000">
                <a:solidFill>
                  <a:srgbClr val="6C6463"/>
                </a:solidFill>
                <a:latin typeface="+mj-lt"/>
              </a:defRPr>
            </a:lvl1pPr>
            <a:lvl2pPr>
              <a:defRPr sz="1000">
                <a:latin typeface="+mj-lt"/>
              </a:defRPr>
            </a:lvl2pPr>
            <a:lvl3pPr>
              <a:defRPr sz="1000">
                <a:latin typeface="+mj-lt"/>
              </a:defRPr>
            </a:lvl3pPr>
            <a:lvl4pPr>
              <a:defRPr sz="1000">
                <a:latin typeface="+mj-lt"/>
              </a:defRPr>
            </a:lvl4pPr>
            <a:lvl5pPr>
              <a:defRPr sz="1000">
                <a:latin typeface="+mj-lt"/>
              </a:defRPr>
            </a:lvl5pPr>
          </a:lstStyle>
          <a:p>
            <a:pPr lvl="0"/>
            <a:r>
              <a:rPr lang="en-US" dirty="0"/>
              <a:t>Photo: credit/photographer</a:t>
            </a:r>
          </a:p>
        </p:txBody>
      </p:sp>
      <p:sp>
        <p:nvSpPr>
          <p:cNvPr id="11" name="Picture Placeholder 10">
            <a:extLst>
              <a:ext uri="{FF2B5EF4-FFF2-40B4-BE49-F238E27FC236}">
                <a16:creationId xmlns:a16="http://schemas.microsoft.com/office/drawing/2014/main" id="{532966C7-098E-40BA-96BB-336E05ACDC0C}"/>
              </a:ext>
            </a:extLst>
          </p:cNvPr>
          <p:cNvSpPr>
            <a:spLocks noGrp="1"/>
          </p:cNvSpPr>
          <p:nvPr>
            <p:ph type="pic" sz="quarter" idx="14"/>
          </p:nvPr>
        </p:nvSpPr>
        <p:spPr>
          <a:xfrm>
            <a:off x="617538" y="1825625"/>
            <a:ext cx="5181600" cy="3981450"/>
          </a:xfrm>
        </p:spPr>
        <p:txBody>
          <a:bodyPr/>
          <a:lstStyle>
            <a:lvl1pPr marL="0" indent="0">
              <a:buFontTx/>
              <a:buNone/>
              <a:defRPr>
                <a:solidFill>
                  <a:srgbClr val="6C6463"/>
                </a:solidFill>
              </a:defRPr>
            </a:lvl1pPr>
          </a:lstStyle>
          <a:p>
            <a:r>
              <a:rPr lang="en-US"/>
              <a:t>Click icon to add picture</a:t>
            </a:r>
            <a:endParaRPr lang="en-US" dirty="0"/>
          </a:p>
        </p:txBody>
      </p:sp>
      <p:cxnSp>
        <p:nvCxnSpPr>
          <p:cNvPr id="9" name="Straight Connector 8">
            <a:extLst>
              <a:ext uri="{FF2B5EF4-FFF2-40B4-BE49-F238E27FC236}">
                <a16:creationId xmlns:a16="http://schemas.microsoft.com/office/drawing/2014/main" id="{9D05BF4A-6EC1-4ECC-B651-6B1D3830B6BC}"/>
              </a:ext>
            </a:extLst>
          </p:cNvPr>
          <p:cNvCxnSpPr/>
          <p:nvPr userDrawn="1"/>
        </p:nvCxnSpPr>
        <p:spPr>
          <a:xfrm>
            <a:off x="6099810" y="1825625"/>
            <a:ext cx="0" cy="435133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70665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D31DA-74C7-4B83-91A0-72DCB36002BB}"/>
              </a:ext>
            </a:extLst>
          </p:cNvPr>
          <p:cNvSpPr>
            <a:spLocks noGrp="1"/>
          </p:cNvSpPr>
          <p:nvPr>
            <p:ph type="title" hasCustomPrompt="1"/>
          </p:nvPr>
        </p:nvSpPr>
        <p:spPr>
          <a:xfrm>
            <a:off x="617221" y="365125"/>
            <a:ext cx="10738168" cy="1036955"/>
          </a:xfrm>
        </p:spPr>
        <p:txBody>
          <a:bodyPr/>
          <a:lstStyle>
            <a:lvl1pPr>
              <a:defRPr/>
            </a:lvl1pPr>
          </a:lstStyle>
          <a:p>
            <a:r>
              <a:rPr lang="en-US" dirty="0"/>
              <a:t>PPT Slide to Compare and Contrast</a:t>
            </a:r>
          </a:p>
        </p:txBody>
      </p:sp>
      <p:sp>
        <p:nvSpPr>
          <p:cNvPr id="3" name="Text Placeholder 2">
            <a:extLst>
              <a:ext uri="{FF2B5EF4-FFF2-40B4-BE49-F238E27FC236}">
                <a16:creationId xmlns:a16="http://schemas.microsoft.com/office/drawing/2014/main" id="{5982E986-ACF1-4B0B-A1EA-233866D59A94}"/>
              </a:ext>
            </a:extLst>
          </p:cNvPr>
          <p:cNvSpPr>
            <a:spLocks noGrp="1"/>
          </p:cNvSpPr>
          <p:nvPr>
            <p:ph type="body" idx="1" hasCustomPrompt="1"/>
          </p:nvPr>
        </p:nvSpPr>
        <p:spPr>
          <a:xfrm>
            <a:off x="617222" y="1681163"/>
            <a:ext cx="515746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Pro’s</a:t>
            </a:r>
          </a:p>
        </p:txBody>
      </p:sp>
      <p:sp>
        <p:nvSpPr>
          <p:cNvPr id="4" name="Content Placeholder 3">
            <a:extLst>
              <a:ext uri="{FF2B5EF4-FFF2-40B4-BE49-F238E27FC236}">
                <a16:creationId xmlns:a16="http://schemas.microsoft.com/office/drawing/2014/main" id="{88F7B49C-BDA6-4ED5-B18E-54930FFC4DFE}"/>
              </a:ext>
            </a:extLst>
          </p:cNvPr>
          <p:cNvSpPr>
            <a:spLocks noGrp="1"/>
          </p:cNvSpPr>
          <p:nvPr>
            <p:ph sz="half" idx="2" hasCustomPrompt="1"/>
          </p:nvPr>
        </p:nvSpPr>
        <p:spPr>
          <a:xfrm>
            <a:off x="617222" y="2505075"/>
            <a:ext cx="5157468" cy="3684588"/>
          </a:xfrm>
        </p:spPr>
        <p:txBody>
          <a:bodyPr/>
          <a:lstStyle>
            <a:lvl1pPr>
              <a:defRPr/>
            </a:lvl1pPr>
          </a:lstStyle>
          <a:p>
            <a:pPr lvl="0"/>
            <a:r>
              <a:rPr lang="en-US" dirty="0"/>
              <a:t>Bullet Points</a:t>
            </a:r>
          </a:p>
        </p:txBody>
      </p:sp>
      <p:cxnSp>
        <p:nvCxnSpPr>
          <p:cNvPr id="11" name="Straight Connector 10">
            <a:extLst>
              <a:ext uri="{FF2B5EF4-FFF2-40B4-BE49-F238E27FC236}">
                <a16:creationId xmlns:a16="http://schemas.microsoft.com/office/drawing/2014/main" id="{A64AD09B-1D24-41F8-932C-416806BBBEE4}"/>
              </a:ext>
            </a:extLst>
          </p:cNvPr>
          <p:cNvCxnSpPr>
            <a:cxnSpLocks/>
          </p:cNvCxnSpPr>
          <p:nvPr/>
        </p:nvCxnSpPr>
        <p:spPr>
          <a:xfrm>
            <a:off x="5980430" y="1681163"/>
            <a:ext cx="0" cy="45085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6" name="Text Placeholder 2">
            <a:extLst>
              <a:ext uri="{FF2B5EF4-FFF2-40B4-BE49-F238E27FC236}">
                <a16:creationId xmlns:a16="http://schemas.microsoft.com/office/drawing/2014/main" id="{5EFCDC59-C2A4-496A-ABF6-18D49B8BB88B}"/>
              </a:ext>
            </a:extLst>
          </p:cNvPr>
          <p:cNvSpPr>
            <a:spLocks noGrp="1"/>
          </p:cNvSpPr>
          <p:nvPr>
            <p:ph type="body" idx="13" hasCustomPrompt="1"/>
          </p:nvPr>
        </p:nvSpPr>
        <p:spPr>
          <a:xfrm>
            <a:off x="6197600" y="1681163"/>
            <a:ext cx="5157789"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Con’s</a:t>
            </a:r>
          </a:p>
        </p:txBody>
      </p:sp>
      <p:sp>
        <p:nvSpPr>
          <p:cNvPr id="17" name="Content Placeholder 3">
            <a:extLst>
              <a:ext uri="{FF2B5EF4-FFF2-40B4-BE49-F238E27FC236}">
                <a16:creationId xmlns:a16="http://schemas.microsoft.com/office/drawing/2014/main" id="{0FBA8F4E-A538-42F5-A851-2B24A15E0644}"/>
              </a:ext>
            </a:extLst>
          </p:cNvPr>
          <p:cNvSpPr>
            <a:spLocks noGrp="1"/>
          </p:cNvSpPr>
          <p:nvPr>
            <p:ph sz="half" idx="14" hasCustomPrompt="1"/>
          </p:nvPr>
        </p:nvSpPr>
        <p:spPr>
          <a:xfrm>
            <a:off x="6197600" y="2505075"/>
            <a:ext cx="5157789" cy="3684588"/>
          </a:xfrm>
        </p:spPr>
        <p:txBody>
          <a:bodyPr/>
          <a:lstStyle>
            <a:lvl1pPr>
              <a:defRPr/>
            </a:lvl1pPr>
          </a:lstStyle>
          <a:p>
            <a:pPr lvl="0"/>
            <a:r>
              <a:rPr lang="en-US" dirty="0"/>
              <a:t>Bullet Points</a:t>
            </a:r>
          </a:p>
        </p:txBody>
      </p:sp>
      <p:sp>
        <p:nvSpPr>
          <p:cNvPr id="8" name="Slide Number Placeholder 5">
            <a:extLst>
              <a:ext uri="{FF2B5EF4-FFF2-40B4-BE49-F238E27FC236}">
                <a16:creationId xmlns:a16="http://schemas.microsoft.com/office/drawing/2014/main" id="{6570D6B1-17FE-4360-8853-AAF2274EFA32}"/>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cxnSp>
        <p:nvCxnSpPr>
          <p:cNvPr id="9" name="Straight Connector 8">
            <a:extLst>
              <a:ext uri="{FF2B5EF4-FFF2-40B4-BE49-F238E27FC236}">
                <a16:creationId xmlns:a16="http://schemas.microsoft.com/office/drawing/2014/main" id="{CC2381E2-CE97-4145-B5A5-ED8B1A4CD18C}"/>
              </a:ext>
            </a:extLst>
          </p:cNvPr>
          <p:cNvCxnSpPr>
            <a:cxnSpLocks/>
          </p:cNvCxnSpPr>
          <p:nvPr userDrawn="1"/>
        </p:nvCxnSpPr>
        <p:spPr>
          <a:xfrm>
            <a:off x="5980430" y="1681163"/>
            <a:ext cx="0" cy="45085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803872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CC3D0-736F-46F9-827E-7289EE62A9E3}"/>
              </a:ext>
            </a:extLst>
          </p:cNvPr>
          <p:cNvSpPr>
            <a:spLocks noGrp="1"/>
          </p:cNvSpPr>
          <p:nvPr>
            <p:ph type="title" hasCustomPrompt="1"/>
          </p:nvPr>
        </p:nvSpPr>
        <p:spPr/>
        <p:txBody>
          <a:bodyPr/>
          <a:lstStyle>
            <a:lvl1pPr>
              <a:defRPr/>
            </a:lvl1pPr>
          </a:lstStyle>
          <a:p>
            <a:r>
              <a:rPr lang="en-US" dirty="0"/>
              <a:t>Click to add title</a:t>
            </a:r>
          </a:p>
        </p:txBody>
      </p:sp>
      <p:sp>
        <p:nvSpPr>
          <p:cNvPr id="3" name="Slide Number Placeholder 5">
            <a:extLst>
              <a:ext uri="{FF2B5EF4-FFF2-40B4-BE49-F238E27FC236}">
                <a16:creationId xmlns:a16="http://schemas.microsoft.com/office/drawing/2014/main" id="{60BD7C14-F932-443E-A5B5-209AD2E51065}"/>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spTree>
    <p:custDataLst>
      <p:tags r:id="rId1"/>
    </p:custDataLst>
    <p:extLst>
      <p:ext uri="{BB962C8B-B14F-4D97-AF65-F5344CB8AC3E}">
        <p14:creationId xmlns:p14="http://schemas.microsoft.com/office/powerpoint/2010/main" val="36596137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CC3D0-736F-46F9-827E-7289EE62A9E3}"/>
              </a:ext>
            </a:extLst>
          </p:cNvPr>
          <p:cNvSpPr>
            <a:spLocks noGrp="1"/>
          </p:cNvSpPr>
          <p:nvPr>
            <p:ph type="title" hasCustomPrompt="1"/>
          </p:nvPr>
        </p:nvSpPr>
        <p:spPr/>
        <p:txBody>
          <a:bodyPr/>
          <a:lstStyle>
            <a:lvl1pPr>
              <a:defRPr/>
            </a:lvl1pPr>
          </a:lstStyle>
          <a:p>
            <a:r>
              <a:rPr lang="en-US" dirty="0"/>
              <a:t>Click to add title</a:t>
            </a:r>
          </a:p>
        </p:txBody>
      </p:sp>
      <p:sp>
        <p:nvSpPr>
          <p:cNvPr id="3" name="Slide Number Placeholder 5">
            <a:extLst>
              <a:ext uri="{FF2B5EF4-FFF2-40B4-BE49-F238E27FC236}">
                <a16:creationId xmlns:a16="http://schemas.microsoft.com/office/drawing/2014/main" id="{60BD7C14-F932-443E-A5B5-209AD2E51065}"/>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sp>
        <p:nvSpPr>
          <p:cNvPr id="4" name="Oval 3">
            <a:extLst>
              <a:ext uri="{FF2B5EF4-FFF2-40B4-BE49-F238E27FC236}">
                <a16:creationId xmlns:a16="http://schemas.microsoft.com/office/drawing/2014/main" id="{2177F7D6-901D-4A70-B87B-8362CA0889CC}"/>
              </a:ext>
            </a:extLst>
          </p:cNvPr>
          <p:cNvSpPr/>
          <p:nvPr userDrawn="1"/>
        </p:nvSpPr>
        <p:spPr>
          <a:xfrm>
            <a:off x="3046337"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Oval 4">
            <a:extLst>
              <a:ext uri="{FF2B5EF4-FFF2-40B4-BE49-F238E27FC236}">
                <a16:creationId xmlns:a16="http://schemas.microsoft.com/office/drawing/2014/main" id="{746A09AB-9405-4F4D-96C2-6D673C866EA5}"/>
              </a:ext>
            </a:extLst>
          </p:cNvPr>
          <p:cNvSpPr/>
          <p:nvPr userDrawn="1"/>
        </p:nvSpPr>
        <p:spPr>
          <a:xfrm>
            <a:off x="1076959"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Oval 5">
            <a:extLst>
              <a:ext uri="{FF2B5EF4-FFF2-40B4-BE49-F238E27FC236}">
                <a16:creationId xmlns:a16="http://schemas.microsoft.com/office/drawing/2014/main" id="{6C43A364-27C0-487B-8326-23EA4E3EBBD9}"/>
              </a:ext>
            </a:extLst>
          </p:cNvPr>
          <p:cNvSpPr/>
          <p:nvPr userDrawn="1"/>
        </p:nvSpPr>
        <p:spPr>
          <a:xfrm>
            <a:off x="5015715"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Oval 6">
            <a:extLst>
              <a:ext uri="{FF2B5EF4-FFF2-40B4-BE49-F238E27FC236}">
                <a16:creationId xmlns:a16="http://schemas.microsoft.com/office/drawing/2014/main" id="{4705C710-811D-46EE-9490-94778BF5C9A8}"/>
              </a:ext>
            </a:extLst>
          </p:cNvPr>
          <p:cNvSpPr/>
          <p:nvPr userDrawn="1"/>
        </p:nvSpPr>
        <p:spPr>
          <a:xfrm>
            <a:off x="6985093"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Oval 7">
            <a:extLst>
              <a:ext uri="{FF2B5EF4-FFF2-40B4-BE49-F238E27FC236}">
                <a16:creationId xmlns:a16="http://schemas.microsoft.com/office/drawing/2014/main" id="{AF66C456-BD61-4E54-BCFF-D2BCA3AE3B8D}"/>
              </a:ext>
            </a:extLst>
          </p:cNvPr>
          <p:cNvSpPr/>
          <p:nvPr userDrawn="1"/>
        </p:nvSpPr>
        <p:spPr>
          <a:xfrm>
            <a:off x="8954471" y="4014478"/>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110623F-A46E-4FB3-BBC6-E62D012DAF2D}"/>
              </a:ext>
            </a:extLst>
          </p:cNvPr>
          <p:cNvSpPr/>
          <p:nvPr userDrawn="1"/>
        </p:nvSpPr>
        <p:spPr>
          <a:xfrm>
            <a:off x="10923847" y="4017366"/>
            <a:ext cx="191194" cy="19119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Oval 9">
            <a:extLst>
              <a:ext uri="{FF2B5EF4-FFF2-40B4-BE49-F238E27FC236}">
                <a16:creationId xmlns:a16="http://schemas.microsoft.com/office/drawing/2014/main" id="{5A35BF85-CBD0-43E6-B5A7-7C011D2AD9D6}"/>
              </a:ext>
            </a:extLst>
          </p:cNvPr>
          <p:cNvSpPr/>
          <p:nvPr userDrawn="1"/>
        </p:nvSpPr>
        <p:spPr>
          <a:xfrm>
            <a:off x="1017337" y="3952019"/>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C8CCAB00-8AF4-422C-8B11-AB92CC827903}"/>
              </a:ext>
            </a:extLst>
          </p:cNvPr>
          <p:cNvSpPr/>
          <p:nvPr userDrawn="1"/>
        </p:nvSpPr>
        <p:spPr>
          <a:xfrm>
            <a:off x="2980307"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Oval 11">
            <a:extLst>
              <a:ext uri="{FF2B5EF4-FFF2-40B4-BE49-F238E27FC236}">
                <a16:creationId xmlns:a16="http://schemas.microsoft.com/office/drawing/2014/main" id="{E4464AEA-A704-4030-ACA2-636C2BE48770}"/>
              </a:ext>
            </a:extLst>
          </p:cNvPr>
          <p:cNvSpPr/>
          <p:nvPr userDrawn="1"/>
        </p:nvSpPr>
        <p:spPr>
          <a:xfrm>
            <a:off x="4950368"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F03D15D0-4379-4FDE-85EA-1E04779E9D08}"/>
              </a:ext>
            </a:extLst>
          </p:cNvPr>
          <p:cNvSpPr/>
          <p:nvPr userDrawn="1"/>
        </p:nvSpPr>
        <p:spPr>
          <a:xfrm>
            <a:off x="6919747"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Oval 13">
            <a:extLst>
              <a:ext uri="{FF2B5EF4-FFF2-40B4-BE49-F238E27FC236}">
                <a16:creationId xmlns:a16="http://schemas.microsoft.com/office/drawing/2014/main" id="{0E15765E-5DC4-4F13-AC28-4DB0159437C8}"/>
              </a:ext>
            </a:extLst>
          </p:cNvPr>
          <p:cNvSpPr/>
          <p:nvPr userDrawn="1"/>
        </p:nvSpPr>
        <p:spPr>
          <a:xfrm>
            <a:off x="8889122"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BA8A5BDF-DC7E-47F2-9928-3AB2E5438DA7}"/>
              </a:ext>
            </a:extLst>
          </p:cNvPr>
          <p:cNvSpPr/>
          <p:nvPr userDrawn="1"/>
        </p:nvSpPr>
        <p:spPr>
          <a:xfrm>
            <a:off x="10858499" y="3949131"/>
            <a:ext cx="321888" cy="3218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6" name="Straight Connector 15">
            <a:extLst>
              <a:ext uri="{FF2B5EF4-FFF2-40B4-BE49-F238E27FC236}">
                <a16:creationId xmlns:a16="http://schemas.microsoft.com/office/drawing/2014/main" id="{DBB25288-D7CF-4682-ACF3-8326A351CDB1}"/>
              </a:ext>
            </a:extLst>
          </p:cNvPr>
          <p:cNvCxnSpPr>
            <a:endCxn id="17" idx="2"/>
          </p:cNvCxnSpPr>
          <p:nvPr userDrawn="1"/>
        </p:nvCxnSpPr>
        <p:spPr>
          <a:xfrm flipV="1">
            <a:off x="0" y="4110075"/>
            <a:ext cx="945581" cy="10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DD2D87CF-4CBA-42BE-8948-FC223F4996F1}"/>
              </a:ext>
            </a:extLst>
          </p:cNvPr>
          <p:cNvSpPr/>
          <p:nvPr userDrawn="1"/>
        </p:nvSpPr>
        <p:spPr>
          <a:xfrm>
            <a:off x="945581"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8" name="Straight Connector 17">
            <a:extLst>
              <a:ext uri="{FF2B5EF4-FFF2-40B4-BE49-F238E27FC236}">
                <a16:creationId xmlns:a16="http://schemas.microsoft.com/office/drawing/2014/main" id="{20AAD897-0514-43B7-BC6D-3D4E117CBA60}"/>
              </a:ext>
            </a:extLst>
          </p:cNvPr>
          <p:cNvCxnSpPr>
            <a:endCxn id="19" idx="2"/>
          </p:cNvCxnSpPr>
          <p:nvPr userDrawn="1"/>
        </p:nvCxnSpPr>
        <p:spPr>
          <a:xfrm flipV="1">
            <a:off x="1398846"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7CF18502-FEC7-4954-9BED-ACAC63FADDB7}"/>
              </a:ext>
            </a:extLst>
          </p:cNvPr>
          <p:cNvSpPr/>
          <p:nvPr userDrawn="1"/>
        </p:nvSpPr>
        <p:spPr>
          <a:xfrm>
            <a:off x="2914276"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Oval 19">
            <a:extLst>
              <a:ext uri="{FF2B5EF4-FFF2-40B4-BE49-F238E27FC236}">
                <a16:creationId xmlns:a16="http://schemas.microsoft.com/office/drawing/2014/main" id="{26EE48B0-5E0B-44B5-A5D4-3F584CC5D222}"/>
              </a:ext>
            </a:extLst>
          </p:cNvPr>
          <p:cNvSpPr/>
          <p:nvPr userDrawn="1"/>
        </p:nvSpPr>
        <p:spPr>
          <a:xfrm>
            <a:off x="4882971"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1" name="Straight Connector 20">
            <a:extLst>
              <a:ext uri="{FF2B5EF4-FFF2-40B4-BE49-F238E27FC236}">
                <a16:creationId xmlns:a16="http://schemas.microsoft.com/office/drawing/2014/main" id="{CA833719-282D-446B-B87C-AF4103D6B550}"/>
              </a:ext>
            </a:extLst>
          </p:cNvPr>
          <p:cNvCxnSpPr/>
          <p:nvPr userDrawn="1"/>
        </p:nvCxnSpPr>
        <p:spPr>
          <a:xfrm flipV="1">
            <a:off x="3367884"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7E37EEA4-5862-4D92-B24C-A73857E18215}"/>
              </a:ext>
            </a:extLst>
          </p:cNvPr>
          <p:cNvSpPr/>
          <p:nvPr userDrawn="1"/>
        </p:nvSpPr>
        <p:spPr>
          <a:xfrm>
            <a:off x="6851666"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3" name="Straight Connector 22">
            <a:extLst>
              <a:ext uri="{FF2B5EF4-FFF2-40B4-BE49-F238E27FC236}">
                <a16:creationId xmlns:a16="http://schemas.microsoft.com/office/drawing/2014/main" id="{378AD43D-ABB1-40CD-B28B-B99E901A6339}"/>
              </a:ext>
            </a:extLst>
          </p:cNvPr>
          <p:cNvCxnSpPr/>
          <p:nvPr userDrawn="1"/>
        </p:nvCxnSpPr>
        <p:spPr>
          <a:xfrm flipV="1">
            <a:off x="5336236"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A36A4B07-3467-431E-B00A-C92A969D4401}"/>
              </a:ext>
            </a:extLst>
          </p:cNvPr>
          <p:cNvSpPr/>
          <p:nvPr userDrawn="1"/>
        </p:nvSpPr>
        <p:spPr>
          <a:xfrm>
            <a:off x="8822408"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5" name="Straight Connector 24">
            <a:extLst>
              <a:ext uri="{FF2B5EF4-FFF2-40B4-BE49-F238E27FC236}">
                <a16:creationId xmlns:a16="http://schemas.microsoft.com/office/drawing/2014/main" id="{056D359C-5A9A-43DC-859B-F4AED43A5677}"/>
              </a:ext>
            </a:extLst>
          </p:cNvPr>
          <p:cNvCxnSpPr/>
          <p:nvPr userDrawn="1"/>
        </p:nvCxnSpPr>
        <p:spPr>
          <a:xfrm flipV="1">
            <a:off x="7306978"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8C152C9B-AE28-4574-975F-E0F21ED48B45}"/>
              </a:ext>
            </a:extLst>
          </p:cNvPr>
          <p:cNvSpPr/>
          <p:nvPr userDrawn="1"/>
        </p:nvSpPr>
        <p:spPr>
          <a:xfrm>
            <a:off x="10793153" y="3883100"/>
            <a:ext cx="453950" cy="45395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7" name="Straight Connector 26">
            <a:extLst>
              <a:ext uri="{FF2B5EF4-FFF2-40B4-BE49-F238E27FC236}">
                <a16:creationId xmlns:a16="http://schemas.microsoft.com/office/drawing/2014/main" id="{5F07C987-94F6-42B9-BB89-5D3DC2D89863}"/>
              </a:ext>
            </a:extLst>
          </p:cNvPr>
          <p:cNvCxnSpPr/>
          <p:nvPr userDrawn="1"/>
        </p:nvCxnSpPr>
        <p:spPr>
          <a:xfrm flipV="1">
            <a:off x="9276353" y="4110075"/>
            <a:ext cx="1515430" cy="106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4B983E1-B99C-4F52-9925-E8BEE6DA678B}"/>
              </a:ext>
            </a:extLst>
          </p:cNvPr>
          <p:cNvCxnSpPr>
            <a:stCxn id="26" idx="6"/>
          </p:cNvCxnSpPr>
          <p:nvPr userDrawn="1"/>
        </p:nvCxnSpPr>
        <p:spPr>
          <a:xfrm>
            <a:off x="11247103" y="4110075"/>
            <a:ext cx="944897"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775FA648-2BA2-40AE-9F6D-79A1B8B16284}"/>
              </a:ext>
            </a:extLst>
          </p:cNvPr>
          <p:cNvSpPr txBox="1"/>
          <p:nvPr userDrawn="1"/>
        </p:nvSpPr>
        <p:spPr>
          <a:xfrm>
            <a:off x="879428" y="4368439"/>
            <a:ext cx="578414" cy="261610"/>
          </a:xfrm>
          <a:prstGeom prst="rect">
            <a:avLst/>
          </a:prstGeom>
          <a:noFill/>
        </p:spPr>
        <p:txBody>
          <a:bodyPr wrap="square" rtlCol="0">
            <a:spAutoFit/>
          </a:bodyPr>
          <a:lstStyle/>
          <a:p>
            <a:pPr algn="ctr"/>
            <a:r>
              <a:rPr lang="en-US" sz="1050" dirty="0"/>
              <a:t>April</a:t>
            </a:r>
          </a:p>
        </p:txBody>
      </p:sp>
      <p:sp>
        <p:nvSpPr>
          <p:cNvPr id="30" name="TextBox 29">
            <a:extLst>
              <a:ext uri="{FF2B5EF4-FFF2-40B4-BE49-F238E27FC236}">
                <a16:creationId xmlns:a16="http://schemas.microsoft.com/office/drawing/2014/main" id="{1372EC73-297A-426A-9BCE-228CCC6431B0}"/>
              </a:ext>
            </a:extLst>
          </p:cNvPr>
          <p:cNvSpPr txBox="1"/>
          <p:nvPr userDrawn="1"/>
        </p:nvSpPr>
        <p:spPr>
          <a:xfrm>
            <a:off x="2852727" y="3639381"/>
            <a:ext cx="578414" cy="261610"/>
          </a:xfrm>
          <a:prstGeom prst="rect">
            <a:avLst/>
          </a:prstGeom>
          <a:noFill/>
        </p:spPr>
        <p:txBody>
          <a:bodyPr wrap="square" rtlCol="0">
            <a:spAutoFit/>
          </a:bodyPr>
          <a:lstStyle/>
          <a:p>
            <a:pPr algn="ctr"/>
            <a:r>
              <a:rPr lang="en-US" sz="1050" dirty="0"/>
              <a:t>May</a:t>
            </a:r>
          </a:p>
        </p:txBody>
      </p:sp>
      <p:sp>
        <p:nvSpPr>
          <p:cNvPr id="31" name="TextBox 30">
            <a:extLst>
              <a:ext uri="{FF2B5EF4-FFF2-40B4-BE49-F238E27FC236}">
                <a16:creationId xmlns:a16="http://schemas.microsoft.com/office/drawing/2014/main" id="{CE015804-EEF9-45DE-87AA-0823452A872D}"/>
              </a:ext>
            </a:extLst>
          </p:cNvPr>
          <p:cNvSpPr txBox="1"/>
          <p:nvPr userDrawn="1"/>
        </p:nvSpPr>
        <p:spPr>
          <a:xfrm>
            <a:off x="4826028" y="4335697"/>
            <a:ext cx="578414" cy="261610"/>
          </a:xfrm>
          <a:prstGeom prst="rect">
            <a:avLst/>
          </a:prstGeom>
          <a:noFill/>
        </p:spPr>
        <p:txBody>
          <a:bodyPr wrap="square" rtlCol="0">
            <a:spAutoFit/>
          </a:bodyPr>
          <a:lstStyle/>
          <a:p>
            <a:pPr algn="ctr"/>
            <a:r>
              <a:rPr lang="en-US" sz="1050" dirty="0"/>
              <a:t>June</a:t>
            </a:r>
          </a:p>
        </p:txBody>
      </p:sp>
      <p:sp>
        <p:nvSpPr>
          <p:cNvPr id="32" name="TextBox 31">
            <a:extLst>
              <a:ext uri="{FF2B5EF4-FFF2-40B4-BE49-F238E27FC236}">
                <a16:creationId xmlns:a16="http://schemas.microsoft.com/office/drawing/2014/main" id="{186FCA4E-A938-4494-8064-F1A3ABD784E0}"/>
              </a:ext>
            </a:extLst>
          </p:cNvPr>
          <p:cNvSpPr txBox="1"/>
          <p:nvPr userDrawn="1"/>
        </p:nvSpPr>
        <p:spPr>
          <a:xfrm>
            <a:off x="6781688" y="3631411"/>
            <a:ext cx="578414" cy="261610"/>
          </a:xfrm>
          <a:prstGeom prst="rect">
            <a:avLst/>
          </a:prstGeom>
          <a:noFill/>
        </p:spPr>
        <p:txBody>
          <a:bodyPr wrap="square" rtlCol="0">
            <a:spAutoFit/>
          </a:bodyPr>
          <a:lstStyle/>
          <a:p>
            <a:pPr algn="ctr"/>
            <a:r>
              <a:rPr lang="en-US" sz="1050" dirty="0"/>
              <a:t>July</a:t>
            </a:r>
          </a:p>
        </p:txBody>
      </p:sp>
      <p:sp>
        <p:nvSpPr>
          <p:cNvPr id="33" name="TextBox 32">
            <a:extLst>
              <a:ext uri="{FF2B5EF4-FFF2-40B4-BE49-F238E27FC236}">
                <a16:creationId xmlns:a16="http://schemas.microsoft.com/office/drawing/2014/main" id="{144DBC7F-38B4-4C9E-9A9C-7E33B4F6A415}"/>
              </a:ext>
            </a:extLst>
          </p:cNvPr>
          <p:cNvSpPr txBox="1"/>
          <p:nvPr userDrawn="1"/>
        </p:nvSpPr>
        <p:spPr>
          <a:xfrm>
            <a:off x="8719106" y="4341220"/>
            <a:ext cx="664239" cy="253916"/>
          </a:xfrm>
          <a:prstGeom prst="rect">
            <a:avLst/>
          </a:prstGeom>
          <a:noFill/>
        </p:spPr>
        <p:txBody>
          <a:bodyPr wrap="square" rtlCol="0">
            <a:spAutoFit/>
          </a:bodyPr>
          <a:lstStyle/>
          <a:p>
            <a:pPr algn="ctr"/>
            <a:r>
              <a:rPr lang="en-US" sz="1050" dirty="0"/>
              <a:t>August</a:t>
            </a:r>
          </a:p>
        </p:txBody>
      </p:sp>
      <p:sp>
        <p:nvSpPr>
          <p:cNvPr id="34" name="TextBox 33">
            <a:extLst>
              <a:ext uri="{FF2B5EF4-FFF2-40B4-BE49-F238E27FC236}">
                <a16:creationId xmlns:a16="http://schemas.microsoft.com/office/drawing/2014/main" id="{62868E5E-80FB-40EA-A5FF-66211CE65885}"/>
              </a:ext>
            </a:extLst>
          </p:cNvPr>
          <p:cNvSpPr txBox="1"/>
          <p:nvPr userDrawn="1"/>
        </p:nvSpPr>
        <p:spPr>
          <a:xfrm>
            <a:off x="10550916" y="3632756"/>
            <a:ext cx="944897" cy="253916"/>
          </a:xfrm>
          <a:prstGeom prst="rect">
            <a:avLst/>
          </a:prstGeom>
          <a:noFill/>
        </p:spPr>
        <p:txBody>
          <a:bodyPr wrap="square" rtlCol="0">
            <a:spAutoFit/>
          </a:bodyPr>
          <a:lstStyle/>
          <a:p>
            <a:pPr algn="ctr"/>
            <a:r>
              <a:rPr lang="en-US" sz="1050" dirty="0"/>
              <a:t>September</a:t>
            </a:r>
          </a:p>
        </p:txBody>
      </p:sp>
    </p:spTree>
    <p:custDataLst>
      <p:tags r:id="rId1"/>
    </p:custDataLst>
    <p:extLst>
      <p:ext uri="{BB962C8B-B14F-4D97-AF65-F5344CB8AC3E}">
        <p14:creationId xmlns:p14="http://schemas.microsoft.com/office/powerpoint/2010/main" val="1402426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0B95B7-FCD4-4342-9FD7-F2E21F4AC6D8}"/>
              </a:ext>
            </a:extLst>
          </p:cNvPr>
          <p:cNvSpPr/>
          <p:nvPr userDrawn="1"/>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rgbClr val="6C6463"/>
                </a:solidFill>
              </a:rPr>
              <a:t>-</a:t>
            </a:r>
            <a:r>
              <a:rPr lang="en-US" sz="1200" b="0" kern="1200" dirty="0">
                <a:solidFill>
                  <a:srgbClr val="6C6463"/>
                </a:solidFill>
                <a:latin typeface="+mn-lt"/>
                <a:ea typeface="+mn-ea"/>
                <a:cs typeface="+mn-cs"/>
              </a:rPr>
              <a:t>Procurement </a:t>
            </a:r>
            <a:r>
              <a:rPr lang="en-US" sz="1200" b="0" dirty="0">
                <a:solidFill>
                  <a:srgbClr val="6C6463"/>
                </a:solidFill>
              </a:rPr>
              <a:t>and Supply Management</a:t>
            </a:r>
          </a:p>
          <a:p>
            <a:pPr algn="l"/>
            <a:endParaRPr lang="en-US" sz="1200" b="1" dirty="0">
              <a:solidFill>
                <a:srgbClr val="BA0C2F"/>
              </a:solidFill>
            </a:endParaRPr>
          </a:p>
        </p:txBody>
      </p:sp>
      <p:sp>
        <p:nvSpPr>
          <p:cNvPr id="4" name="Slide Number Placeholder 3">
            <a:extLst>
              <a:ext uri="{FF2B5EF4-FFF2-40B4-BE49-F238E27FC236}">
                <a16:creationId xmlns:a16="http://schemas.microsoft.com/office/drawing/2014/main" id="{D142A6FF-FBF7-4650-917C-00D77FA8837D}"/>
              </a:ext>
            </a:extLst>
          </p:cNvPr>
          <p:cNvSpPr>
            <a:spLocks noGrp="1"/>
          </p:cNvSpPr>
          <p:nvPr>
            <p:ph type="sldNum" sz="quarter" idx="12"/>
          </p:nvPr>
        </p:nvSpPr>
        <p:spPr/>
        <p:txBody>
          <a:bodyPr/>
          <a:lstStyle/>
          <a:p>
            <a:fld id="{35B6E5A0-E4B5-4D69-B89F-7DC6A31D35A3}" type="slidenum">
              <a:rPr lang="en-US" smtClean="0"/>
              <a:t>‹#›</a:t>
            </a:fld>
            <a:endParaRPr lang="en-US" dirty="0"/>
          </a:p>
        </p:txBody>
      </p:sp>
      <p:cxnSp>
        <p:nvCxnSpPr>
          <p:cNvPr id="6" name="Straight Connector 5">
            <a:extLst>
              <a:ext uri="{FF2B5EF4-FFF2-40B4-BE49-F238E27FC236}">
                <a16:creationId xmlns:a16="http://schemas.microsoft.com/office/drawing/2014/main" id="{264F4216-B58E-46F5-B3E3-001AFB23548D}"/>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7372642-9A4E-41CE-85BD-6B63E645331E}"/>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98592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End Sl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64F4216-B58E-46F5-B3E3-001AFB23548D}"/>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7F1B5847-F4CA-4D59-974F-31D4E3E9CFF0}"/>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91ECDBD8-6C5C-401E-BFF8-0E3250F432CD}"/>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741D2A84-1962-43D7-B743-3087E609C033}"/>
              </a:ext>
            </a:extLst>
          </p:cNvPr>
          <p:cNvSpPr txBox="1"/>
          <p:nvPr userDrawn="1"/>
        </p:nvSpPr>
        <p:spPr>
          <a:xfrm>
            <a:off x="617220" y="4956999"/>
            <a:ext cx="10768051" cy="1200329"/>
          </a:xfrm>
          <a:prstGeom prst="rect">
            <a:avLst/>
          </a:prstGeom>
          <a:noFill/>
        </p:spPr>
        <p:txBody>
          <a:bodyPr wrap="square" rtlCol="0">
            <a:spAutoFit/>
          </a:bodyPr>
          <a:lstStyle/>
          <a:p>
            <a:r>
              <a:rPr lang="en-US" sz="1200" dirty="0">
                <a:solidFill>
                  <a:srgbClr val="6C6463"/>
                </a:solidFill>
              </a:rPr>
              <a:t>The USAID Global Health Supply Chain Program-Procurement and Supply Management (GHSC-PSM) project is funded under USAID Contract No. AID-OAA-I-15-0004.  GHSC-PSM connects technical solutions and proven commercial processes to promote efficient and cost-effective health supply chains worldwide. Our goal is to ensure uninterrupted supplies of health commodities to save lives and create a healthier future for all. The project purchases and delivers health commodities, offers comprehensive technical assistance to strengthen national supply chain systems, and provides global supply chain leadership. For more information, visit </a:t>
            </a:r>
            <a:r>
              <a:rPr lang="en-US" sz="1200" dirty="0">
                <a:solidFill>
                  <a:srgbClr val="6C6463"/>
                </a:solidFill>
                <a:hlinkClick r:id="rId3"/>
              </a:rPr>
              <a:t>ghsupplychain.org</a:t>
            </a:r>
            <a:r>
              <a:rPr lang="en-US" sz="1200" dirty="0">
                <a:solidFill>
                  <a:srgbClr val="6C6463"/>
                </a:solidFill>
              </a:rPr>
              <a:t>.</a:t>
            </a:r>
          </a:p>
          <a:p>
            <a:endParaRPr lang="en-US" sz="1200" dirty="0">
              <a:solidFill>
                <a:srgbClr val="6C6463"/>
              </a:solidFill>
            </a:endParaRPr>
          </a:p>
          <a:p>
            <a:r>
              <a:rPr lang="en-US" sz="1200" dirty="0">
                <a:solidFill>
                  <a:srgbClr val="6C6463"/>
                </a:solidFill>
              </a:rPr>
              <a:t>The views expressed in this presentation do not necessarily reflect the views of USAID or the U.S. government.</a:t>
            </a:r>
          </a:p>
        </p:txBody>
      </p:sp>
      <p:sp>
        <p:nvSpPr>
          <p:cNvPr id="10" name="Rectangle 9">
            <a:extLst>
              <a:ext uri="{FF2B5EF4-FFF2-40B4-BE49-F238E27FC236}">
                <a16:creationId xmlns:a16="http://schemas.microsoft.com/office/drawing/2014/main" id="{F947E620-676E-4587-A670-32B829D2BB16}"/>
              </a:ext>
            </a:extLst>
          </p:cNvPr>
          <p:cNvSpPr/>
          <p:nvPr userDrawn="1"/>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rgbClr val="6C6463"/>
                </a:solidFill>
              </a:rPr>
              <a:t>-</a:t>
            </a:r>
            <a:r>
              <a:rPr lang="en-US" sz="1200" b="0" kern="1200" dirty="0">
                <a:solidFill>
                  <a:srgbClr val="6C6463"/>
                </a:solidFill>
                <a:latin typeface="+mn-lt"/>
                <a:ea typeface="+mn-ea"/>
                <a:cs typeface="+mn-cs"/>
              </a:rPr>
              <a:t>Procurement </a:t>
            </a:r>
            <a:r>
              <a:rPr lang="en-US" sz="1200" b="0" dirty="0">
                <a:solidFill>
                  <a:srgbClr val="6C6463"/>
                </a:solidFill>
              </a:rPr>
              <a:t>and Supply Management</a:t>
            </a:r>
          </a:p>
          <a:p>
            <a:pPr algn="l"/>
            <a:endParaRPr lang="en-US" sz="1200" b="1" dirty="0">
              <a:solidFill>
                <a:srgbClr val="BA0C2F"/>
              </a:solidFill>
            </a:endParaRPr>
          </a:p>
        </p:txBody>
      </p:sp>
    </p:spTree>
    <p:custDataLst>
      <p:tags r:id="rId1"/>
    </p:custDataLst>
    <p:extLst>
      <p:ext uri="{BB962C8B-B14F-4D97-AF65-F5344CB8AC3E}">
        <p14:creationId xmlns:p14="http://schemas.microsoft.com/office/powerpoint/2010/main" val="1615698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sp>
        <p:nvSpPr>
          <p:cNvPr id="7" name="Rectangle 6"/>
          <p:cNvSpPr/>
          <p:nvPr userDrawn="1"/>
        </p:nvSpPr>
        <p:spPr>
          <a:xfrm>
            <a:off x="0" y="1"/>
            <a:ext cx="12192000" cy="60965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5" name="Title Placeholder 1">
            <a:extLst>
              <a:ext uri="{FF2B5EF4-FFF2-40B4-BE49-F238E27FC236}">
                <a16:creationId xmlns:a16="http://schemas.microsoft.com/office/drawing/2014/main" id="{9A3E4ED7-4C25-E94E-8C88-A20DFFBCB9A0}"/>
              </a:ext>
            </a:extLst>
          </p:cNvPr>
          <p:cNvSpPr>
            <a:spLocks noGrp="1"/>
          </p:cNvSpPr>
          <p:nvPr>
            <p:ph type="title"/>
          </p:nvPr>
        </p:nvSpPr>
        <p:spPr>
          <a:xfrm>
            <a:off x="548640" y="457200"/>
            <a:ext cx="11094720" cy="609600"/>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6" name="Text Placeholder 2">
            <a:extLst>
              <a:ext uri="{FF2B5EF4-FFF2-40B4-BE49-F238E27FC236}">
                <a16:creationId xmlns:a16="http://schemas.microsoft.com/office/drawing/2014/main" id="{E331D174-DF46-5046-8242-7573120E49A7}"/>
              </a:ext>
            </a:extLst>
          </p:cNvPr>
          <p:cNvSpPr>
            <a:spLocks noGrp="1"/>
          </p:cNvSpPr>
          <p:nvPr>
            <p:ph idx="1"/>
          </p:nvPr>
        </p:nvSpPr>
        <p:spPr>
          <a:xfrm>
            <a:off x="548640" y="1397001"/>
            <a:ext cx="11094720" cy="4699561"/>
          </a:xfrm>
          <a:prstGeom prst="rect">
            <a:avLst/>
          </a:prstGeom>
        </p:spPr>
        <p:txBody>
          <a:bodyPr vert="horz" lIns="91440" tIns="45720" rIns="91440" bIns="45720" rtlCol="0">
            <a:normAutofit/>
          </a:bodyPr>
          <a:lstStyle/>
          <a:p>
            <a:pPr lvl="0"/>
            <a:r>
              <a:rPr lang="en-US"/>
              <a:t>Edit Master text styles</a:t>
            </a:r>
          </a:p>
          <a:p>
            <a:pPr lvl="1"/>
            <a:r>
              <a:rPr lang="en-US"/>
              <a:t>Second level</a:t>
            </a:r>
          </a:p>
        </p:txBody>
      </p:sp>
    </p:spTree>
    <p:extLst>
      <p:ext uri="{BB962C8B-B14F-4D97-AF65-F5344CB8AC3E}">
        <p14:creationId xmlns:p14="http://schemas.microsoft.com/office/powerpoint/2010/main" val="27450134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itle Slide Light Color">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98197" y="3429002"/>
            <a:ext cx="10779275" cy="1304571"/>
          </a:xfrm>
        </p:spPr>
        <p:txBody>
          <a:bodyPr anchor="b">
            <a:normAutofit/>
          </a:bodyPr>
          <a:lstStyle>
            <a:lvl1pPr algn="l">
              <a:defRPr sz="4000"/>
            </a:lvl1pPr>
          </a:lstStyle>
          <a:p>
            <a:r>
              <a:rPr lang="en-US" dirty="0"/>
              <a:t>Click to insert title</a:t>
            </a:r>
          </a:p>
        </p:txBody>
      </p:sp>
      <p:sp>
        <p:nvSpPr>
          <p:cNvPr id="3" name="Subtitle 2"/>
          <p:cNvSpPr>
            <a:spLocks noGrp="1"/>
          </p:cNvSpPr>
          <p:nvPr>
            <p:ph type="subTitle" idx="1" hasCustomPrompt="1"/>
          </p:nvPr>
        </p:nvSpPr>
        <p:spPr>
          <a:xfrm>
            <a:off x="998197" y="4989604"/>
            <a:ext cx="10779275" cy="416048"/>
          </a:xfrm>
        </p:spPr>
        <p:txBody>
          <a:bodyPr>
            <a:no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7" name="Rectangle 16">
            <a:extLst>
              <a:ext uri="{FF2B5EF4-FFF2-40B4-BE49-F238E27FC236}">
                <a16:creationId xmlns:a16="http://schemas.microsoft.com/office/drawing/2014/main" id="{446A14D2-2DDC-41F7-9969-14C8D0D388D6}"/>
              </a:ext>
            </a:extLst>
          </p:cNvPr>
          <p:cNvSpPr/>
          <p:nvPr userDrawn="1"/>
        </p:nvSpPr>
        <p:spPr>
          <a:xfrm>
            <a:off x="550250" y="3429001"/>
            <a:ext cx="298561" cy="1985411"/>
          </a:xfrm>
          <a:prstGeom prst="rect">
            <a:avLst/>
          </a:prstGeom>
          <a:solidFill>
            <a:srgbClr val="BA0C2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Gill Sans MT"/>
              <a:ea typeface="+mn-ea"/>
              <a:cs typeface="+mn-cs"/>
            </a:endParaRPr>
          </a:p>
        </p:txBody>
      </p:sp>
      <p:sp>
        <p:nvSpPr>
          <p:cNvPr id="20" name="Rectangle 19">
            <a:extLst>
              <a:ext uri="{FF2B5EF4-FFF2-40B4-BE49-F238E27FC236}">
                <a16:creationId xmlns:a16="http://schemas.microsoft.com/office/drawing/2014/main" id="{94F42D9D-DFEC-4FFE-AC7A-048F8050EF14}"/>
              </a:ext>
            </a:extLst>
          </p:cNvPr>
          <p:cNvSpPr/>
          <p:nvPr userDrawn="1"/>
        </p:nvSpPr>
        <p:spPr>
          <a:xfrm>
            <a:off x="3446272" y="396472"/>
            <a:ext cx="8331200" cy="584775"/>
          </a:xfrm>
          <a:prstGeom prst="rect">
            <a:avLst/>
          </a:prstGeom>
        </p:spPr>
        <p:txBody>
          <a:bodyPr wrap="square">
            <a:spAutoFit/>
          </a:bodyPr>
          <a:lstStyle/>
          <a:p>
            <a:pPr algn="r" defTabSz="914400"/>
            <a:r>
              <a:rPr lang="en-US" sz="1600" b="0" dirty="0">
                <a:solidFill>
                  <a:srgbClr val="BA0C2F"/>
                </a:solidFill>
                <a:latin typeface="Gill Sans MT"/>
              </a:rPr>
              <a:t>USAID GLOBAL HEALTH SUPPLY CHAIN PROGRAM</a:t>
            </a:r>
          </a:p>
          <a:p>
            <a:pPr algn="r" defTabSz="914400">
              <a:defRPr/>
            </a:pPr>
            <a:r>
              <a:rPr lang="en-US" sz="1600" dirty="0">
                <a:solidFill>
                  <a:srgbClr val="6C6463"/>
                </a:solidFill>
                <a:latin typeface="Gill Sans MT"/>
              </a:rPr>
              <a:t>Procurement and Supply Management</a:t>
            </a:r>
          </a:p>
        </p:txBody>
      </p:sp>
      <p:pic>
        <p:nvPicPr>
          <p:cNvPr id="10" name="Picture 9">
            <a:extLst>
              <a:ext uri="{FF2B5EF4-FFF2-40B4-BE49-F238E27FC236}">
                <a16:creationId xmlns:a16="http://schemas.microsoft.com/office/drawing/2014/main" id="{3F02AB22-7C8F-4B17-A1D4-1B0113944F5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1764" y="358150"/>
            <a:ext cx="2939632" cy="661417"/>
          </a:xfrm>
          <a:prstGeom prst="rect">
            <a:avLst/>
          </a:prstGeom>
        </p:spPr>
      </p:pic>
    </p:spTree>
    <p:custDataLst>
      <p:tags r:id="rId1"/>
    </p:custDataLst>
    <p:extLst>
      <p:ext uri="{BB962C8B-B14F-4D97-AF65-F5344CB8AC3E}">
        <p14:creationId xmlns:p14="http://schemas.microsoft.com/office/powerpoint/2010/main" val="2177551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Shipping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AE298E-C7AC-43F0-9A33-A25F00C5BDB8}"/>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DD7BB794-E2A6-4E0C-A26E-3AF6251384A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2125" t="14989" b="27834"/>
          <a:stretch/>
        </p:blipFill>
        <p:spPr>
          <a:xfrm>
            <a:off x="558800" y="1559158"/>
            <a:ext cx="11392677" cy="4901184"/>
          </a:xfrm>
          <a:prstGeom prst="rect">
            <a:avLst/>
          </a:prstGeom>
        </p:spPr>
      </p:pic>
      <p:sp>
        <p:nvSpPr>
          <p:cNvPr id="17" name="Rectangle 16">
            <a:extLst>
              <a:ext uri="{FF2B5EF4-FFF2-40B4-BE49-F238E27FC236}">
                <a16:creationId xmlns:a16="http://schemas.microsoft.com/office/drawing/2014/main" id="{F610FA22-6791-492F-958E-F1D64B659655}"/>
              </a:ext>
            </a:extLst>
          </p:cNvPr>
          <p:cNvSpPr/>
          <p:nvPr userDrawn="1"/>
        </p:nvSpPr>
        <p:spPr>
          <a:xfrm>
            <a:off x="5283200" y="1751998"/>
            <a:ext cx="6486988"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2">
            <a:extLst>
              <a:ext uri="{FF2B5EF4-FFF2-40B4-BE49-F238E27FC236}">
                <a16:creationId xmlns:a16="http://schemas.microsoft.com/office/drawing/2014/main" id="{2E4A2017-8195-429B-A5F1-286FB89A3757}"/>
              </a:ext>
            </a:extLst>
          </p:cNvPr>
          <p:cNvSpPr>
            <a:spLocks noGrp="1"/>
          </p:cNvSpPr>
          <p:nvPr>
            <p:ph type="subTitle" idx="1" hasCustomPrompt="1"/>
          </p:nvPr>
        </p:nvSpPr>
        <p:spPr>
          <a:xfrm>
            <a:off x="5407460" y="3607542"/>
            <a:ext cx="6225740" cy="422605"/>
          </a:xfrm>
        </p:spPr>
        <p:txBody>
          <a:bodyPr>
            <a:normAutofit/>
          </a:bodyPr>
          <a:lstStyle>
            <a:lvl1pPr marL="0" indent="0" algn="l">
              <a:buNone/>
              <a:defRPr sz="2000" baseline="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9" name="Title 1">
            <a:extLst>
              <a:ext uri="{FF2B5EF4-FFF2-40B4-BE49-F238E27FC236}">
                <a16:creationId xmlns:a16="http://schemas.microsoft.com/office/drawing/2014/main" id="{28E81722-92E7-4402-A28C-61AD7443A3C0}"/>
              </a:ext>
            </a:extLst>
          </p:cNvPr>
          <p:cNvSpPr>
            <a:spLocks noGrp="1"/>
          </p:cNvSpPr>
          <p:nvPr>
            <p:ph type="ctrTitle" hasCustomPrompt="1"/>
          </p:nvPr>
        </p:nvSpPr>
        <p:spPr>
          <a:xfrm>
            <a:off x="5407460" y="1886237"/>
            <a:ext cx="6225740" cy="1500328"/>
          </a:xfrm>
        </p:spPr>
        <p:txBody>
          <a:bodyPr anchor="b" anchorCtr="0">
            <a:normAutofit/>
          </a:bodyPr>
          <a:lstStyle>
            <a:lvl1pPr algn="l">
              <a:defRPr sz="3200"/>
            </a:lvl1pPr>
          </a:lstStyle>
          <a:p>
            <a:r>
              <a:rPr lang="en-US" dirty="0"/>
              <a:t>Click to insert title</a:t>
            </a:r>
          </a:p>
        </p:txBody>
      </p:sp>
      <p:cxnSp>
        <p:nvCxnSpPr>
          <p:cNvPr id="20" name="Straight Connector 19">
            <a:extLst>
              <a:ext uri="{FF2B5EF4-FFF2-40B4-BE49-F238E27FC236}">
                <a16:creationId xmlns:a16="http://schemas.microsoft.com/office/drawing/2014/main" id="{F581FD99-6A39-4D7F-8EE7-7DF74001F625}"/>
              </a:ext>
            </a:extLst>
          </p:cNvPr>
          <p:cNvCxnSpPr>
            <a:cxnSpLocks/>
          </p:cNvCxnSpPr>
          <p:nvPr userDrawn="1"/>
        </p:nvCxnSpPr>
        <p:spPr>
          <a:xfrm>
            <a:off x="5407460" y="3497053"/>
            <a:ext cx="622574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0247B52-DF4C-49A9-95FF-5733D1F40A1E}"/>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sp>
        <p:nvSpPr>
          <p:cNvPr id="2" name="Rectangle 1">
            <a:extLst>
              <a:ext uri="{FF2B5EF4-FFF2-40B4-BE49-F238E27FC236}">
                <a16:creationId xmlns:a16="http://schemas.microsoft.com/office/drawing/2014/main" id="{E90F973D-A4C0-4C6F-8050-89D42C10FF14}"/>
              </a:ext>
            </a:extLst>
          </p:cNvPr>
          <p:cNvSpPr/>
          <p:nvPr userDrawn="1"/>
        </p:nvSpPr>
        <p:spPr>
          <a:xfrm rot="16200000">
            <a:off x="11159833" y="5740754"/>
            <a:ext cx="1192955" cy="246221"/>
          </a:xfrm>
          <a:prstGeom prst="rect">
            <a:avLst/>
          </a:prstGeom>
        </p:spPr>
        <p:txBody>
          <a:bodyPr wrap="none">
            <a:spAutoFit/>
          </a:bodyPr>
          <a:lstStyle/>
          <a:p>
            <a:r>
              <a:rPr lang="en-US" sz="1000" b="0" i="0" dirty="0">
                <a:solidFill>
                  <a:schemeClr val="bg1"/>
                </a:solidFill>
                <a:effectLst/>
                <a:latin typeface="+mj-lt"/>
              </a:rPr>
              <a:t>Photo: Lan Andrian</a:t>
            </a:r>
            <a:endParaRPr lang="en-US" sz="1000" dirty="0">
              <a:solidFill>
                <a:schemeClr val="bg1"/>
              </a:solidFill>
              <a:latin typeface="+mj-lt"/>
            </a:endParaRPr>
          </a:p>
        </p:txBody>
      </p:sp>
      <p:pic>
        <p:nvPicPr>
          <p:cNvPr id="16" name="Picture 15">
            <a:extLst>
              <a:ext uri="{FF2B5EF4-FFF2-40B4-BE49-F238E27FC236}">
                <a16:creationId xmlns:a16="http://schemas.microsoft.com/office/drawing/2014/main" id="{F44368E5-F168-45B9-9CCE-76951E832C9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4564" y="328560"/>
            <a:ext cx="2204724" cy="661417"/>
          </a:xfrm>
          <a:prstGeom prst="rect">
            <a:avLst/>
          </a:prstGeom>
        </p:spPr>
      </p:pic>
    </p:spTree>
    <p:custDataLst>
      <p:tags r:id="rId1"/>
    </p:custDataLst>
    <p:extLst>
      <p:ext uri="{BB962C8B-B14F-4D97-AF65-F5344CB8AC3E}">
        <p14:creationId xmlns:p14="http://schemas.microsoft.com/office/powerpoint/2010/main" val="2705118208"/>
      </p:ext>
    </p:extLst>
  </p:cSld>
  <p:clrMapOvr>
    <a:masterClrMapping/>
  </p:clrMapOvr>
  <p:extLst>
    <p:ext uri="{DCECCB84-F9BA-43D5-87BE-67443E8EF086}">
      <p15:sldGuideLst xmlns:p15="http://schemas.microsoft.com/office/powerpoint/2012/main">
        <p15:guide id="1" orient="horz" pos="2267">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Beneficiary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AE298E-C7AC-43F0-9A33-A25F00C5BDB8}"/>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DD7BB794-E2A6-4E0C-A26E-3AF6251384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452" y="1559158"/>
            <a:ext cx="11405616" cy="4901184"/>
          </a:xfrm>
          <a:prstGeom prst="rect">
            <a:avLst/>
          </a:prstGeom>
        </p:spPr>
      </p:pic>
      <p:sp>
        <p:nvSpPr>
          <p:cNvPr id="17" name="Rectangle 16">
            <a:extLst>
              <a:ext uri="{FF2B5EF4-FFF2-40B4-BE49-F238E27FC236}">
                <a16:creationId xmlns:a16="http://schemas.microsoft.com/office/drawing/2014/main" id="{F610FA22-6791-492F-958E-F1D64B659655}"/>
              </a:ext>
            </a:extLst>
          </p:cNvPr>
          <p:cNvSpPr/>
          <p:nvPr userDrawn="1"/>
        </p:nvSpPr>
        <p:spPr>
          <a:xfrm>
            <a:off x="5283200" y="1751998"/>
            <a:ext cx="6486988"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2">
            <a:extLst>
              <a:ext uri="{FF2B5EF4-FFF2-40B4-BE49-F238E27FC236}">
                <a16:creationId xmlns:a16="http://schemas.microsoft.com/office/drawing/2014/main" id="{2E4A2017-8195-429B-A5F1-286FB89A3757}"/>
              </a:ext>
            </a:extLst>
          </p:cNvPr>
          <p:cNvSpPr>
            <a:spLocks noGrp="1"/>
          </p:cNvSpPr>
          <p:nvPr>
            <p:ph type="subTitle" idx="1" hasCustomPrompt="1"/>
          </p:nvPr>
        </p:nvSpPr>
        <p:spPr>
          <a:xfrm>
            <a:off x="5407460" y="3607542"/>
            <a:ext cx="6225740" cy="422605"/>
          </a:xfrm>
        </p:spPr>
        <p:txBody>
          <a:bodyPr>
            <a:normAutofit/>
          </a:bodyPr>
          <a:lstStyle>
            <a:lvl1pPr marL="0" indent="0" algn="l">
              <a:buNone/>
              <a:defRPr sz="2000" baseline="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9" name="Title 1">
            <a:extLst>
              <a:ext uri="{FF2B5EF4-FFF2-40B4-BE49-F238E27FC236}">
                <a16:creationId xmlns:a16="http://schemas.microsoft.com/office/drawing/2014/main" id="{28E81722-92E7-4402-A28C-61AD7443A3C0}"/>
              </a:ext>
            </a:extLst>
          </p:cNvPr>
          <p:cNvSpPr>
            <a:spLocks noGrp="1"/>
          </p:cNvSpPr>
          <p:nvPr>
            <p:ph type="ctrTitle" hasCustomPrompt="1"/>
          </p:nvPr>
        </p:nvSpPr>
        <p:spPr>
          <a:xfrm>
            <a:off x="5407460" y="1886237"/>
            <a:ext cx="6225740" cy="1500328"/>
          </a:xfrm>
        </p:spPr>
        <p:txBody>
          <a:bodyPr anchor="b" anchorCtr="0">
            <a:normAutofit/>
          </a:bodyPr>
          <a:lstStyle>
            <a:lvl1pPr algn="l">
              <a:defRPr sz="3200"/>
            </a:lvl1pPr>
          </a:lstStyle>
          <a:p>
            <a:r>
              <a:rPr lang="en-US" dirty="0"/>
              <a:t>Click to insert title</a:t>
            </a:r>
          </a:p>
        </p:txBody>
      </p:sp>
      <p:cxnSp>
        <p:nvCxnSpPr>
          <p:cNvPr id="20" name="Straight Connector 19">
            <a:extLst>
              <a:ext uri="{FF2B5EF4-FFF2-40B4-BE49-F238E27FC236}">
                <a16:creationId xmlns:a16="http://schemas.microsoft.com/office/drawing/2014/main" id="{F581FD99-6A39-4D7F-8EE7-7DF74001F625}"/>
              </a:ext>
            </a:extLst>
          </p:cNvPr>
          <p:cNvCxnSpPr>
            <a:cxnSpLocks/>
          </p:cNvCxnSpPr>
          <p:nvPr userDrawn="1"/>
        </p:nvCxnSpPr>
        <p:spPr>
          <a:xfrm>
            <a:off x="5407460" y="3497053"/>
            <a:ext cx="622574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1B2AF8DB-E986-44CF-A5B6-BC322A64F162}"/>
              </a:ext>
            </a:extLst>
          </p:cNvPr>
          <p:cNvSpPr/>
          <p:nvPr userDrawn="1"/>
        </p:nvSpPr>
        <p:spPr>
          <a:xfrm rot="16200000">
            <a:off x="11190116" y="5740754"/>
            <a:ext cx="1192955" cy="246221"/>
          </a:xfrm>
          <a:prstGeom prst="rect">
            <a:avLst/>
          </a:prstGeom>
        </p:spPr>
        <p:txBody>
          <a:bodyPr wrap="none">
            <a:spAutoFit/>
          </a:bodyPr>
          <a:lstStyle/>
          <a:p>
            <a:r>
              <a:rPr lang="en-US" sz="1000" b="0" i="0" dirty="0">
                <a:solidFill>
                  <a:schemeClr val="tx1"/>
                </a:solidFill>
                <a:effectLst/>
                <a:latin typeface="+mj-lt"/>
              </a:rPr>
              <a:t>Photo: GHSC-PSM</a:t>
            </a:r>
            <a:endParaRPr lang="en-US" sz="1000" dirty="0">
              <a:solidFill>
                <a:schemeClr val="tx1"/>
              </a:solidFill>
              <a:latin typeface="+mj-lt"/>
            </a:endParaRPr>
          </a:p>
        </p:txBody>
      </p:sp>
      <p:sp>
        <p:nvSpPr>
          <p:cNvPr id="16" name="Rectangle 15">
            <a:extLst>
              <a:ext uri="{FF2B5EF4-FFF2-40B4-BE49-F238E27FC236}">
                <a16:creationId xmlns:a16="http://schemas.microsoft.com/office/drawing/2014/main" id="{095FF717-9E0F-4604-B734-AFC69C34E8FD}"/>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21" name="Picture 20">
            <a:extLst>
              <a:ext uri="{FF2B5EF4-FFF2-40B4-BE49-F238E27FC236}">
                <a16:creationId xmlns:a16="http://schemas.microsoft.com/office/drawing/2014/main" id="{0F016A10-3EC2-4725-BE94-8082671B09E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4564" y="328560"/>
            <a:ext cx="2204724" cy="661417"/>
          </a:xfrm>
          <a:prstGeom prst="rect">
            <a:avLst/>
          </a:prstGeom>
        </p:spPr>
      </p:pic>
    </p:spTree>
    <p:custDataLst>
      <p:tags r:id="rId1"/>
    </p:custDataLst>
    <p:extLst>
      <p:ext uri="{BB962C8B-B14F-4D97-AF65-F5344CB8AC3E}">
        <p14:creationId xmlns:p14="http://schemas.microsoft.com/office/powerpoint/2010/main" val="431871891"/>
      </p:ext>
    </p:extLst>
  </p:cSld>
  <p:clrMapOvr>
    <a:masterClrMapping/>
  </p:clrMapOvr>
  <p:extLst>
    <p:ext uri="{DCECCB84-F9BA-43D5-87BE-67443E8EF086}">
      <p15:sldGuideLst xmlns:p15="http://schemas.microsoft.com/office/powerpoint/2012/main">
        <p15:guide id="1" orient="horz" pos="2267">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harmacist Imag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DAE298E-C7AC-43F0-9A33-A25F00C5BDB8}"/>
              </a:ext>
            </a:extLst>
          </p:cNvPr>
          <p:cNvSpPr/>
          <p:nvPr userDrawn="1"/>
        </p:nvSpPr>
        <p:spPr>
          <a:xfrm>
            <a:off x="198159" y="224018"/>
            <a:ext cx="150010" cy="64157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DD7BB794-E2A6-4E0C-A26E-3AF6251384A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47452" y="1559158"/>
            <a:ext cx="11405616" cy="4901184"/>
          </a:xfrm>
          <a:prstGeom prst="rect">
            <a:avLst/>
          </a:prstGeom>
        </p:spPr>
      </p:pic>
      <p:sp>
        <p:nvSpPr>
          <p:cNvPr id="17" name="Rectangle 16">
            <a:extLst>
              <a:ext uri="{FF2B5EF4-FFF2-40B4-BE49-F238E27FC236}">
                <a16:creationId xmlns:a16="http://schemas.microsoft.com/office/drawing/2014/main" id="{F610FA22-6791-492F-958E-F1D64B659655}"/>
              </a:ext>
            </a:extLst>
          </p:cNvPr>
          <p:cNvSpPr/>
          <p:nvPr userDrawn="1"/>
        </p:nvSpPr>
        <p:spPr>
          <a:xfrm>
            <a:off x="738632" y="3864262"/>
            <a:ext cx="6486988" cy="242034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ubtitle 2">
            <a:extLst>
              <a:ext uri="{FF2B5EF4-FFF2-40B4-BE49-F238E27FC236}">
                <a16:creationId xmlns:a16="http://schemas.microsoft.com/office/drawing/2014/main" id="{2E4A2017-8195-429B-A5F1-286FB89A3757}"/>
              </a:ext>
            </a:extLst>
          </p:cNvPr>
          <p:cNvSpPr>
            <a:spLocks noGrp="1"/>
          </p:cNvSpPr>
          <p:nvPr>
            <p:ph type="subTitle" idx="1" hasCustomPrompt="1"/>
          </p:nvPr>
        </p:nvSpPr>
        <p:spPr>
          <a:xfrm>
            <a:off x="862892" y="5719806"/>
            <a:ext cx="6225740" cy="422605"/>
          </a:xfrm>
        </p:spPr>
        <p:txBody>
          <a:bodyPr>
            <a:normAutofit/>
          </a:bodyPr>
          <a:lstStyle>
            <a:lvl1pPr marL="0" indent="0" algn="l">
              <a:buNone/>
              <a:defRPr sz="2000" baseline="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19" name="Title 1">
            <a:extLst>
              <a:ext uri="{FF2B5EF4-FFF2-40B4-BE49-F238E27FC236}">
                <a16:creationId xmlns:a16="http://schemas.microsoft.com/office/drawing/2014/main" id="{28E81722-92E7-4402-A28C-61AD7443A3C0}"/>
              </a:ext>
            </a:extLst>
          </p:cNvPr>
          <p:cNvSpPr>
            <a:spLocks noGrp="1"/>
          </p:cNvSpPr>
          <p:nvPr>
            <p:ph type="ctrTitle" hasCustomPrompt="1"/>
          </p:nvPr>
        </p:nvSpPr>
        <p:spPr>
          <a:xfrm>
            <a:off x="862892" y="3998501"/>
            <a:ext cx="6225740" cy="1500328"/>
          </a:xfrm>
        </p:spPr>
        <p:txBody>
          <a:bodyPr anchor="b" anchorCtr="0">
            <a:normAutofit/>
          </a:bodyPr>
          <a:lstStyle>
            <a:lvl1pPr algn="l">
              <a:defRPr sz="3200"/>
            </a:lvl1pPr>
          </a:lstStyle>
          <a:p>
            <a:r>
              <a:rPr lang="en-US" dirty="0"/>
              <a:t>Click to insert title</a:t>
            </a:r>
          </a:p>
        </p:txBody>
      </p:sp>
      <p:cxnSp>
        <p:nvCxnSpPr>
          <p:cNvPr id="20" name="Straight Connector 19">
            <a:extLst>
              <a:ext uri="{FF2B5EF4-FFF2-40B4-BE49-F238E27FC236}">
                <a16:creationId xmlns:a16="http://schemas.microsoft.com/office/drawing/2014/main" id="{F581FD99-6A39-4D7F-8EE7-7DF74001F625}"/>
              </a:ext>
            </a:extLst>
          </p:cNvPr>
          <p:cNvCxnSpPr>
            <a:cxnSpLocks/>
          </p:cNvCxnSpPr>
          <p:nvPr userDrawn="1"/>
        </p:nvCxnSpPr>
        <p:spPr>
          <a:xfrm>
            <a:off x="862892" y="5609317"/>
            <a:ext cx="622574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EDB2A530-7302-49D2-ACBA-18568E6C5CB2}"/>
              </a:ext>
            </a:extLst>
          </p:cNvPr>
          <p:cNvSpPr/>
          <p:nvPr userDrawn="1"/>
        </p:nvSpPr>
        <p:spPr>
          <a:xfrm rot="16200000">
            <a:off x="11190116" y="5740754"/>
            <a:ext cx="1192955" cy="246221"/>
          </a:xfrm>
          <a:prstGeom prst="rect">
            <a:avLst/>
          </a:prstGeom>
        </p:spPr>
        <p:txBody>
          <a:bodyPr wrap="none">
            <a:spAutoFit/>
          </a:bodyPr>
          <a:lstStyle/>
          <a:p>
            <a:r>
              <a:rPr lang="en-US" sz="1000" b="0" i="0" dirty="0">
                <a:solidFill>
                  <a:schemeClr val="bg1"/>
                </a:solidFill>
                <a:effectLst/>
                <a:latin typeface="+mj-lt"/>
              </a:rPr>
              <a:t>Photo: GHSC-PSM</a:t>
            </a:r>
            <a:endParaRPr lang="en-US" sz="1000" dirty="0">
              <a:solidFill>
                <a:schemeClr val="bg1"/>
              </a:solidFill>
              <a:latin typeface="+mj-lt"/>
            </a:endParaRPr>
          </a:p>
        </p:txBody>
      </p:sp>
      <p:sp>
        <p:nvSpPr>
          <p:cNvPr id="21" name="Rectangle 20">
            <a:extLst>
              <a:ext uri="{FF2B5EF4-FFF2-40B4-BE49-F238E27FC236}">
                <a16:creationId xmlns:a16="http://schemas.microsoft.com/office/drawing/2014/main" id="{A865CAF1-33BF-4A12-AC86-C6E5D3B87D01}"/>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22" name="Picture 21">
            <a:extLst>
              <a:ext uri="{FF2B5EF4-FFF2-40B4-BE49-F238E27FC236}">
                <a16:creationId xmlns:a16="http://schemas.microsoft.com/office/drawing/2014/main" id="{1AC4105F-8BBD-4DCF-A957-1EFD02E2062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54564" y="328560"/>
            <a:ext cx="2204724" cy="661417"/>
          </a:xfrm>
          <a:prstGeom prst="rect">
            <a:avLst/>
          </a:prstGeom>
        </p:spPr>
      </p:pic>
    </p:spTree>
    <p:custDataLst>
      <p:tags r:id="rId1"/>
    </p:custDataLst>
    <p:extLst>
      <p:ext uri="{BB962C8B-B14F-4D97-AF65-F5344CB8AC3E}">
        <p14:creationId xmlns:p14="http://schemas.microsoft.com/office/powerpoint/2010/main" val="3858042295"/>
      </p:ext>
    </p:extLst>
  </p:cSld>
  <p:clrMapOvr>
    <a:masterClrMapping/>
  </p:clrMapOvr>
  <p:extLst>
    <p:ext uri="{DCECCB84-F9BA-43D5-87BE-67443E8EF086}">
      <p15:sldGuideLst xmlns:p15="http://schemas.microsoft.com/office/powerpoint/2012/main">
        <p15:guide id="1" orient="horz" pos="2267">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Solid Color ">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ABD452-637F-4874-92F0-5FF6D66BF022}"/>
              </a:ext>
            </a:extLst>
          </p:cNvPr>
          <p:cNvSpPr/>
          <p:nvPr userDrawn="1"/>
        </p:nvSpPr>
        <p:spPr>
          <a:xfrm>
            <a:off x="205620" y="1225296"/>
            <a:ext cx="11772898" cy="5413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a:extLst>
              <a:ext uri="{FF2B5EF4-FFF2-40B4-BE49-F238E27FC236}">
                <a16:creationId xmlns:a16="http://schemas.microsoft.com/office/drawing/2014/main" id="{CAF501CA-A58B-40F1-8DB5-7E4C49206A15}"/>
              </a:ext>
            </a:extLst>
          </p:cNvPr>
          <p:cNvSpPr>
            <a:spLocks noGrp="1"/>
          </p:cNvSpPr>
          <p:nvPr>
            <p:ph type="subTitle" idx="1" hasCustomPrompt="1"/>
          </p:nvPr>
        </p:nvSpPr>
        <p:spPr>
          <a:xfrm>
            <a:off x="894079" y="4991806"/>
            <a:ext cx="10784776" cy="42260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2" name="Title 1">
            <a:extLst>
              <a:ext uri="{FF2B5EF4-FFF2-40B4-BE49-F238E27FC236}">
                <a16:creationId xmlns:a16="http://schemas.microsoft.com/office/drawing/2014/main" id="{D698223F-7716-444D-8848-AB76BBF640DF}"/>
              </a:ext>
            </a:extLst>
          </p:cNvPr>
          <p:cNvSpPr>
            <a:spLocks noGrp="1"/>
          </p:cNvSpPr>
          <p:nvPr>
            <p:ph type="ctrTitle" hasCustomPrompt="1"/>
          </p:nvPr>
        </p:nvSpPr>
        <p:spPr>
          <a:xfrm>
            <a:off x="894080" y="3429000"/>
            <a:ext cx="10784776" cy="1296167"/>
          </a:xfrm>
        </p:spPr>
        <p:txBody>
          <a:bodyPr anchor="b" anchorCtr="0">
            <a:normAutofit/>
          </a:bodyPr>
          <a:lstStyle>
            <a:lvl1pPr algn="l">
              <a:defRPr sz="4000">
                <a:solidFill>
                  <a:schemeClr val="bg1"/>
                </a:solidFill>
              </a:defRPr>
            </a:lvl1pPr>
          </a:lstStyle>
          <a:p>
            <a:r>
              <a:rPr lang="en-US" dirty="0"/>
              <a:t>Click to add title</a:t>
            </a:r>
          </a:p>
        </p:txBody>
      </p:sp>
      <p:sp>
        <p:nvSpPr>
          <p:cNvPr id="5" name="Rectangle 4">
            <a:extLst>
              <a:ext uri="{FF2B5EF4-FFF2-40B4-BE49-F238E27FC236}">
                <a16:creationId xmlns:a16="http://schemas.microsoft.com/office/drawing/2014/main" id="{D9332601-64C9-4723-B6CA-1C39A45247EB}"/>
              </a:ext>
            </a:extLst>
          </p:cNvPr>
          <p:cNvSpPr/>
          <p:nvPr/>
        </p:nvSpPr>
        <p:spPr>
          <a:xfrm>
            <a:off x="505284" y="3908597"/>
            <a:ext cx="223921" cy="1985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576DAB3-4612-445B-AFD4-36B6229EC88B}"/>
              </a:ext>
            </a:extLst>
          </p:cNvPr>
          <p:cNvSpPr/>
          <p:nvPr userDrawn="1"/>
        </p:nvSpPr>
        <p:spPr>
          <a:xfrm>
            <a:off x="505284" y="3429000"/>
            <a:ext cx="223921" cy="1985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9509E64D-6BCC-4312-8347-9CA395C0339E}"/>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17" name="Picture 16">
            <a:extLst>
              <a:ext uri="{FF2B5EF4-FFF2-40B4-BE49-F238E27FC236}">
                <a16:creationId xmlns:a16="http://schemas.microsoft.com/office/drawing/2014/main" id="{85D79828-BF5B-4D17-A07A-4A70DB1C63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396" y="328560"/>
            <a:ext cx="2204724" cy="661417"/>
          </a:xfrm>
          <a:prstGeom prst="rect">
            <a:avLst/>
          </a:prstGeom>
        </p:spPr>
      </p:pic>
    </p:spTree>
    <p:custDataLst>
      <p:tags r:id="rId1"/>
    </p:custDataLst>
    <p:extLst>
      <p:ext uri="{BB962C8B-B14F-4D97-AF65-F5344CB8AC3E}">
        <p14:creationId xmlns:p14="http://schemas.microsoft.com/office/powerpoint/2010/main" val="1456613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le Slide Light Color ">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AF501CA-A58B-40F1-8DB5-7E4C49206A15}"/>
              </a:ext>
            </a:extLst>
          </p:cNvPr>
          <p:cNvSpPr>
            <a:spLocks noGrp="1"/>
          </p:cNvSpPr>
          <p:nvPr>
            <p:ph type="subTitle" idx="1" hasCustomPrompt="1"/>
          </p:nvPr>
        </p:nvSpPr>
        <p:spPr>
          <a:xfrm>
            <a:off x="894079" y="4991806"/>
            <a:ext cx="10784776" cy="422605"/>
          </a:xfrm>
        </p:spPr>
        <p:txBody>
          <a:bodyPr/>
          <a:lstStyle>
            <a:lvl1pPr marL="0" indent="0" algn="l">
              <a:buNone/>
              <a:defRPr sz="2400">
                <a:solidFill>
                  <a:srgbClr val="6C646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insert date and/or author</a:t>
            </a:r>
          </a:p>
        </p:txBody>
      </p:sp>
      <p:sp>
        <p:nvSpPr>
          <p:cNvPr id="2" name="Title 1">
            <a:extLst>
              <a:ext uri="{FF2B5EF4-FFF2-40B4-BE49-F238E27FC236}">
                <a16:creationId xmlns:a16="http://schemas.microsoft.com/office/drawing/2014/main" id="{D698223F-7716-444D-8848-AB76BBF640DF}"/>
              </a:ext>
            </a:extLst>
          </p:cNvPr>
          <p:cNvSpPr>
            <a:spLocks noGrp="1"/>
          </p:cNvSpPr>
          <p:nvPr>
            <p:ph type="ctrTitle" hasCustomPrompt="1"/>
          </p:nvPr>
        </p:nvSpPr>
        <p:spPr>
          <a:xfrm>
            <a:off x="894080" y="3429000"/>
            <a:ext cx="10784776" cy="1296167"/>
          </a:xfrm>
        </p:spPr>
        <p:txBody>
          <a:bodyPr anchor="b" anchorCtr="0">
            <a:normAutofit/>
          </a:bodyPr>
          <a:lstStyle>
            <a:lvl1pPr algn="l">
              <a:defRPr sz="4000">
                <a:solidFill>
                  <a:schemeClr val="bg2"/>
                </a:solidFill>
              </a:defRPr>
            </a:lvl1pPr>
          </a:lstStyle>
          <a:p>
            <a:r>
              <a:rPr lang="en-US" dirty="0"/>
              <a:t>Click to add title</a:t>
            </a:r>
          </a:p>
        </p:txBody>
      </p:sp>
      <p:sp>
        <p:nvSpPr>
          <p:cNvPr id="5" name="Rectangle 4">
            <a:extLst>
              <a:ext uri="{FF2B5EF4-FFF2-40B4-BE49-F238E27FC236}">
                <a16:creationId xmlns:a16="http://schemas.microsoft.com/office/drawing/2014/main" id="{D9332601-64C9-4723-B6CA-1C39A45247EB}"/>
              </a:ext>
            </a:extLst>
          </p:cNvPr>
          <p:cNvSpPr/>
          <p:nvPr/>
        </p:nvSpPr>
        <p:spPr>
          <a:xfrm>
            <a:off x="505284" y="3429000"/>
            <a:ext cx="223921" cy="1985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576DAB3-4612-445B-AFD4-36B6229EC88B}"/>
              </a:ext>
            </a:extLst>
          </p:cNvPr>
          <p:cNvSpPr/>
          <p:nvPr userDrawn="1"/>
        </p:nvSpPr>
        <p:spPr>
          <a:xfrm>
            <a:off x="505284" y="3429000"/>
            <a:ext cx="223921" cy="198541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8EFC18F-DC13-4311-9609-110E3A9F0982}"/>
              </a:ext>
            </a:extLst>
          </p:cNvPr>
          <p:cNvSpPr/>
          <p:nvPr userDrawn="1"/>
        </p:nvSpPr>
        <p:spPr>
          <a:xfrm>
            <a:off x="5508133" y="397658"/>
            <a:ext cx="6443344" cy="523220"/>
          </a:xfrm>
          <a:prstGeom prst="rect">
            <a:avLst/>
          </a:prstGeom>
        </p:spPr>
        <p:txBody>
          <a:bodyPr wrap="square">
            <a:spAutoFit/>
          </a:bodyPr>
          <a:lstStyle/>
          <a:p>
            <a:pPr algn="r"/>
            <a:r>
              <a:rPr lang="en-US" sz="1400" b="0" kern="1200" dirty="0">
                <a:solidFill>
                  <a:schemeClr val="bg2"/>
                </a:solidFill>
                <a:latin typeface="+mn-lt"/>
                <a:ea typeface="+mn-ea"/>
                <a:cs typeface="+mn-cs"/>
              </a:rPr>
              <a:t>USAID GLOBAL HEALTH SUPPLY CHAIN PROGRAM</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1400" dirty="0">
                <a:solidFill>
                  <a:srgbClr val="6C6463"/>
                </a:solidFill>
              </a:rPr>
              <a:t>Procurement and Supply Management</a:t>
            </a:r>
          </a:p>
        </p:txBody>
      </p:sp>
      <p:pic>
        <p:nvPicPr>
          <p:cNvPr id="16" name="Picture 15">
            <a:extLst>
              <a:ext uri="{FF2B5EF4-FFF2-40B4-BE49-F238E27FC236}">
                <a16:creationId xmlns:a16="http://schemas.microsoft.com/office/drawing/2014/main" id="{CFD7AA5A-557C-45AF-8C2F-BB675E01B5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2396" y="328560"/>
            <a:ext cx="2204724" cy="661417"/>
          </a:xfrm>
          <a:prstGeom prst="rect">
            <a:avLst/>
          </a:prstGeom>
        </p:spPr>
      </p:pic>
    </p:spTree>
    <p:custDataLst>
      <p:tags r:id="rId1"/>
    </p:custDataLst>
    <p:extLst>
      <p:ext uri="{BB962C8B-B14F-4D97-AF65-F5344CB8AC3E}">
        <p14:creationId xmlns:p14="http://schemas.microsoft.com/office/powerpoint/2010/main" val="1111983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DCF0441-6D4C-4D63-8A3E-63E161B20CD9}"/>
              </a:ext>
            </a:extLst>
          </p:cNvPr>
          <p:cNvSpPr/>
          <p:nvPr userDrawn="1"/>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chemeClr val="accent6"/>
                </a:solidFill>
              </a:rPr>
              <a:t>-</a:t>
            </a:r>
            <a:r>
              <a:rPr lang="en-US" sz="1200" b="0" kern="1200" dirty="0">
                <a:solidFill>
                  <a:schemeClr val="accent6"/>
                </a:solidFill>
                <a:latin typeface="+mn-lt"/>
                <a:ea typeface="+mn-ea"/>
                <a:cs typeface="+mn-cs"/>
              </a:rPr>
              <a:t>Procurement </a:t>
            </a:r>
            <a:r>
              <a:rPr lang="en-US" sz="1200" b="0" dirty="0">
                <a:solidFill>
                  <a:schemeClr val="accent6"/>
                </a:solidFill>
              </a:rPr>
              <a:t>and Supply Management</a:t>
            </a:r>
          </a:p>
          <a:p>
            <a:pPr algn="l"/>
            <a:endParaRPr lang="en-US" sz="1200" b="1" dirty="0">
              <a:solidFill>
                <a:srgbClr val="BA0C2F"/>
              </a:solidFill>
            </a:endParaRPr>
          </a:p>
        </p:txBody>
      </p:sp>
      <p:sp>
        <p:nvSpPr>
          <p:cNvPr id="2" name="Title 1">
            <a:extLst>
              <a:ext uri="{FF2B5EF4-FFF2-40B4-BE49-F238E27FC236}">
                <a16:creationId xmlns:a16="http://schemas.microsoft.com/office/drawing/2014/main" id="{CDC3A360-A830-4F27-8A96-2878F742E38E}"/>
              </a:ext>
            </a:extLst>
          </p:cNvPr>
          <p:cNvSpPr>
            <a:spLocks noGrp="1"/>
          </p:cNvSpPr>
          <p:nvPr>
            <p:ph type="title" hasCustomPrompt="1"/>
          </p:nvPr>
        </p:nvSpPr>
        <p:spPr>
          <a:xfrm>
            <a:off x="634423" y="1709738"/>
            <a:ext cx="10515600" cy="2852737"/>
          </a:xfrm>
        </p:spPr>
        <p:txBody>
          <a:bodyPr anchor="b"/>
          <a:lstStyle>
            <a:lvl1pPr>
              <a:defRPr sz="6000"/>
            </a:lvl1pPr>
          </a:lstStyle>
          <a:p>
            <a:r>
              <a:rPr lang="en-US" dirty="0"/>
              <a:t>Click to add title</a:t>
            </a:r>
          </a:p>
        </p:txBody>
      </p:sp>
      <p:sp>
        <p:nvSpPr>
          <p:cNvPr id="3" name="Text Placeholder 2">
            <a:extLst>
              <a:ext uri="{FF2B5EF4-FFF2-40B4-BE49-F238E27FC236}">
                <a16:creationId xmlns:a16="http://schemas.microsoft.com/office/drawing/2014/main" id="{BB4F078C-F316-42DE-A9D6-DB044D7D051A}"/>
              </a:ext>
            </a:extLst>
          </p:cNvPr>
          <p:cNvSpPr>
            <a:spLocks noGrp="1"/>
          </p:cNvSpPr>
          <p:nvPr>
            <p:ph type="body" idx="1"/>
          </p:nvPr>
        </p:nvSpPr>
        <p:spPr>
          <a:xfrm>
            <a:off x="634423" y="4589463"/>
            <a:ext cx="10515600" cy="1500187"/>
          </a:xfrm>
        </p:spPr>
        <p:txBody>
          <a:bodyPr/>
          <a:lstStyle>
            <a:lvl1pPr marL="0" indent="0">
              <a:buNone/>
              <a:defRPr sz="24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Slide Number Placeholder 5">
            <a:extLst>
              <a:ext uri="{FF2B5EF4-FFF2-40B4-BE49-F238E27FC236}">
                <a16:creationId xmlns:a16="http://schemas.microsoft.com/office/drawing/2014/main" id="{5A827A26-65BB-4F52-B4EC-0B36A6380ADF}"/>
              </a:ext>
            </a:extLst>
          </p:cNvPr>
          <p:cNvSpPr txBox="1">
            <a:spLocks/>
          </p:cNvSpPr>
          <p:nvPr/>
        </p:nvSpPr>
        <p:spPr>
          <a:xfrm>
            <a:off x="10657840" y="6397238"/>
            <a:ext cx="924560" cy="276999"/>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B6E5A0-E4B5-4D69-B89F-7DC6A31D35A3}" type="slidenum">
              <a:rPr lang="en-US" smtClean="0"/>
              <a:pPr/>
              <a:t>‹#›</a:t>
            </a:fld>
            <a:endParaRPr lang="en-US" dirty="0"/>
          </a:p>
        </p:txBody>
      </p:sp>
      <p:cxnSp>
        <p:nvCxnSpPr>
          <p:cNvPr id="9" name="Straight Connector 8">
            <a:extLst>
              <a:ext uri="{FF2B5EF4-FFF2-40B4-BE49-F238E27FC236}">
                <a16:creationId xmlns:a16="http://schemas.microsoft.com/office/drawing/2014/main" id="{B1F17D3D-3D31-47AF-B8B7-0291CC42CAE5}"/>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D5D00C47-B59D-4162-8329-D44E740A8C8F}"/>
              </a:ext>
            </a:extLst>
          </p:cNvPr>
          <p:cNvSpPr txBox="1">
            <a:spLocks/>
          </p:cNvSpPr>
          <p:nvPr userDrawn="1"/>
        </p:nvSpPr>
        <p:spPr>
          <a:xfrm>
            <a:off x="10657840" y="6397238"/>
            <a:ext cx="924560" cy="276999"/>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B6E5A0-E4B5-4D69-B89F-7DC6A31D35A3}" type="slidenum">
              <a:rPr lang="en-US" smtClean="0"/>
              <a:pPr/>
              <a:t>‹#›</a:t>
            </a:fld>
            <a:endParaRPr lang="en-US" dirty="0"/>
          </a:p>
        </p:txBody>
      </p:sp>
      <p:cxnSp>
        <p:nvCxnSpPr>
          <p:cNvPr id="11" name="Straight Connector 10">
            <a:extLst>
              <a:ext uri="{FF2B5EF4-FFF2-40B4-BE49-F238E27FC236}">
                <a16:creationId xmlns:a16="http://schemas.microsoft.com/office/drawing/2014/main" id="{702CF6DD-6CC5-45AA-9E37-356EDAFE3073}"/>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3038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07ED-2556-4DDE-A11F-E4EDD1661416}"/>
              </a:ext>
            </a:extLst>
          </p:cNvPr>
          <p:cNvSpPr>
            <a:spLocks noGrp="1"/>
          </p:cNvSpPr>
          <p:nvPr>
            <p:ph type="title" hasCustomPrompt="1"/>
          </p:nvPr>
        </p:nvSpPr>
        <p:spPr/>
        <p:txBody>
          <a:bodyPr anchor="ctr" anchorCtr="0"/>
          <a:lstStyle>
            <a:lvl1pPr>
              <a:defRPr/>
            </a:lvl1pPr>
          </a:lstStyle>
          <a:p>
            <a:r>
              <a:rPr lang="en-US" dirty="0"/>
              <a:t>PPT Slide with a Table</a:t>
            </a:r>
          </a:p>
        </p:txBody>
      </p:sp>
      <p:sp>
        <p:nvSpPr>
          <p:cNvPr id="6" name="Slide Number Placeholder 5">
            <a:extLst>
              <a:ext uri="{FF2B5EF4-FFF2-40B4-BE49-F238E27FC236}">
                <a16:creationId xmlns:a16="http://schemas.microsoft.com/office/drawing/2014/main" id="{61FB536B-691E-494B-9C60-C643B27289E1}"/>
              </a:ext>
            </a:extLst>
          </p:cNvPr>
          <p:cNvSpPr>
            <a:spLocks noGrp="1"/>
          </p:cNvSpPr>
          <p:nvPr>
            <p:ph type="sldNum" sz="quarter" idx="12"/>
          </p:nvPr>
        </p:nvSpPr>
        <p:spPr>
          <a:xfrm>
            <a:off x="10660380" y="6395720"/>
            <a:ext cx="922020" cy="279400"/>
          </a:xfrm>
        </p:spPr>
        <p:txBody>
          <a:bodyPr/>
          <a:lstStyle>
            <a:lvl1pPr>
              <a:defRPr b="1">
                <a:solidFill>
                  <a:schemeClr val="bg2"/>
                </a:solidFill>
              </a:defRPr>
            </a:lvl1pPr>
          </a:lstStyle>
          <a:p>
            <a:fld id="{35B6E5A0-E4B5-4D69-B89F-7DC6A31D35A3}" type="slidenum">
              <a:rPr lang="en-US" smtClean="0"/>
              <a:pPr/>
              <a:t>‹#›</a:t>
            </a:fld>
            <a:endParaRPr lang="en-US" dirty="0"/>
          </a:p>
        </p:txBody>
      </p:sp>
      <p:sp>
        <p:nvSpPr>
          <p:cNvPr id="5" name="Table Placeholder 4">
            <a:extLst>
              <a:ext uri="{FF2B5EF4-FFF2-40B4-BE49-F238E27FC236}">
                <a16:creationId xmlns:a16="http://schemas.microsoft.com/office/drawing/2014/main" id="{320472E5-8AB9-4EBF-A57A-A746AE908C5D}"/>
              </a:ext>
            </a:extLst>
          </p:cNvPr>
          <p:cNvSpPr>
            <a:spLocks noGrp="1"/>
          </p:cNvSpPr>
          <p:nvPr>
            <p:ph type="tbl" sz="quarter" idx="13"/>
          </p:nvPr>
        </p:nvSpPr>
        <p:spPr>
          <a:xfrm>
            <a:off x="617220" y="1584960"/>
            <a:ext cx="10964862" cy="4606290"/>
          </a:xfrm>
        </p:spPr>
        <p:txBody>
          <a:bodyPr/>
          <a:lstStyle>
            <a:lvl1pPr marL="0" indent="0">
              <a:buFontTx/>
              <a:buNone/>
              <a:defRPr>
                <a:solidFill>
                  <a:srgbClr val="6C6463"/>
                </a:solidFill>
              </a:defRPr>
            </a:lvl1pPr>
          </a:lstStyle>
          <a:p>
            <a:r>
              <a:rPr lang="en-US"/>
              <a:t>Click icon to add table</a:t>
            </a:r>
            <a:endParaRPr lang="en-US" dirty="0"/>
          </a:p>
        </p:txBody>
      </p:sp>
    </p:spTree>
    <p:custDataLst>
      <p:tags r:id="rId1"/>
    </p:custDataLst>
    <p:extLst>
      <p:ext uri="{BB962C8B-B14F-4D97-AF65-F5344CB8AC3E}">
        <p14:creationId xmlns:p14="http://schemas.microsoft.com/office/powerpoint/2010/main" val="3610822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707ED-2556-4DDE-A11F-E4EDD1661416}"/>
              </a:ext>
            </a:extLst>
          </p:cNvPr>
          <p:cNvSpPr>
            <a:spLocks noGrp="1"/>
          </p:cNvSpPr>
          <p:nvPr>
            <p:ph type="title" hasCustomPrompt="1"/>
          </p:nvPr>
        </p:nvSpPr>
        <p:spPr/>
        <p:txBody>
          <a:bodyPr anchor="ctr" anchorCtr="0"/>
          <a:lstStyle>
            <a:lvl1pPr>
              <a:defRPr/>
            </a:lvl1pPr>
          </a:lstStyle>
          <a:p>
            <a:r>
              <a:rPr lang="en-US" dirty="0"/>
              <a:t>PPT Slide with a Chart</a:t>
            </a:r>
          </a:p>
        </p:txBody>
      </p:sp>
      <p:sp>
        <p:nvSpPr>
          <p:cNvPr id="6" name="Slide Number Placeholder 5">
            <a:extLst>
              <a:ext uri="{FF2B5EF4-FFF2-40B4-BE49-F238E27FC236}">
                <a16:creationId xmlns:a16="http://schemas.microsoft.com/office/drawing/2014/main" id="{61FB536B-691E-494B-9C60-C643B27289E1}"/>
              </a:ext>
            </a:extLst>
          </p:cNvPr>
          <p:cNvSpPr>
            <a:spLocks noGrp="1"/>
          </p:cNvSpPr>
          <p:nvPr>
            <p:ph type="sldNum" sz="quarter" idx="12"/>
          </p:nvPr>
        </p:nvSpPr>
        <p:spPr>
          <a:xfrm>
            <a:off x="10660380" y="6395720"/>
            <a:ext cx="922020" cy="279400"/>
          </a:xfrm>
        </p:spPr>
        <p:txBody>
          <a:bodyPr/>
          <a:lstStyle>
            <a:lvl1pPr>
              <a:defRPr b="1">
                <a:solidFill>
                  <a:schemeClr val="bg2"/>
                </a:solidFill>
              </a:defRPr>
            </a:lvl1pPr>
          </a:lstStyle>
          <a:p>
            <a:fld id="{35B6E5A0-E4B5-4D69-B89F-7DC6A31D35A3}" type="slidenum">
              <a:rPr lang="en-US" smtClean="0"/>
              <a:pPr/>
              <a:t>‹#›</a:t>
            </a:fld>
            <a:endParaRPr lang="en-US" dirty="0"/>
          </a:p>
        </p:txBody>
      </p:sp>
      <p:sp>
        <p:nvSpPr>
          <p:cNvPr id="4" name="Chart Placeholder 3">
            <a:extLst>
              <a:ext uri="{FF2B5EF4-FFF2-40B4-BE49-F238E27FC236}">
                <a16:creationId xmlns:a16="http://schemas.microsoft.com/office/drawing/2014/main" id="{F3062DE5-C702-47C6-B11C-E6C2909D0C72}"/>
              </a:ext>
            </a:extLst>
          </p:cNvPr>
          <p:cNvSpPr>
            <a:spLocks noGrp="1"/>
          </p:cNvSpPr>
          <p:nvPr>
            <p:ph type="chart" sz="quarter" idx="14"/>
          </p:nvPr>
        </p:nvSpPr>
        <p:spPr>
          <a:xfrm>
            <a:off x="617220" y="1584324"/>
            <a:ext cx="10965180" cy="4606926"/>
          </a:xfrm>
        </p:spPr>
        <p:txBody>
          <a:bodyPr/>
          <a:lstStyle>
            <a:lvl1pPr marL="0" indent="0">
              <a:buFontTx/>
              <a:buNone/>
              <a:defRPr>
                <a:solidFill>
                  <a:srgbClr val="6C6463"/>
                </a:solidFill>
              </a:defRPr>
            </a:lvl1pPr>
          </a:lstStyle>
          <a:p>
            <a:r>
              <a:rPr lang="en-US"/>
              <a:t>Click icon to add chart</a:t>
            </a:r>
            <a:endParaRPr lang="en-US" dirty="0"/>
          </a:p>
        </p:txBody>
      </p:sp>
    </p:spTree>
    <p:custDataLst>
      <p:tags r:id="rId1"/>
    </p:custDataLst>
    <p:extLst>
      <p:ext uri="{BB962C8B-B14F-4D97-AF65-F5344CB8AC3E}">
        <p14:creationId xmlns:p14="http://schemas.microsoft.com/office/powerpoint/2010/main" val="677002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30A66C-853C-4822-8A0A-F1D568643D0A}"/>
              </a:ext>
            </a:extLst>
          </p:cNvPr>
          <p:cNvSpPr>
            <a:spLocks noGrp="1"/>
          </p:cNvSpPr>
          <p:nvPr>
            <p:ph type="title"/>
          </p:nvPr>
        </p:nvSpPr>
        <p:spPr>
          <a:xfrm>
            <a:off x="617220" y="365126"/>
            <a:ext cx="10965180" cy="1036954"/>
          </a:xfrm>
          <a:prstGeom prst="rect">
            <a:avLst/>
          </a:prstGeom>
        </p:spPr>
        <p:txBody>
          <a:bodyPr vert="horz" lIns="91440" tIns="45720" rIns="91440" bIns="45720" rtlCol="0" anchor="ctr" anchorCtr="0">
            <a:normAutofit/>
          </a:bodyPr>
          <a:lstStyle/>
          <a:p>
            <a:r>
              <a:rPr lang="en-US" dirty="0"/>
              <a:t>Click to add title</a:t>
            </a:r>
          </a:p>
        </p:txBody>
      </p:sp>
      <p:sp>
        <p:nvSpPr>
          <p:cNvPr id="3" name="Text Placeholder 2">
            <a:extLst>
              <a:ext uri="{FF2B5EF4-FFF2-40B4-BE49-F238E27FC236}">
                <a16:creationId xmlns:a16="http://schemas.microsoft.com/office/drawing/2014/main" id="{77619B0A-7872-4828-A72E-9EEB9810D72B}"/>
              </a:ext>
            </a:extLst>
          </p:cNvPr>
          <p:cNvSpPr>
            <a:spLocks noGrp="1"/>
          </p:cNvSpPr>
          <p:nvPr>
            <p:ph type="body" idx="1"/>
          </p:nvPr>
        </p:nvSpPr>
        <p:spPr>
          <a:xfrm>
            <a:off x="617220" y="1584960"/>
            <a:ext cx="10965180" cy="459200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6" name="Slide Number Placeholder 5">
            <a:extLst>
              <a:ext uri="{FF2B5EF4-FFF2-40B4-BE49-F238E27FC236}">
                <a16:creationId xmlns:a16="http://schemas.microsoft.com/office/drawing/2014/main" id="{FEA70D6A-A7BA-4C57-A4EF-B72B2D5E7E09}"/>
              </a:ext>
            </a:extLst>
          </p:cNvPr>
          <p:cNvSpPr>
            <a:spLocks noGrp="1"/>
          </p:cNvSpPr>
          <p:nvPr>
            <p:ph type="sldNum" sz="quarter" idx="4"/>
          </p:nvPr>
        </p:nvSpPr>
        <p:spPr>
          <a:xfrm>
            <a:off x="10657840" y="6397238"/>
            <a:ext cx="924560" cy="276999"/>
          </a:xfrm>
          <a:prstGeom prst="rect">
            <a:avLst/>
          </a:prstGeom>
        </p:spPr>
        <p:txBody>
          <a:bodyPr vert="horz" lIns="91440" tIns="45720" rIns="91440" bIns="45720" rtlCol="0" anchor="ctr"/>
          <a:lstStyle>
            <a:lvl1pPr algn="r">
              <a:defRPr sz="1200" b="1">
                <a:solidFill>
                  <a:schemeClr val="bg2"/>
                </a:solidFill>
              </a:defRPr>
            </a:lvl1pPr>
          </a:lstStyle>
          <a:p>
            <a:fld id="{35B6E5A0-E4B5-4D69-B89F-7DC6A31D35A3}" type="slidenum">
              <a:rPr lang="en-US" smtClean="0"/>
              <a:pPr/>
              <a:t>‹#›</a:t>
            </a:fld>
            <a:endParaRPr lang="en-US" dirty="0"/>
          </a:p>
        </p:txBody>
      </p:sp>
      <p:sp>
        <p:nvSpPr>
          <p:cNvPr id="9" name="Rectangle 8">
            <a:extLst>
              <a:ext uri="{FF2B5EF4-FFF2-40B4-BE49-F238E27FC236}">
                <a16:creationId xmlns:a16="http://schemas.microsoft.com/office/drawing/2014/main" id="{E9461E1A-2ADB-4FA2-9EFA-174C8FDC4FA7}"/>
              </a:ext>
            </a:extLst>
          </p:cNvPr>
          <p:cNvSpPr/>
          <p:nvPr/>
        </p:nvSpPr>
        <p:spPr>
          <a:xfrm>
            <a:off x="325120" y="365126"/>
            <a:ext cx="162560" cy="10369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Connector 10">
            <a:extLst>
              <a:ext uri="{FF2B5EF4-FFF2-40B4-BE49-F238E27FC236}">
                <a16:creationId xmlns:a16="http://schemas.microsoft.com/office/drawing/2014/main" id="{A58C0940-D222-4B3A-8CDD-7FA9B846E116}"/>
              </a:ext>
            </a:extLst>
          </p:cNvPr>
          <p:cNvCxnSpPr/>
          <p:nvPr/>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92BCD5C3-0373-4E44-8FFB-1D3EA6BC5F1C}"/>
              </a:ext>
            </a:extLst>
          </p:cNvPr>
          <p:cNvSpPr/>
          <p:nvPr/>
        </p:nvSpPr>
        <p:spPr>
          <a:xfrm>
            <a:off x="617220" y="6397238"/>
            <a:ext cx="607531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bg2"/>
                </a:solidFill>
              </a:rPr>
              <a:t>USAID GLOBAL HEALTH SUPPLY CHAIN PROGRAM</a:t>
            </a:r>
            <a:r>
              <a:rPr lang="en-US" sz="1200" b="1" dirty="0">
                <a:solidFill>
                  <a:srgbClr val="6C6463"/>
                </a:solidFill>
              </a:rPr>
              <a:t>-</a:t>
            </a:r>
            <a:r>
              <a:rPr lang="en-US" sz="1200" b="0" kern="1200" dirty="0">
                <a:solidFill>
                  <a:srgbClr val="6C6463"/>
                </a:solidFill>
                <a:latin typeface="+mn-lt"/>
                <a:ea typeface="+mn-ea"/>
                <a:cs typeface="+mn-cs"/>
              </a:rPr>
              <a:t>Procurement </a:t>
            </a:r>
            <a:r>
              <a:rPr lang="en-US" sz="1200" b="0" dirty="0">
                <a:solidFill>
                  <a:srgbClr val="6C6463"/>
                </a:solidFill>
              </a:rPr>
              <a:t>and Supply Management</a:t>
            </a:r>
          </a:p>
          <a:p>
            <a:pPr algn="l"/>
            <a:endParaRPr lang="en-US" sz="1200" b="1" dirty="0">
              <a:solidFill>
                <a:srgbClr val="BA0C2F"/>
              </a:solidFill>
            </a:endParaRPr>
          </a:p>
        </p:txBody>
      </p:sp>
      <p:sp>
        <p:nvSpPr>
          <p:cNvPr id="8" name="Rectangle 7">
            <a:extLst>
              <a:ext uri="{FF2B5EF4-FFF2-40B4-BE49-F238E27FC236}">
                <a16:creationId xmlns:a16="http://schemas.microsoft.com/office/drawing/2014/main" id="{42D84445-BB77-4AD4-BCC5-126962FC0551}"/>
              </a:ext>
            </a:extLst>
          </p:cNvPr>
          <p:cNvSpPr/>
          <p:nvPr userDrawn="1"/>
        </p:nvSpPr>
        <p:spPr>
          <a:xfrm>
            <a:off x="325120" y="365126"/>
            <a:ext cx="162560" cy="10369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C78BB1CB-7DE4-4234-9E00-4E33573FABF3}"/>
              </a:ext>
            </a:extLst>
          </p:cNvPr>
          <p:cNvCxnSpPr/>
          <p:nvPr userDrawn="1"/>
        </p:nvCxnSpPr>
        <p:spPr>
          <a:xfrm>
            <a:off x="617220" y="6356350"/>
            <a:ext cx="10965180" cy="0"/>
          </a:xfrm>
          <a:prstGeom prst="line">
            <a:avLst/>
          </a:prstGeom>
          <a:ln>
            <a:solidFill>
              <a:srgbClr val="6C6463"/>
            </a:solidFill>
          </a:ln>
        </p:spPr>
        <p:style>
          <a:lnRef idx="1">
            <a:schemeClr val="accent1"/>
          </a:lnRef>
          <a:fillRef idx="0">
            <a:schemeClr val="accent1"/>
          </a:fillRef>
          <a:effectRef idx="0">
            <a:schemeClr val="accent1"/>
          </a:effectRef>
          <a:fontRef idx="minor">
            <a:schemeClr val="tx1"/>
          </a:fontRef>
        </p:style>
      </p:cxnSp>
    </p:spTree>
    <p:custDataLst>
      <p:tags r:id="rId20"/>
    </p:custDataLst>
    <p:extLst>
      <p:ext uri="{BB962C8B-B14F-4D97-AF65-F5344CB8AC3E}">
        <p14:creationId xmlns:p14="http://schemas.microsoft.com/office/powerpoint/2010/main" val="11741100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Lst>
  <p:hf hdr="0" ftr="0" dt="0"/>
  <p:txStyles>
    <p:titleStyle>
      <a:lvl1pPr algn="l" defTabSz="914400" rtl="0" eaLnBrk="1" latinLnBrk="0" hangingPunct="1">
        <a:lnSpc>
          <a:spcPct val="90000"/>
        </a:lnSpc>
        <a:spcBef>
          <a:spcPct val="0"/>
        </a:spcBef>
        <a:buNone/>
        <a:defRPr sz="3200" b="0" kern="1200">
          <a:solidFill>
            <a:schemeClr val="bg2"/>
          </a:solidFill>
          <a:latin typeface="+mj-lt"/>
          <a:ea typeface="+mj-ea"/>
          <a:cs typeface="+mj-cs"/>
        </a:defRPr>
      </a:lvl1pPr>
    </p:titleStyle>
    <p:bodyStyle>
      <a:lvl1pPr marL="228600" indent="-228600" algn="l" defTabSz="914400" rtl="0" eaLnBrk="1" latinLnBrk="0" hangingPunct="1">
        <a:lnSpc>
          <a:spcPct val="100000"/>
        </a:lnSpc>
        <a:spcBef>
          <a:spcPts val="1200"/>
        </a:spcBef>
        <a:buFont typeface="Arial" panose="020B0604020202020204" pitchFamily="34" charset="0"/>
        <a:buChar char="•"/>
        <a:defRPr sz="2800" kern="1200">
          <a:solidFill>
            <a:srgbClr val="6C6463"/>
          </a:solidFill>
          <a:latin typeface="+mn-lt"/>
          <a:ea typeface="+mn-ea"/>
          <a:cs typeface="+mn-cs"/>
        </a:defRPr>
      </a:lvl1pPr>
      <a:lvl2pPr marL="685800" indent="-228600" algn="l" defTabSz="914400" rtl="0" eaLnBrk="1" latinLnBrk="0" hangingPunct="1">
        <a:lnSpc>
          <a:spcPct val="100000"/>
        </a:lnSpc>
        <a:spcBef>
          <a:spcPts val="300"/>
        </a:spcBef>
        <a:buSzPct val="80000"/>
        <a:buFont typeface="Courier New" panose="02070309020205020404" pitchFamily="49" charset="0"/>
        <a:buChar char="o"/>
        <a:defRPr sz="2400" kern="1200">
          <a:solidFill>
            <a:srgbClr val="6C6463"/>
          </a:solidFill>
          <a:latin typeface="+mn-lt"/>
          <a:ea typeface="+mn-ea"/>
          <a:cs typeface="+mn-cs"/>
        </a:defRPr>
      </a:lvl2pPr>
      <a:lvl3pPr marL="1143000" indent="-228600" algn="l" defTabSz="914400" rtl="0" eaLnBrk="1" latinLnBrk="0" hangingPunct="1">
        <a:lnSpc>
          <a:spcPct val="100000"/>
        </a:lnSpc>
        <a:spcBef>
          <a:spcPts val="300"/>
        </a:spcBef>
        <a:buClr>
          <a:srgbClr val="6C6463"/>
        </a:buClr>
        <a:buFont typeface="Gill Sans MT" panose="020B0502020104020203" pitchFamily="34" charset="0"/>
        <a:buChar char="–"/>
        <a:defRPr sz="2000" kern="1200">
          <a:solidFill>
            <a:srgbClr val="6C6463"/>
          </a:solidFill>
          <a:latin typeface="+mn-lt"/>
          <a:ea typeface="+mn-ea"/>
          <a:cs typeface="+mn-cs"/>
        </a:defRPr>
      </a:lvl3pPr>
      <a:lvl4pPr marL="16002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4pPr>
      <a:lvl5pPr marL="20574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5pPr>
      <a:lvl6pPr marL="25146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6pPr>
      <a:lvl7pPr marL="29718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7pPr>
      <a:lvl8pPr marL="3429000" indent="-228600" algn="l" defTabSz="914400" rtl="0" eaLnBrk="1" latinLnBrk="0" hangingPunct="1">
        <a:lnSpc>
          <a:spcPct val="100000"/>
        </a:lnSpc>
        <a:spcBef>
          <a:spcPts val="300"/>
        </a:spcBef>
        <a:buClr>
          <a:srgbClr val="6C6463"/>
        </a:buClr>
        <a:buFont typeface="Arial" panose="020B0604020202020204" pitchFamily="34" charset="0"/>
        <a:buChar char="•"/>
        <a:defRPr sz="1800" kern="1200">
          <a:solidFill>
            <a:srgbClr val="6C6463"/>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Straight Arrow Connector 43">
            <a:extLst>
              <a:ext uri="{FF2B5EF4-FFF2-40B4-BE49-F238E27FC236}">
                <a16:creationId xmlns:a16="http://schemas.microsoft.com/office/drawing/2014/main" id="{4C5D5F82-8081-4B60-8E53-6ADD7E423131}"/>
              </a:ext>
            </a:extLst>
          </p:cNvPr>
          <p:cNvCxnSpPr>
            <a:cxnSpLocks/>
            <a:stCxn id="43" idx="0"/>
          </p:cNvCxnSpPr>
          <p:nvPr/>
        </p:nvCxnSpPr>
        <p:spPr>
          <a:xfrm flipV="1">
            <a:off x="9925106" y="1489166"/>
            <a:ext cx="0" cy="30061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DF620DD5-2B03-444E-982D-56EC96BAFBEE}"/>
              </a:ext>
            </a:extLst>
          </p:cNvPr>
          <p:cNvCxnSpPr>
            <a:cxnSpLocks/>
            <a:stCxn id="41" idx="0"/>
          </p:cNvCxnSpPr>
          <p:nvPr/>
        </p:nvCxnSpPr>
        <p:spPr>
          <a:xfrm flipV="1">
            <a:off x="11425904" y="1428206"/>
            <a:ext cx="0" cy="30670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5370EC33-C28E-4B60-ACF0-DA8B5E2F2A04}"/>
              </a:ext>
            </a:extLst>
          </p:cNvPr>
          <p:cNvCxnSpPr>
            <a:cxnSpLocks/>
            <a:stCxn id="23" idx="0"/>
          </p:cNvCxnSpPr>
          <p:nvPr/>
        </p:nvCxnSpPr>
        <p:spPr>
          <a:xfrm flipV="1">
            <a:off x="11289942" y="1489166"/>
            <a:ext cx="0" cy="209668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0FC8FB4E-C25D-4104-BB53-F0197722404C}"/>
              </a:ext>
            </a:extLst>
          </p:cNvPr>
          <p:cNvCxnSpPr>
            <a:cxnSpLocks/>
            <a:stCxn id="37" idx="0"/>
          </p:cNvCxnSpPr>
          <p:nvPr/>
        </p:nvCxnSpPr>
        <p:spPr>
          <a:xfrm flipV="1">
            <a:off x="9781394" y="1489167"/>
            <a:ext cx="0" cy="20966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2" name="Table 22">
            <a:extLst>
              <a:ext uri="{FF2B5EF4-FFF2-40B4-BE49-F238E27FC236}">
                <a16:creationId xmlns:a16="http://schemas.microsoft.com/office/drawing/2014/main" id="{597E97BC-80ED-4089-A4C9-82929FCCBB1C}"/>
              </a:ext>
            </a:extLst>
          </p:cNvPr>
          <p:cNvGraphicFramePr>
            <a:graphicFrameLocks noGrp="1"/>
          </p:cNvGraphicFramePr>
          <p:nvPr>
            <p:extLst>
              <p:ext uri="{D42A27DB-BD31-4B8C-83A1-F6EECF244321}">
                <p14:modId xmlns:p14="http://schemas.microsoft.com/office/powerpoint/2010/main" val="911498386"/>
              </p:ext>
            </p:extLst>
          </p:nvPr>
        </p:nvGraphicFramePr>
        <p:xfrm>
          <a:off x="6084176" y="1722922"/>
          <a:ext cx="6096002" cy="1652893"/>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723489864"/>
                    </a:ext>
                  </a:extLst>
                </a:gridCol>
              </a:tblGrid>
              <a:tr h="1652893">
                <a:tc>
                  <a:txBody>
                    <a:bodyPr/>
                    <a:lstStyle/>
                    <a:p>
                      <a:r>
                        <a:rPr lang="en-US" dirty="0">
                          <a:solidFill>
                            <a:sysClr val="windowText" lastClr="000000"/>
                          </a:solidFill>
                        </a:rPr>
                        <a:t>Central</a:t>
                      </a:r>
                    </a:p>
                  </a:txBody>
                  <a:tcPr vert="vert270" anchorCtr="1">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435807"/>
                  </a:ext>
                </a:extLst>
              </a:tr>
            </a:tbl>
          </a:graphicData>
        </a:graphic>
      </p:graphicFrame>
      <p:graphicFrame>
        <p:nvGraphicFramePr>
          <p:cNvPr id="25" name="Table 22">
            <a:extLst>
              <a:ext uri="{FF2B5EF4-FFF2-40B4-BE49-F238E27FC236}">
                <a16:creationId xmlns:a16="http://schemas.microsoft.com/office/drawing/2014/main" id="{4DB0040A-83CD-45C9-8037-4F5BE8083E94}"/>
              </a:ext>
            </a:extLst>
          </p:cNvPr>
          <p:cNvGraphicFramePr>
            <a:graphicFrameLocks noGrp="1"/>
          </p:cNvGraphicFramePr>
          <p:nvPr/>
        </p:nvGraphicFramePr>
        <p:xfrm>
          <a:off x="6084176" y="3380286"/>
          <a:ext cx="6096002" cy="916112"/>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723489864"/>
                    </a:ext>
                  </a:extLst>
                </a:gridCol>
              </a:tblGrid>
              <a:tr h="916112">
                <a:tc>
                  <a:txBody>
                    <a:bodyPr/>
                    <a:lstStyle/>
                    <a:p>
                      <a:r>
                        <a:rPr lang="en-US" dirty="0">
                          <a:solidFill>
                            <a:schemeClr val="tx1"/>
                          </a:solidFill>
                        </a:rPr>
                        <a:t>District</a:t>
                      </a:r>
                    </a:p>
                  </a:txBody>
                  <a:tcPr vert="vert270" anchorCtr="1">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435807"/>
                  </a:ext>
                </a:extLst>
              </a:tr>
            </a:tbl>
          </a:graphicData>
        </a:graphic>
      </p:graphicFrame>
      <p:graphicFrame>
        <p:nvGraphicFramePr>
          <p:cNvPr id="29" name="Table 10">
            <a:extLst>
              <a:ext uri="{FF2B5EF4-FFF2-40B4-BE49-F238E27FC236}">
                <a16:creationId xmlns:a16="http://schemas.microsoft.com/office/drawing/2014/main" id="{701015D6-9139-4EF4-A63C-704EDB7CE82C}"/>
              </a:ext>
            </a:extLst>
          </p:cNvPr>
          <p:cNvGraphicFramePr>
            <a:graphicFrameLocks noGrp="1"/>
          </p:cNvGraphicFramePr>
          <p:nvPr/>
        </p:nvGraphicFramePr>
        <p:xfrm>
          <a:off x="6107826" y="5183229"/>
          <a:ext cx="2846638" cy="451370"/>
        </p:xfrm>
        <a:graphic>
          <a:graphicData uri="http://schemas.openxmlformats.org/drawingml/2006/table">
            <a:tbl>
              <a:tblPr firstRow="1" bandRow="1">
                <a:tableStyleId>{5940675A-B579-460E-94D1-54222C63F5DA}</a:tableStyleId>
              </a:tblPr>
              <a:tblGrid>
                <a:gridCol w="2846638">
                  <a:extLst>
                    <a:ext uri="{9D8B030D-6E8A-4147-A177-3AD203B41FA5}">
                      <a16:colId xmlns:a16="http://schemas.microsoft.com/office/drawing/2014/main" val="2664732612"/>
                    </a:ext>
                  </a:extLst>
                </a:gridCol>
              </a:tblGrid>
              <a:tr h="4513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Key: </a:t>
                      </a:r>
                    </a:p>
                  </a:txBody>
                  <a:tcPr anchor="ctr"/>
                </a:tc>
                <a:extLst>
                  <a:ext uri="{0D108BD9-81ED-4DB2-BD59-A6C34878D82A}">
                    <a16:rowId xmlns:a16="http://schemas.microsoft.com/office/drawing/2014/main" val="3755182832"/>
                  </a:ext>
                </a:extLst>
              </a:tr>
            </a:tbl>
          </a:graphicData>
        </a:graphic>
      </p:graphicFrame>
      <p:graphicFrame>
        <p:nvGraphicFramePr>
          <p:cNvPr id="26" name="Table 22">
            <a:extLst>
              <a:ext uri="{FF2B5EF4-FFF2-40B4-BE49-F238E27FC236}">
                <a16:creationId xmlns:a16="http://schemas.microsoft.com/office/drawing/2014/main" id="{00A93EAA-05C1-42AF-9A12-46269FE309E1}"/>
              </a:ext>
            </a:extLst>
          </p:cNvPr>
          <p:cNvGraphicFramePr>
            <a:graphicFrameLocks noGrp="1"/>
          </p:cNvGraphicFramePr>
          <p:nvPr/>
        </p:nvGraphicFramePr>
        <p:xfrm>
          <a:off x="6084714" y="4289712"/>
          <a:ext cx="6096002" cy="871228"/>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723489864"/>
                    </a:ext>
                  </a:extLst>
                </a:gridCol>
              </a:tblGrid>
              <a:tr h="871228">
                <a:tc>
                  <a:txBody>
                    <a:bodyPr/>
                    <a:lstStyle/>
                    <a:p>
                      <a:r>
                        <a:rPr lang="en-US" dirty="0">
                          <a:solidFill>
                            <a:schemeClr val="tx1"/>
                          </a:solidFill>
                        </a:rPr>
                        <a:t>Facility</a:t>
                      </a:r>
                    </a:p>
                  </a:txBody>
                  <a:tcPr vert="vert270" anchorCtr="1">
                    <a:lnL w="12700" cap="flat" cmpd="sng" algn="ctr">
                      <a:solidFill>
                        <a:schemeClr val="tx1"/>
                      </a:solidFill>
                      <a:prstDash val="dash"/>
                      <a:round/>
                      <a:headEnd type="none" w="med" len="med"/>
                      <a:tailEnd type="none" w="med" len="med"/>
                    </a:lnL>
                    <a:lnR w="12700" cap="flat" cmpd="sng" algn="ctr">
                      <a:solidFill>
                        <a:schemeClr val="tx1"/>
                      </a:solidFill>
                      <a:prstDash val="dash"/>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51435807"/>
                  </a:ext>
                </a:extLst>
              </a:tr>
            </a:tbl>
          </a:graphicData>
        </a:graphic>
      </p:graphicFrame>
      <p:sp>
        <p:nvSpPr>
          <p:cNvPr id="2" name="Slide Number Placeholder 1">
            <a:extLst>
              <a:ext uri="{FF2B5EF4-FFF2-40B4-BE49-F238E27FC236}">
                <a16:creationId xmlns:a16="http://schemas.microsoft.com/office/drawing/2014/main" id="{7F6FCE4F-5221-4D4A-B9AF-850CAE0AF751}"/>
              </a:ext>
            </a:extLst>
          </p:cNvPr>
          <p:cNvSpPr>
            <a:spLocks noGrp="1"/>
          </p:cNvSpPr>
          <p:nvPr>
            <p:ph type="sldNum" sz="quarter" idx="12"/>
          </p:nvPr>
        </p:nvSpPr>
        <p:spPr/>
        <p:txBody>
          <a:bodyPr/>
          <a:lstStyle/>
          <a:p>
            <a:fld id="{35B6E5A0-E4B5-4D69-B89F-7DC6A31D35A3}" type="slidenum">
              <a:rPr lang="en-US" smtClean="0"/>
              <a:t>1</a:t>
            </a:fld>
            <a:endParaRPr lang="en-US" dirty="0"/>
          </a:p>
        </p:txBody>
      </p:sp>
      <p:graphicFrame>
        <p:nvGraphicFramePr>
          <p:cNvPr id="3" name="Table 3">
            <a:extLst>
              <a:ext uri="{FF2B5EF4-FFF2-40B4-BE49-F238E27FC236}">
                <a16:creationId xmlns:a16="http://schemas.microsoft.com/office/drawing/2014/main" id="{94CE5152-4B03-49E2-B187-07B0D574788B}"/>
              </a:ext>
            </a:extLst>
          </p:cNvPr>
          <p:cNvGraphicFramePr>
            <a:graphicFrameLocks noGrp="1"/>
          </p:cNvGraphicFramePr>
          <p:nvPr>
            <p:extLst>
              <p:ext uri="{D42A27DB-BD31-4B8C-83A1-F6EECF244321}">
                <p14:modId xmlns:p14="http://schemas.microsoft.com/office/powerpoint/2010/main" val="1623698081"/>
              </p:ext>
            </p:extLst>
          </p:nvPr>
        </p:nvGraphicFramePr>
        <p:xfrm>
          <a:off x="11284" y="368949"/>
          <a:ext cx="6072892" cy="2842260"/>
        </p:xfrm>
        <a:graphic>
          <a:graphicData uri="http://schemas.openxmlformats.org/drawingml/2006/table">
            <a:tbl>
              <a:tblPr firstRow="1" bandRow="1">
                <a:tableStyleId>{5C22544A-7EE6-4342-B048-85BDC9FD1C3A}</a:tableStyleId>
              </a:tblPr>
              <a:tblGrid>
                <a:gridCol w="1298076">
                  <a:extLst>
                    <a:ext uri="{9D8B030D-6E8A-4147-A177-3AD203B41FA5}">
                      <a16:colId xmlns:a16="http://schemas.microsoft.com/office/drawing/2014/main" val="1617393262"/>
                    </a:ext>
                  </a:extLst>
                </a:gridCol>
                <a:gridCol w="908653">
                  <a:extLst>
                    <a:ext uri="{9D8B030D-6E8A-4147-A177-3AD203B41FA5}">
                      <a16:colId xmlns:a16="http://schemas.microsoft.com/office/drawing/2014/main" val="3497483624"/>
                    </a:ext>
                  </a:extLst>
                </a:gridCol>
                <a:gridCol w="1152610">
                  <a:extLst>
                    <a:ext uri="{9D8B030D-6E8A-4147-A177-3AD203B41FA5}">
                      <a16:colId xmlns:a16="http://schemas.microsoft.com/office/drawing/2014/main" val="3955669414"/>
                    </a:ext>
                  </a:extLst>
                </a:gridCol>
                <a:gridCol w="2713553">
                  <a:extLst>
                    <a:ext uri="{9D8B030D-6E8A-4147-A177-3AD203B41FA5}">
                      <a16:colId xmlns:a16="http://schemas.microsoft.com/office/drawing/2014/main" val="3031568504"/>
                    </a:ext>
                  </a:extLst>
                </a:gridCol>
              </a:tblGrid>
              <a:tr h="214221">
                <a:tc gridSpan="4">
                  <a:txBody>
                    <a:bodyPr/>
                    <a:lstStyle/>
                    <a:p>
                      <a:r>
                        <a:rPr lang="en-US" dirty="0"/>
                        <a:t>MIS Summary</a:t>
                      </a: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656416697"/>
                  </a:ext>
                </a:extLst>
              </a:tr>
              <a:tr h="151740">
                <a:tc>
                  <a:txBody>
                    <a:bodyPr/>
                    <a:lstStyle/>
                    <a:p>
                      <a:pPr defTabSz="1085850"/>
                      <a:r>
                        <a:rPr lang="en-US" sz="1100" b="1" dirty="0"/>
                        <a:t>System Name</a:t>
                      </a:r>
                    </a:p>
                  </a:txBody>
                  <a:tcPr>
                    <a:solidFill>
                      <a:schemeClr val="bg1">
                        <a:lumMod val="65000"/>
                      </a:schemeClr>
                    </a:solidFill>
                  </a:tcPr>
                </a:tc>
                <a:tc>
                  <a:txBody>
                    <a:bodyPr/>
                    <a:lstStyle/>
                    <a:p>
                      <a:r>
                        <a:rPr lang="en-US" sz="1100" b="1" dirty="0"/>
                        <a:t>Type</a:t>
                      </a:r>
                    </a:p>
                  </a:txBody>
                  <a:tcPr>
                    <a:solidFill>
                      <a:schemeClr val="bg1">
                        <a:lumMod val="65000"/>
                      </a:schemeClr>
                    </a:solidFill>
                  </a:tcPr>
                </a:tc>
                <a:tc>
                  <a:txBody>
                    <a:bodyPr/>
                    <a:lstStyle/>
                    <a:p>
                      <a:r>
                        <a:rPr lang="en-US" sz="1100" b="1" dirty="0"/>
                        <a:t>Funded By</a:t>
                      </a:r>
                    </a:p>
                  </a:txBody>
                  <a:tcPr>
                    <a:solidFill>
                      <a:schemeClr val="bg1">
                        <a:lumMod val="65000"/>
                      </a:schemeClr>
                    </a:solidFill>
                  </a:tcPr>
                </a:tc>
                <a:tc>
                  <a:txBody>
                    <a:bodyPr/>
                    <a:lstStyle/>
                    <a:p>
                      <a:r>
                        <a:rPr lang="en-US" sz="1100" b="1" dirty="0"/>
                        <a:t>Notes</a:t>
                      </a:r>
                    </a:p>
                  </a:txBody>
                  <a:tcPr>
                    <a:solidFill>
                      <a:schemeClr val="bg1">
                        <a:lumMod val="65000"/>
                      </a:schemeClr>
                    </a:solidFill>
                  </a:tcPr>
                </a:tc>
                <a:extLst>
                  <a:ext uri="{0D108BD9-81ED-4DB2-BD59-A6C34878D82A}">
                    <a16:rowId xmlns:a16="http://schemas.microsoft.com/office/drawing/2014/main" val="1846502982"/>
                  </a:ext>
                </a:extLst>
              </a:tr>
              <a:tr h="103763">
                <a:tc>
                  <a:txBody>
                    <a:bodyPr/>
                    <a:lstStyle/>
                    <a:p>
                      <a:pPr algn="l" fontAlgn="t"/>
                      <a:r>
                        <a:rPr lang="en-US" sz="1100" b="0" i="0" u="none" strike="noStrike" dirty="0">
                          <a:solidFill>
                            <a:srgbClr val="000000"/>
                          </a:solidFill>
                          <a:effectLst/>
                          <a:latin typeface="+mn-lt"/>
                        </a:rPr>
                        <a:t>DHIMS</a:t>
                      </a:r>
                    </a:p>
                  </a:txBody>
                  <a:tcPr marL="9525" marR="9525" marT="9525" marB="0"/>
                </a:tc>
                <a:tc>
                  <a:txBody>
                    <a:bodyPr/>
                    <a:lstStyle/>
                    <a:p>
                      <a:pPr algn="l" fontAlgn="t"/>
                      <a:r>
                        <a:rPr lang="en-US" sz="1100" b="0" i="0" u="none" strike="noStrike" dirty="0">
                          <a:solidFill>
                            <a:srgbClr val="000000"/>
                          </a:solidFill>
                          <a:effectLst/>
                          <a:latin typeface="+mn-lt"/>
                        </a:rPr>
                        <a:t>HMIS</a:t>
                      </a:r>
                    </a:p>
                  </a:txBody>
                  <a:tcPr marL="9525" marR="9525" marT="9525" marB="0"/>
                </a:tc>
                <a:tc>
                  <a:txBody>
                    <a:bodyPr/>
                    <a:lstStyle/>
                    <a:p>
                      <a:pPr algn="l" fontAlgn="t"/>
                      <a:r>
                        <a:rPr lang="en-US" sz="1100" b="0" i="0" u="none" strike="noStrike" dirty="0">
                          <a:solidFill>
                            <a:srgbClr val="000000"/>
                          </a:solidFill>
                          <a:effectLst/>
                          <a:latin typeface="+mn-lt"/>
                        </a:rPr>
                        <a:t>Global Fund, NORAD</a:t>
                      </a:r>
                    </a:p>
                  </a:txBody>
                  <a:tcPr marL="9525" marR="9525" marT="9525" marB="0"/>
                </a:tc>
                <a:tc>
                  <a:txBody>
                    <a:bodyPr/>
                    <a:lstStyle/>
                    <a:p>
                      <a:pPr marL="57150" indent="-57150" algn="l" fontAlgn="b">
                        <a:buFont typeface="Arial" panose="020B0604020202020204" pitchFamily="34" charset="0"/>
                        <a:buChar char="•"/>
                      </a:pPr>
                      <a:r>
                        <a:rPr lang="en-US" sz="1100" b="0" i="0" u="none" strike="noStrike" dirty="0">
                          <a:solidFill>
                            <a:srgbClr val="000000"/>
                          </a:solidFill>
                          <a:effectLst/>
                          <a:latin typeface="+mn-lt"/>
                        </a:rPr>
                        <a:t>DHIMS is the local system name for DHIS2</a:t>
                      </a:r>
                    </a:p>
                    <a:p>
                      <a:pPr marL="57150" indent="-57150" algn="l" fontAlgn="b">
                        <a:buFont typeface="Arial" panose="020B0604020202020204" pitchFamily="34" charset="0"/>
                        <a:buChar char="•"/>
                      </a:pPr>
                      <a:r>
                        <a:rPr lang="en-US" sz="1100" b="0" i="0" u="none" strike="noStrike" dirty="0">
                          <a:solidFill>
                            <a:srgbClr val="000000"/>
                          </a:solidFill>
                          <a:effectLst/>
                          <a:latin typeface="+mn-lt"/>
                        </a:rPr>
                        <a:t>Configured to capture aggregate data, and has data entered directly at the facility level</a:t>
                      </a:r>
                    </a:p>
                    <a:p>
                      <a:pPr marL="57150" indent="-57150" algn="l" fontAlgn="b">
                        <a:buFont typeface="Arial" panose="020B0604020202020204" pitchFamily="34" charset="0"/>
                        <a:buChar char="•"/>
                      </a:pPr>
                      <a:r>
                        <a:rPr lang="en-US" sz="1100" b="0" i="0" u="none" strike="noStrike" dirty="0">
                          <a:solidFill>
                            <a:srgbClr val="000000"/>
                          </a:solidFill>
                          <a:effectLst/>
                          <a:latin typeface="+mn-lt"/>
                        </a:rPr>
                        <a:t>Currently available to all health facilities and service delivery points in 216 districts</a:t>
                      </a:r>
                    </a:p>
                  </a:txBody>
                  <a:tcPr marL="9525" marR="9525" marT="9525" marB="0"/>
                </a:tc>
                <a:extLst>
                  <a:ext uri="{0D108BD9-81ED-4DB2-BD59-A6C34878D82A}">
                    <a16:rowId xmlns:a16="http://schemas.microsoft.com/office/drawing/2014/main" val="3115774657"/>
                  </a:ext>
                </a:extLst>
              </a:tr>
              <a:tr h="103763">
                <a:tc>
                  <a:txBody>
                    <a:bodyPr/>
                    <a:lstStyle/>
                    <a:p>
                      <a:pPr algn="l" fontAlgn="t"/>
                      <a:r>
                        <a:rPr lang="en-US" sz="1100" b="0" i="0" u="none" strike="noStrike" dirty="0" err="1">
                          <a:solidFill>
                            <a:srgbClr val="000000"/>
                          </a:solidFill>
                          <a:effectLst/>
                          <a:latin typeface="+mn-lt"/>
                        </a:rPr>
                        <a:t>GhiLMIS</a:t>
                      </a:r>
                      <a:endParaRPr lang="en-US" sz="1100" b="0" i="0" u="none" strike="noStrike" dirty="0">
                        <a:solidFill>
                          <a:srgbClr val="000000"/>
                        </a:solidFill>
                        <a:effectLst/>
                        <a:latin typeface="+mn-lt"/>
                      </a:endParaRPr>
                    </a:p>
                  </a:txBody>
                  <a:tcPr marL="9525" marR="9525" marT="9525" marB="0"/>
                </a:tc>
                <a:tc>
                  <a:txBody>
                    <a:bodyPr/>
                    <a:lstStyle/>
                    <a:p>
                      <a:pPr algn="l" fontAlgn="t"/>
                      <a:r>
                        <a:rPr lang="en-US" sz="1100" b="0" i="0" u="none" strike="noStrike" dirty="0">
                          <a:solidFill>
                            <a:srgbClr val="000000"/>
                          </a:solidFill>
                          <a:effectLst/>
                          <a:latin typeface="+mn-lt"/>
                        </a:rPr>
                        <a:t>ELMIS</a:t>
                      </a:r>
                    </a:p>
                  </a:txBody>
                  <a:tcPr marL="9525" marR="9525" marT="9525" marB="0"/>
                </a:tc>
                <a:tc>
                  <a:txBody>
                    <a:bodyPr/>
                    <a:lstStyle/>
                    <a:p>
                      <a:pPr algn="l" fontAlgn="t"/>
                      <a:r>
                        <a:rPr lang="en-US" sz="1100" b="0" i="0" u="none" strike="noStrike" dirty="0">
                          <a:solidFill>
                            <a:srgbClr val="000000"/>
                          </a:solidFill>
                          <a:effectLst/>
                          <a:latin typeface="+mn-lt"/>
                        </a:rPr>
                        <a:t>Global Fund</a:t>
                      </a:r>
                    </a:p>
                  </a:txBody>
                  <a:tcPr marL="9525" marR="9525" marT="9525" marB="0"/>
                </a:tc>
                <a:tc>
                  <a:txBody>
                    <a:bodyPr/>
                    <a:lstStyle/>
                    <a:p>
                      <a:pPr marL="57150" indent="-57150" algn="l" fontAlgn="b">
                        <a:buFont typeface="Arial" panose="020B0604020202020204" pitchFamily="34" charset="0"/>
                        <a:buChar char="•"/>
                      </a:pPr>
                      <a:r>
                        <a:rPr lang="en-US" sz="1100" b="0" i="0" u="none" strike="noStrike" dirty="0">
                          <a:solidFill>
                            <a:srgbClr val="000000"/>
                          </a:solidFill>
                          <a:effectLst/>
                          <a:latin typeface="+mn-lt"/>
                        </a:rPr>
                        <a:t>Solution provides end to end supply chain functions for the Ghana supply chain from the central level to the last mile</a:t>
                      </a:r>
                    </a:p>
                    <a:p>
                      <a:pPr marL="57150" indent="-57150" algn="l" fontAlgn="b">
                        <a:buFont typeface="Arial" panose="020B0604020202020204" pitchFamily="34" charset="0"/>
                        <a:buChar char="•"/>
                      </a:pPr>
                      <a:r>
                        <a:rPr lang="en-US" sz="1100" b="0" i="0" u="none" strike="noStrike" dirty="0">
                          <a:solidFill>
                            <a:srgbClr val="000000"/>
                          </a:solidFill>
                          <a:effectLst/>
                          <a:latin typeface="+mn-lt"/>
                        </a:rPr>
                        <a:t>Deployed at the central level and 299 Regional/District Hospitals</a:t>
                      </a:r>
                    </a:p>
                    <a:p>
                      <a:pPr marL="57150" indent="-57150" algn="l" fontAlgn="b">
                        <a:buFont typeface="Arial" panose="020B0604020202020204" pitchFamily="34" charset="0"/>
                        <a:buChar char="•"/>
                      </a:pPr>
                      <a:r>
                        <a:rPr lang="en-US" sz="1100" b="0" i="0" u="none" strike="noStrike" dirty="0">
                          <a:solidFill>
                            <a:srgbClr val="000000"/>
                          </a:solidFill>
                          <a:effectLst/>
                          <a:latin typeface="+mn-lt"/>
                        </a:rPr>
                        <a:t>Data entered directly at facility level</a:t>
                      </a:r>
                    </a:p>
                  </a:txBody>
                  <a:tcPr marL="9525" marR="9525" marT="9525" marB="0"/>
                </a:tc>
                <a:extLst>
                  <a:ext uri="{0D108BD9-81ED-4DB2-BD59-A6C34878D82A}">
                    <a16:rowId xmlns:a16="http://schemas.microsoft.com/office/drawing/2014/main" val="44272116"/>
                  </a:ext>
                </a:extLst>
              </a:tr>
              <a:tr h="103763">
                <a:tc>
                  <a:txBody>
                    <a:bodyPr/>
                    <a:lstStyle/>
                    <a:p>
                      <a:pPr algn="l" fontAlgn="t"/>
                      <a:r>
                        <a:rPr lang="en-US" sz="1100" b="0" i="0" u="none" strike="noStrike" dirty="0">
                          <a:solidFill>
                            <a:srgbClr val="000000"/>
                          </a:solidFill>
                          <a:effectLst/>
                          <a:latin typeface="+mn-lt"/>
                        </a:rPr>
                        <a:t>Pipeline</a:t>
                      </a:r>
                    </a:p>
                  </a:txBody>
                  <a:tcPr marL="9525" marR="9525" marT="9525" marB="0"/>
                </a:tc>
                <a:tc>
                  <a:txBody>
                    <a:bodyPr/>
                    <a:lstStyle/>
                    <a:p>
                      <a:pPr algn="l" fontAlgn="t"/>
                      <a:r>
                        <a:rPr lang="en-US" sz="1100" b="0" i="0" u="none" strike="noStrike" dirty="0">
                          <a:solidFill>
                            <a:srgbClr val="000000"/>
                          </a:solidFill>
                          <a:effectLst/>
                          <a:latin typeface="+mn-lt"/>
                        </a:rPr>
                        <a:t>Supply Planning</a:t>
                      </a:r>
                    </a:p>
                  </a:txBody>
                  <a:tcPr marL="9525" marR="9525" marT="9525" marB="0"/>
                </a:tc>
                <a:tc>
                  <a:txBody>
                    <a:bodyPr/>
                    <a:lstStyle/>
                    <a:p>
                      <a:pPr algn="l" fontAlgn="t"/>
                      <a:r>
                        <a:rPr lang="en-US" sz="1100" b="0" i="0" u="none" strike="noStrike" dirty="0">
                          <a:solidFill>
                            <a:srgbClr val="000000"/>
                          </a:solidFill>
                          <a:effectLst/>
                          <a:latin typeface="+mn-lt"/>
                        </a:rPr>
                        <a:t>USAID</a:t>
                      </a:r>
                    </a:p>
                  </a:txBody>
                  <a:tcPr marL="9525" marR="9525" marT="9525" marB="0"/>
                </a:tc>
                <a:tc>
                  <a:txBody>
                    <a:bodyPr/>
                    <a:lstStyle/>
                    <a:p>
                      <a:pPr marL="0" indent="0" algn="l" fontAlgn="b">
                        <a:buFont typeface="Arial" panose="020B0604020202020204" pitchFamily="34" charset="0"/>
                        <a:buNone/>
                      </a:pPr>
                      <a:r>
                        <a:rPr lang="en-US" sz="1100" b="0" i="0" u="none" strike="noStrike" dirty="0">
                          <a:solidFill>
                            <a:srgbClr val="000000"/>
                          </a:solidFill>
                          <a:effectLst/>
                          <a:latin typeface="+mn-lt"/>
                        </a:rPr>
                        <a:t>Standalone supply planning tool</a:t>
                      </a:r>
                    </a:p>
                  </a:txBody>
                  <a:tcPr marL="9525" marR="9525" marT="9525" marB="0"/>
                </a:tc>
                <a:extLst>
                  <a:ext uri="{0D108BD9-81ED-4DB2-BD59-A6C34878D82A}">
                    <a16:rowId xmlns:a16="http://schemas.microsoft.com/office/drawing/2014/main" val="2211391743"/>
                  </a:ext>
                </a:extLst>
              </a:tr>
              <a:tr h="103763">
                <a:tc>
                  <a:txBody>
                    <a:bodyPr/>
                    <a:lstStyle/>
                    <a:p>
                      <a:pPr algn="l" fontAlgn="t"/>
                      <a:r>
                        <a:rPr lang="en-US" sz="1100" b="0" i="0" u="none" strike="noStrike" dirty="0" err="1">
                          <a:solidFill>
                            <a:srgbClr val="000000"/>
                          </a:solidFill>
                          <a:effectLst/>
                          <a:latin typeface="+mn-lt"/>
                        </a:rPr>
                        <a:t>Quantimed</a:t>
                      </a:r>
                      <a:endParaRPr lang="en-US" sz="1100" b="0" i="0" u="none" strike="noStrike" dirty="0">
                        <a:solidFill>
                          <a:srgbClr val="000000"/>
                        </a:solidFill>
                        <a:effectLst/>
                        <a:latin typeface="+mn-lt"/>
                      </a:endParaRPr>
                    </a:p>
                  </a:txBody>
                  <a:tcPr marL="9525" marR="9525" marT="9525" marB="0"/>
                </a:tc>
                <a:tc>
                  <a:txBody>
                    <a:bodyPr/>
                    <a:lstStyle/>
                    <a:p>
                      <a:pPr algn="l" fontAlgn="t"/>
                      <a:r>
                        <a:rPr lang="en-US" sz="1100" b="0" i="0" u="none" strike="noStrike" dirty="0">
                          <a:solidFill>
                            <a:srgbClr val="000000"/>
                          </a:solidFill>
                          <a:effectLst/>
                          <a:latin typeface="+mn-lt"/>
                        </a:rPr>
                        <a:t>Forecasting</a:t>
                      </a:r>
                    </a:p>
                  </a:txBody>
                  <a:tcPr marL="9525" marR="9525" marT="9525" marB="0"/>
                </a:tc>
                <a:tc>
                  <a:txBody>
                    <a:bodyPr/>
                    <a:lstStyle/>
                    <a:p>
                      <a:pPr algn="l" fontAlgn="t"/>
                      <a:r>
                        <a:rPr lang="en-US" sz="1100" b="0" i="0" u="none" strike="noStrike" dirty="0">
                          <a:solidFill>
                            <a:srgbClr val="000000"/>
                          </a:solidFill>
                          <a:effectLst/>
                          <a:latin typeface="+mn-lt"/>
                        </a:rPr>
                        <a:t>USAID</a:t>
                      </a:r>
                    </a:p>
                  </a:txBody>
                  <a:tcPr marL="9525" marR="9525" marT="9525" marB="0"/>
                </a:tc>
                <a:tc>
                  <a:txBody>
                    <a:bodyPr/>
                    <a:lstStyle/>
                    <a:p>
                      <a:pPr marL="0" indent="0" algn="l" fontAlgn="b">
                        <a:buFont typeface="Arial" panose="020B0604020202020204" pitchFamily="34" charset="0"/>
                        <a:buNone/>
                      </a:pPr>
                      <a:r>
                        <a:rPr lang="en-US" sz="1100" b="0" i="0" u="none" strike="noStrike" dirty="0">
                          <a:solidFill>
                            <a:srgbClr val="000000"/>
                          </a:solidFill>
                          <a:effectLst/>
                          <a:latin typeface="+mn-lt"/>
                        </a:rPr>
                        <a:t>Standalone forecasting tool</a:t>
                      </a:r>
                    </a:p>
                  </a:txBody>
                  <a:tcPr marL="9525" marR="9525" marT="9525" marB="0"/>
                </a:tc>
                <a:extLst>
                  <a:ext uri="{0D108BD9-81ED-4DB2-BD59-A6C34878D82A}">
                    <a16:rowId xmlns:a16="http://schemas.microsoft.com/office/drawing/2014/main" val="666960549"/>
                  </a:ext>
                </a:extLst>
              </a:tr>
            </a:tbl>
          </a:graphicData>
        </a:graphic>
      </p:graphicFrame>
      <p:graphicFrame>
        <p:nvGraphicFramePr>
          <p:cNvPr id="5" name="Table 5">
            <a:extLst>
              <a:ext uri="{FF2B5EF4-FFF2-40B4-BE49-F238E27FC236}">
                <a16:creationId xmlns:a16="http://schemas.microsoft.com/office/drawing/2014/main" id="{86829C79-0156-4419-83DA-C8E5880586C0}"/>
              </a:ext>
            </a:extLst>
          </p:cNvPr>
          <p:cNvGraphicFramePr>
            <a:graphicFrameLocks noGrp="1"/>
          </p:cNvGraphicFramePr>
          <p:nvPr/>
        </p:nvGraphicFramePr>
        <p:xfrm>
          <a:off x="6095998" y="368946"/>
          <a:ext cx="6096002" cy="365760"/>
        </p:xfrm>
        <a:graphic>
          <a:graphicData uri="http://schemas.openxmlformats.org/drawingml/2006/table">
            <a:tbl>
              <a:tblPr firstRow="1" bandRow="1">
                <a:tableStyleId>{5C22544A-7EE6-4342-B048-85BDC9FD1C3A}</a:tableStyleId>
              </a:tblPr>
              <a:tblGrid>
                <a:gridCol w="6096002">
                  <a:extLst>
                    <a:ext uri="{9D8B030D-6E8A-4147-A177-3AD203B41FA5}">
                      <a16:colId xmlns:a16="http://schemas.microsoft.com/office/drawing/2014/main" val="65505136"/>
                    </a:ext>
                  </a:extLst>
                </a:gridCol>
              </a:tblGrid>
              <a:tr h="25807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MIS Systems Diagram</a:t>
                      </a:r>
                    </a:p>
                  </a:txBody>
                  <a:tcPr/>
                </a:tc>
                <a:extLst>
                  <a:ext uri="{0D108BD9-81ED-4DB2-BD59-A6C34878D82A}">
                    <a16:rowId xmlns:a16="http://schemas.microsoft.com/office/drawing/2014/main" val="1273823890"/>
                  </a:ext>
                </a:extLst>
              </a:tr>
            </a:tbl>
          </a:graphicData>
        </a:graphic>
      </p:graphicFrame>
      <p:sp>
        <p:nvSpPr>
          <p:cNvPr id="7" name="Title 1">
            <a:extLst>
              <a:ext uri="{FF2B5EF4-FFF2-40B4-BE49-F238E27FC236}">
                <a16:creationId xmlns:a16="http://schemas.microsoft.com/office/drawing/2014/main" id="{0717803B-A810-4AE3-AA23-2362C87E5F1D}"/>
              </a:ext>
            </a:extLst>
          </p:cNvPr>
          <p:cNvSpPr txBox="1">
            <a:spLocks/>
          </p:cNvSpPr>
          <p:nvPr/>
        </p:nvSpPr>
        <p:spPr>
          <a:xfrm>
            <a:off x="4572544" y="-105399"/>
            <a:ext cx="3457031" cy="657225"/>
          </a:xfrm>
          <a:prstGeom prst="rect">
            <a:avLst/>
          </a:prstGeom>
        </p:spPr>
        <p:txBody>
          <a:bodyPr vert="horz" lIns="91440" tIns="45720" rIns="91440" bIns="45720" rtlCol="0" anchor="ctr" anchorCtr="0">
            <a:normAutofit fontScale="77500" lnSpcReduction="20000"/>
          </a:bodyPr>
          <a:lstStyle>
            <a:lvl1pPr algn="l" defTabSz="914400" rtl="0" eaLnBrk="1" latinLnBrk="0" hangingPunct="1">
              <a:lnSpc>
                <a:spcPct val="90000"/>
              </a:lnSpc>
              <a:spcBef>
                <a:spcPct val="0"/>
              </a:spcBef>
              <a:buNone/>
              <a:defRPr sz="3200" b="0" kern="1200">
                <a:solidFill>
                  <a:schemeClr val="bg2"/>
                </a:solidFill>
                <a:latin typeface="+mj-lt"/>
                <a:ea typeface="+mj-ea"/>
                <a:cs typeface="+mj-cs"/>
              </a:defRPr>
            </a:lvl1pPr>
          </a:lstStyle>
          <a:p>
            <a:pPr algn="ctr"/>
            <a:r>
              <a:rPr lang="en-US" dirty="0"/>
              <a:t>Ghana – MIS Landscape</a:t>
            </a:r>
          </a:p>
        </p:txBody>
      </p:sp>
      <p:sp>
        <p:nvSpPr>
          <p:cNvPr id="79" name="Flowchart: Magnetic Disk 78">
            <a:extLst>
              <a:ext uri="{FF2B5EF4-FFF2-40B4-BE49-F238E27FC236}">
                <a16:creationId xmlns:a16="http://schemas.microsoft.com/office/drawing/2014/main" id="{8E49DDDA-FFB0-4ACC-A06A-ACE029422502}"/>
              </a:ext>
            </a:extLst>
          </p:cNvPr>
          <p:cNvSpPr/>
          <p:nvPr/>
        </p:nvSpPr>
        <p:spPr>
          <a:xfrm>
            <a:off x="6622185" y="2556622"/>
            <a:ext cx="823659" cy="332097"/>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a:t>Pipeline</a:t>
            </a:r>
          </a:p>
        </p:txBody>
      </p:sp>
      <p:sp>
        <p:nvSpPr>
          <p:cNvPr id="80" name="Flowchart: Magnetic Disk 79">
            <a:extLst>
              <a:ext uri="{FF2B5EF4-FFF2-40B4-BE49-F238E27FC236}">
                <a16:creationId xmlns:a16="http://schemas.microsoft.com/office/drawing/2014/main" id="{320789B0-A830-4052-8E8F-69C2FA927F41}"/>
              </a:ext>
            </a:extLst>
          </p:cNvPr>
          <p:cNvSpPr/>
          <p:nvPr/>
        </p:nvSpPr>
        <p:spPr>
          <a:xfrm>
            <a:off x="6628795" y="2180459"/>
            <a:ext cx="823659" cy="332097"/>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err="1"/>
              <a:t>Quantimed</a:t>
            </a:r>
            <a:endParaRPr lang="en-US" sz="1100" dirty="0"/>
          </a:p>
        </p:txBody>
      </p:sp>
      <p:sp>
        <p:nvSpPr>
          <p:cNvPr id="32" name="Cloud 31">
            <a:extLst>
              <a:ext uri="{FF2B5EF4-FFF2-40B4-BE49-F238E27FC236}">
                <a16:creationId xmlns:a16="http://schemas.microsoft.com/office/drawing/2014/main" id="{58F948F5-07A4-4479-8DC8-D18FF8CF83E9}"/>
              </a:ext>
            </a:extLst>
          </p:cNvPr>
          <p:cNvSpPr/>
          <p:nvPr/>
        </p:nvSpPr>
        <p:spPr>
          <a:xfrm>
            <a:off x="6622185" y="5237849"/>
            <a:ext cx="544759" cy="260612"/>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000" dirty="0"/>
          </a:p>
        </p:txBody>
      </p:sp>
      <p:sp>
        <p:nvSpPr>
          <p:cNvPr id="33" name="Rectangle 32">
            <a:extLst>
              <a:ext uri="{FF2B5EF4-FFF2-40B4-BE49-F238E27FC236}">
                <a16:creationId xmlns:a16="http://schemas.microsoft.com/office/drawing/2014/main" id="{147378AE-2134-4DAF-8BCA-0D36BC1CDC6F}"/>
              </a:ext>
            </a:extLst>
          </p:cNvPr>
          <p:cNvSpPr/>
          <p:nvPr/>
        </p:nvSpPr>
        <p:spPr>
          <a:xfrm>
            <a:off x="8163811" y="5261893"/>
            <a:ext cx="630025" cy="175153"/>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100" dirty="0"/>
          </a:p>
        </p:txBody>
      </p:sp>
      <p:sp>
        <p:nvSpPr>
          <p:cNvPr id="34" name="Flowchart: Magnetic Disk 33">
            <a:extLst>
              <a:ext uri="{FF2B5EF4-FFF2-40B4-BE49-F238E27FC236}">
                <a16:creationId xmlns:a16="http://schemas.microsoft.com/office/drawing/2014/main" id="{8FE3A74A-0595-43DB-A654-7B7CEC6476A2}"/>
              </a:ext>
            </a:extLst>
          </p:cNvPr>
          <p:cNvSpPr/>
          <p:nvPr/>
        </p:nvSpPr>
        <p:spPr>
          <a:xfrm>
            <a:off x="7350365" y="5245729"/>
            <a:ext cx="630025" cy="212374"/>
          </a:xfrm>
          <a:prstGeom prst="flowChartMagneticDisk">
            <a:avLst/>
          </a:prstGeom>
          <a:solidFill>
            <a:schemeClr val="accent3">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US" sz="1100" dirty="0"/>
          </a:p>
        </p:txBody>
      </p:sp>
      <p:sp>
        <p:nvSpPr>
          <p:cNvPr id="58" name="TextBox 57">
            <a:extLst>
              <a:ext uri="{FF2B5EF4-FFF2-40B4-BE49-F238E27FC236}">
                <a16:creationId xmlns:a16="http://schemas.microsoft.com/office/drawing/2014/main" id="{FBAA5A1C-32D2-4655-855E-22A731401D4C}"/>
              </a:ext>
            </a:extLst>
          </p:cNvPr>
          <p:cNvSpPr txBox="1"/>
          <p:nvPr/>
        </p:nvSpPr>
        <p:spPr>
          <a:xfrm>
            <a:off x="6557948" y="5458103"/>
            <a:ext cx="673232" cy="215444"/>
          </a:xfrm>
          <a:prstGeom prst="rect">
            <a:avLst/>
          </a:prstGeom>
          <a:noFill/>
        </p:spPr>
        <p:txBody>
          <a:bodyPr wrap="square" rtlCol="0">
            <a:spAutoFit/>
          </a:bodyPr>
          <a:lstStyle/>
          <a:p>
            <a:pPr algn="ctr"/>
            <a:r>
              <a:rPr lang="en-US" sz="800" dirty="0"/>
              <a:t>Web-based</a:t>
            </a:r>
          </a:p>
        </p:txBody>
      </p:sp>
      <p:sp>
        <p:nvSpPr>
          <p:cNvPr id="66" name="TextBox 65">
            <a:extLst>
              <a:ext uri="{FF2B5EF4-FFF2-40B4-BE49-F238E27FC236}">
                <a16:creationId xmlns:a16="http://schemas.microsoft.com/office/drawing/2014/main" id="{ACD559D4-C30B-445A-9EA4-F214A2511A2B}"/>
              </a:ext>
            </a:extLst>
          </p:cNvPr>
          <p:cNvSpPr txBox="1"/>
          <p:nvPr/>
        </p:nvSpPr>
        <p:spPr>
          <a:xfrm>
            <a:off x="7328761" y="5458103"/>
            <a:ext cx="673232" cy="215444"/>
          </a:xfrm>
          <a:prstGeom prst="rect">
            <a:avLst/>
          </a:prstGeom>
          <a:noFill/>
        </p:spPr>
        <p:txBody>
          <a:bodyPr wrap="square" rtlCol="0">
            <a:spAutoFit/>
          </a:bodyPr>
          <a:lstStyle/>
          <a:p>
            <a:pPr algn="ctr"/>
            <a:r>
              <a:rPr lang="en-US" sz="800" dirty="0"/>
              <a:t>Standalone</a:t>
            </a:r>
          </a:p>
        </p:txBody>
      </p:sp>
      <p:sp>
        <p:nvSpPr>
          <p:cNvPr id="67" name="TextBox 66">
            <a:extLst>
              <a:ext uri="{FF2B5EF4-FFF2-40B4-BE49-F238E27FC236}">
                <a16:creationId xmlns:a16="http://schemas.microsoft.com/office/drawing/2014/main" id="{25A42092-532B-42D8-8B00-52B184715FF4}"/>
              </a:ext>
            </a:extLst>
          </p:cNvPr>
          <p:cNvSpPr txBox="1"/>
          <p:nvPr/>
        </p:nvSpPr>
        <p:spPr>
          <a:xfrm>
            <a:off x="8064196" y="5432905"/>
            <a:ext cx="829254" cy="215444"/>
          </a:xfrm>
          <a:prstGeom prst="rect">
            <a:avLst/>
          </a:prstGeom>
          <a:noFill/>
        </p:spPr>
        <p:txBody>
          <a:bodyPr wrap="square" rtlCol="0">
            <a:spAutoFit/>
          </a:bodyPr>
          <a:lstStyle/>
          <a:p>
            <a:pPr algn="ctr"/>
            <a:r>
              <a:rPr lang="en-US" sz="800" dirty="0"/>
              <a:t>Process action</a:t>
            </a:r>
          </a:p>
        </p:txBody>
      </p:sp>
      <p:sp>
        <p:nvSpPr>
          <p:cNvPr id="50" name="Cloud 49">
            <a:extLst>
              <a:ext uri="{FF2B5EF4-FFF2-40B4-BE49-F238E27FC236}">
                <a16:creationId xmlns:a16="http://schemas.microsoft.com/office/drawing/2014/main" id="{F1867BF4-AAE2-4E8A-A2BA-E2111F789109}"/>
              </a:ext>
            </a:extLst>
          </p:cNvPr>
          <p:cNvSpPr/>
          <p:nvPr/>
        </p:nvSpPr>
        <p:spPr>
          <a:xfrm>
            <a:off x="10657840" y="923150"/>
            <a:ext cx="971866" cy="646272"/>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err="1">
                <a:solidFill>
                  <a:schemeClr val="tx1"/>
                </a:solidFill>
              </a:rPr>
              <a:t>GhiLMIS</a:t>
            </a:r>
            <a:endParaRPr lang="en-US" sz="1000" dirty="0">
              <a:solidFill>
                <a:schemeClr val="tx1"/>
              </a:solidFill>
            </a:endParaRPr>
          </a:p>
        </p:txBody>
      </p:sp>
      <p:sp>
        <p:nvSpPr>
          <p:cNvPr id="51" name="Rectangle 50">
            <a:extLst>
              <a:ext uri="{FF2B5EF4-FFF2-40B4-BE49-F238E27FC236}">
                <a16:creationId xmlns:a16="http://schemas.microsoft.com/office/drawing/2014/main" id="{D814E19C-2224-4480-A72D-200DE0B0B69D}"/>
              </a:ext>
            </a:extLst>
          </p:cNvPr>
          <p:cNvSpPr/>
          <p:nvPr/>
        </p:nvSpPr>
        <p:spPr>
          <a:xfrm>
            <a:off x="10691411" y="2371130"/>
            <a:ext cx="904724"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dirty="0" err="1">
                <a:solidFill>
                  <a:schemeClr val="tx1"/>
                </a:solidFill>
              </a:rPr>
              <a:t>GhiLMIS</a:t>
            </a:r>
            <a:endParaRPr lang="en-US" sz="1100" dirty="0">
              <a:solidFill>
                <a:schemeClr val="tx1"/>
              </a:solidFill>
            </a:endParaRPr>
          </a:p>
          <a:p>
            <a:pPr algn="ctr"/>
            <a:r>
              <a:rPr lang="en-US" sz="800" dirty="0">
                <a:solidFill>
                  <a:schemeClr val="tx1"/>
                </a:solidFill>
              </a:rPr>
              <a:t>Data Entry</a:t>
            </a:r>
          </a:p>
        </p:txBody>
      </p:sp>
      <p:cxnSp>
        <p:nvCxnSpPr>
          <p:cNvPr id="52" name="Straight Arrow Connector 51">
            <a:extLst>
              <a:ext uri="{FF2B5EF4-FFF2-40B4-BE49-F238E27FC236}">
                <a16:creationId xmlns:a16="http://schemas.microsoft.com/office/drawing/2014/main" id="{7405DFCE-F8B5-4C09-BBDE-F80CA165DDD0}"/>
              </a:ext>
            </a:extLst>
          </p:cNvPr>
          <p:cNvCxnSpPr>
            <a:cxnSpLocks/>
            <a:stCxn id="51" idx="0"/>
            <a:endCxn id="50" idx="1"/>
          </p:cNvCxnSpPr>
          <p:nvPr/>
        </p:nvCxnSpPr>
        <p:spPr>
          <a:xfrm flipV="1">
            <a:off x="11143773" y="1568734"/>
            <a:ext cx="0" cy="8023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Cloud 52">
            <a:extLst>
              <a:ext uri="{FF2B5EF4-FFF2-40B4-BE49-F238E27FC236}">
                <a16:creationId xmlns:a16="http://schemas.microsoft.com/office/drawing/2014/main" id="{562E70E1-EB16-4A2B-B119-4AE8A6435374}"/>
              </a:ext>
            </a:extLst>
          </p:cNvPr>
          <p:cNvSpPr/>
          <p:nvPr/>
        </p:nvSpPr>
        <p:spPr>
          <a:xfrm>
            <a:off x="9143999" y="926523"/>
            <a:ext cx="971866" cy="646272"/>
          </a:xfrm>
          <a:prstGeom prst="cloud">
            <a:avLst/>
          </a:prstGeom>
          <a:solidFill>
            <a:srgbClr val="CCFF99"/>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000" dirty="0">
                <a:solidFill>
                  <a:schemeClr val="tx1"/>
                </a:solidFill>
              </a:rPr>
              <a:t>DHIMS</a:t>
            </a:r>
          </a:p>
        </p:txBody>
      </p:sp>
      <p:sp>
        <p:nvSpPr>
          <p:cNvPr id="23" name="Rectangle 22">
            <a:extLst>
              <a:ext uri="{FF2B5EF4-FFF2-40B4-BE49-F238E27FC236}">
                <a16:creationId xmlns:a16="http://schemas.microsoft.com/office/drawing/2014/main" id="{8F5358C1-9A59-410F-9A9A-7F30F2FDBC8D}"/>
              </a:ext>
            </a:extLst>
          </p:cNvPr>
          <p:cNvSpPr/>
          <p:nvPr/>
        </p:nvSpPr>
        <p:spPr>
          <a:xfrm>
            <a:off x="10837580" y="3585855"/>
            <a:ext cx="904724"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dirty="0" err="1">
                <a:solidFill>
                  <a:schemeClr val="tx1"/>
                </a:solidFill>
              </a:rPr>
              <a:t>GhiLMIS</a:t>
            </a:r>
            <a:endParaRPr lang="en-US" sz="1100" dirty="0">
              <a:solidFill>
                <a:schemeClr val="tx1"/>
              </a:solidFill>
            </a:endParaRPr>
          </a:p>
          <a:p>
            <a:pPr algn="ctr"/>
            <a:r>
              <a:rPr lang="en-US" sz="800" dirty="0">
                <a:solidFill>
                  <a:schemeClr val="tx1"/>
                </a:solidFill>
              </a:rPr>
              <a:t>Data Entry</a:t>
            </a:r>
          </a:p>
        </p:txBody>
      </p:sp>
      <p:sp>
        <p:nvSpPr>
          <p:cNvPr id="35" name="Rectangle 34">
            <a:extLst>
              <a:ext uri="{FF2B5EF4-FFF2-40B4-BE49-F238E27FC236}">
                <a16:creationId xmlns:a16="http://schemas.microsoft.com/office/drawing/2014/main" id="{40C56A1A-CD7D-472E-8283-C9058BA5FC8A}"/>
              </a:ext>
            </a:extLst>
          </p:cNvPr>
          <p:cNvSpPr/>
          <p:nvPr/>
        </p:nvSpPr>
        <p:spPr>
          <a:xfrm>
            <a:off x="9177570" y="2371130"/>
            <a:ext cx="904724"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tx1"/>
                </a:solidFill>
              </a:rPr>
              <a:t>DHIMS</a:t>
            </a:r>
          </a:p>
          <a:p>
            <a:pPr algn="ctr"/>
            <a:r>
              <a:rPr lang="en-US" sz="800" dirty="0">
                <a:solidFill>
                  <a:schemeClr val="tx1"/>
                </a:solidFill>
              </a:rPr>
              <a:t>Data Entry</a:t>
            </a:r>
          </a:p>
        </p:txBody>
      </p:sp>
      <p:cxnSp>
        <p:nvCxnSpPr>
          <p:cNvPr id="36" name="Straight Arrow Connector 35">
            <a:extLst>
              <a:ext uri="{FF2B5EF4-FFF2-40B4-BE49-F238E27FC236}">
                <a16:creationId xmlns:a16="http://schemas.microsoft.com/office/drawing/2014/main" id="{E791890F-90D7-4774-A6FC-E5C8677A98DF}"/>
              </a:ext>
            </a:extLst>
          </p:cNvPr>
          <p:cNvCxnSpPr>
            <a:cxnSpLocks/>
            <a:stCxn id="35" idx="0"/>
            <a:endCxn id="53" idx="1"/>
          </p:cNvCxnSpPr>
          <p:nvPr/>
        </p:nvCxnSpPr>
        <p:spPr>
          <a:xfrm flipV="1">
            <a:off x="9629932" y="1572107"/>
            <a:ext cx="0" cy="7990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6B469930-2D84-4C5C-ABA6-E693476A6907}"/>
              </a:ext>
            </a:extLst>
          </p:cNvPr>
          <p:cNvSpPr/>
          <p:nvPr/>
        </p:nvSpPr>
        <p:spPr>
          <a:xfrm>
            <a:off x="9329032" y="3585855"/>
            <a:ext cx="904724"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tx1"/>
                </a:solidFill>
              </a:rPr>
              <a:t>DHIMS</a:t>
            </a:r>
          </a:p>
          <a:p>
            <a:pPr algn="ctr"/>
            <a:r>
              <a:rPr lang="en-US" sz="800" dirty="0">
                <a:solidFill>
                  <a:schemeClr val="tx1"/>
                </a:solidFill>
              </a:rPr>
              <a:t>Data Entry</a:t>
            </a:r>
          </a:p>
        </p:txBody>
      </p:sp>
      <p:sp>
        <p:nvSpPr>
          <p:cNvPr id="41" name="Rectangle 40">
            <a:extLst>
              <a:ext uri="{FF2B5EF4-FFF2-40B4-BE49-F238E27FC236}">
                <a16:creationId xmlns:a16="http://schemas.microsoft.com/office/drawing/2014/main" id="{38449F4F-0931-4843-AB34-4E713905E158}"/>
              </a:ext>
            </a:extLst>
          </p:cNvPr>
          <p:cNvSpPr/>
          <p:nvPr/>
        </p:nvSpPr>
        <p:spPr>
          <a:xfrm>
            <a:off x="10973542" y="4495281"/>
            <a:ext cx="904724"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100" dirty="0" err="1">
                <a:solidFill>
                  <a:schemeClr val="tx1"/>
                </a:solidFill>
              </a:rPr>
              <a:t>GhiLMIS</a:t>
            </a:r>
            <a:endParaRPr lang="en-US" sz="1100" dirty="0">
              <a:solidFill>
                <a:schemeClr val="tx1"/>
              </a:solidFill>
            </a:endParaRPr>
          </a:p>
          <a:p>
            <a:pPr algn="ctr"/>
            <a:r>
              <a:rPr lang="en-US" sz="800" dirty="0">
                <a:solidFill>
                  <a:schemeClr val="tx1"/>
                </a:solidFill>
              </a:rPr>
              <a:t>Data Entry</a:t>
            </a:r>
          </a:p>
        </p:txBody>
      </p:sp>
      <p:sp>
        <p:nvSpPr>
          <p:cNvPr id="43" name="Rectangle 42">
            <a:extLst>
              <a:ext uri="{FF2B5EF4-FFF2-40B4-BE49-F238E27FC236}">
                <a16:creationId xmlns:a16="http://schemas.microsoft.com/office/drawing/2014/main" id="{5DD85993-3D29-4216-BB38-F1D54797CE46}"/>
              </a:ext>
            </a:extLst>
          </p:cNvPr>
          <p:cNvSpPr/>
          <p:nvPr/>
        </p:nvSpPr>
        <p:spPr>
          <a:xfrm>
            <a:off x="9472744" y="4495281"/>
            <a:ext cx="904724" cy="399112"/>
          </a:xfrm>
          <a:prstGeom prst="rect">
            <a:avLst/>
          </a:prstGeom>
          <a:solidFill>
            <a:srgbClr val="FFCC66"/>
          </a:solidFill>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tx1"/>
                </a:solidFill>
              </a:rPr>
              <a:t>DHIMS</a:t>
            </a:r>
          </a:p>
          <a:p>
            <a:pPr algn="ctr"/>
            <a:r>
              <a:rPr lang="en-US" sz="800" dirty="0">
                <a:solidFill>
                  <a:schemeClr val="tx1"/>
                </a:solidFill>
              </a:rPr>
              <a:t>Data Entry</a:t>
            </a:r>
          </a:p>
        </p:txBody>
      </p:sp>
    </p:spTree>
    <p:extLst>
      <p:ext uri="{BB962C8B-B14F-4D97-AF65-F5344CB8AC3E}">
        <p14:creationId xmlns:p14="http://schemas.microsoft.com/office/powerpoint/2010/main" val="381436364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HSC-PSM-Widescreen">
  <a:themeElements>
    <a:clrScheme name="USAID Primary/secondary">
      <a:dk1>
        <a:sysClr val="windowText" lastClr="000000"/>
      </a:dk1>
      <a:lt1>
        <a:srgbClr val="FFFFFF"/>
      </a:lt1>
      <a:dk2>
        <a:srgbClr val="002F6C"/>
      </a:dk2>
      <a:lt2>
        <a:srgbClr val="BA0C2F"/>
      </a:lt2>
      <a:accent1>
        <a:srgbClr val="002F6C"/>
      </a:accent1>
      <a:accent2>
        <a:srgbClr val="BA0C2F"/>
      </a:accent2>
      <a:accent3>
        <a:srgbClr val="0067B9"/>
      </a:accent3>
      <a:accent4>
        <a:srgbClr val="A7C6ED"/>
      </a:accent4>
      <a:accent5>
        <a:srgbClr val="651D32"/>
      </a:accent5>
      <a:accent6>
        <a:srgbClr val="6C6463"/>
      </a:accent6>
      <a:hlink>
        <a:srgbClr val="6C6463"/>
      </a:hlink>
      <a:folHlink>
        <a:srgbClr val="6C6463"/>
      </a:folHlink>
    </a:clrScheme>
    <a:fontScheme name="Gill Sans MT">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oduct Data Management_Activity Alignment_v2.potx" id="{6C33AEB7-053D-4A78-8A72-DBA49FE43E93}" vid="{98288CF4-5A4A-4C12-B38C-388A84F0FBA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Project Technical Implementation" ma:contentTypeID="0x0101008DA58B5CA681664FAB24816C56F4108502000ADD5E642F4F1F4DAD7DCE948E5FBB18" ma:contentTypeVersion="9" ma:contentTypeDescription="" ma:contentTypeScope="" ma:versionID="7421ca707b38663b6644458ee72b1187">
  <xsd:schema xmlns:xsd="http://www.w3.org/2001/XMLSchema" xmlns:xs="http://www.w3.org/2001/XMLSchema" xmlns:p="http://schemas.microsoft.com/office/2006/metadata/properties" xmlns:ns2="8d7096d6-fc66-4344-9e3f-2445529a09f6" targetNamespace="http://schemas.microsoft.com/office/2006/metadata/properties" ma:root="true" ma:fieldsID="5ee30b9bfd6412e4d556676866cd5466" ns2:_="">
    <xsd:import namespace="8d7096d6-fc66-4344-9e3f-2445529a09f6"/>
    <xsd:element name="properties">
      <xsd:complexType>
        <xsd:sequence>
          <xsd:element name="documentManagement">
            <xsd:complexType>
              <xsd:all>
                <xsd:element ref="ns2:hbf0c10381aa4bd59932b5b7da857fed" minOccurs="0"/>
                <xsd:element ref="ns2:TaxCatchAll" minOccurs="0"/>
                <xsd:element ref="ns2:TaxCatchAllLabe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7096d6-fc66-4344-9e3f-2445529a09f6" elementFormDefault="qualified">
    <xsd:import namespace="http://schemas.microsoft.com/office/2006/documentManagement/types"/>
    <xsd:import namespace="http://schemas.microsoft.com/office/infopath/2007/PartnerControls"/>
    <xsd:element name="hbf0c10381aa4bd59932b5b7da857fed" ma:index="8" nillable="true" ma:taxonomy="true" ma:internalName="hbf0c10381aa4bd59932b5b7da857fed" ma:taxonomyFieldName="Project_x0020_Document_x0020_Type" ma:displayName="Project Document Type" ma:default="" ma:fieldId="{1bf0c103-81aa-4bd5-9932-b5b7da857fed}" ma:sspId="822e118f-d533-465d-b5ca-7beed2256e09" ma:termSetId="d8a5acf7-091c-4877-b363-b3708ae07044"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55cf9c8a-78a3-4561-85a9-0a0514ac3c6b}" ma:internalName="TaxCatchAll" ma:showField="CatchAllData" ma:web="854bdaf2-bd23-4f9a-b8cb-7de5fd396210">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55cf9c8a-78a3-4561-85a9-0a0514ac3c6b}" ma:internalName="TaxCatchAllLabel" ma:readOnly="true" ma:showField="CatchAllDataLabel" ma:web="854bdaf2-bd23-4f9a-b8cb-7de5fd3962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haredContentType xmlns="Microsoft.SharePoint.Taxonomy.ContentTypeSync" SourceId="822e118f-d533-465d-b5ca-7beed2256e09" ContentTypeId="0x0101008DA58B5CA681664FAB24816C56F4108502" PreviousValue="false"/>
</file>

<file path=customXml/item4.xml><?xml version="1.0" encoding="utf-8"?>
<p:properties xmlns:p="http://schemas.microsoft.com/office/2006/metadata/properties" xmlns:xsi="http://www.w3.org/2001/XMLSchema-instance" xmlns:pc="http://schemas.microsoft.com/office/infopath/2007/PartnerControls">
  <documentManagement>
    <hbf0c10381aa4bd59932b5b7da857fed xmlns="8d7096d6-fc66-4344-9e3f-2445529a09f6">
      <Terms xmlns="http://schemas.microsoft.com/office/infopath/2007/PartnerControls"/>
    </hbf0c10381aa4bd59932b5b7da857fed>
    <TaxCatchAll xmlns="8d7096d6-fc66-4344-9e3f-2445529a09f6"/>
  </documentManagement>
</p:properties>
</file>

<file path=customXml/itemProps1.xml><?xml version="1.0" encoding="utf-8"?>
<ds:datastoreItem xmlns:ds="http://schemas.openxmlformats.org/officeDocument/2006/customXml" ds:itemID="{D8C859B5-1112-4CB1-A233-C8CF383F97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7096d6-fc66-4344-9e3f-2445529a09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D39EBDE-6D94-45AE-B699-D5F9D683A9D9}">
  <ds:schemaRefs>
    <ds:schemaRef ds:uri="http://schemas.microsoft.com/sharepoint/v3/contenttype/forms"/>
  </ds:schemaRefs>
</ds:datastoreItem>
</file>

<file path=customXml/itemProps3.xml><?xml version="1.0" encoding="utf-8"?>
<ds:datastoreItem xmlns:ds="http://schemas.openxmlformats.org/officeDocument/2006/customXml" ds:itemID="{652FC8C8-9101-4099-A0EA-69211CE68581}">
  <ds:schemaRefs>
    <ds:schemaRef ds:uri="Microsoft.SharePoint.Taxonomy.ContentTypeSync"/>
  </ds:schemaRefs>
</ds:datastoreItem>
</file>

<file path=customXml/itemProps4.xml><?xml version="1.0" encoding="utf-8"?>
<ds:datastoreItem xmlns:ds="http://schemas.openxmlformats.org/officeDocument/2006/customXml" ds:itemID="{BEAE8431-F759-4283-8BEF-A17B8C6726B1}">
  <ds:schemaRefs>
    <ds:schemaRef ds:uri="http://purl.org/dc/term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33cd82f4-3f37-4b3e-a578-547f27c42b2d"/>
    <ds:schemaRef ds:uri="http://schemas.microsoft.com/office/2006/metadata/properties"/>
    <ds:schemaRef ds:uri="http://www.w3.org/XML/1998/namespace"/>
    <ds:schemaRef ds:uri="http://purl.org/dc/dcmitype/"/>
    <ds:schemaRef ds:uri="8d7096d6-fc66-4344-9e3f-2445529a09f6"/>
  </ds:schemaRefs>
</ds:datastoreItem>
</file>

<file path=docProps/app.xml><?xml version="1.0" encoding="utf-8"?>
<Properties xmlns="http://schemas.openxmlformats.org/officeDocument/2006/extended-properties" xmlns:vt="http://schemas.openxmlformats.org/officeDocument/2006/docPropsVTypes">
  <Template>Office Theme</Template>
  <TotalTime>29948</TotalTime>
  <Words>145</Words>
  <Application>Microsoft Office PowerPoint</Application>
  <PresentationFormat>Widescreen</PresentationFormat>
  <Paragraphs>51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Courier New</vt:lpstr>
      <vt:lpstr>Gill Sans MT</vt:lpstr>
      <vt:lpstr>GHSC-PSM-Widescreen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Jamal Sayess</dc:creator>
  <cp:lastModifiedBy>Simon Conesa</cp:lastModifiedBy>
  <cp:revision>271</cp:revision>
  <dcterms:created xsi:type="dcterms:W3CDTF">2020-02-25T15:16:25Z</dcterms:created>
  <dcterms:modified xsi:type="dcterms:W3CDTF">2021-06-25T15:44:15Z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0x0101008DA58B5CA681664FAB24816C56F4108502000ADD5E642F4F1F4DAD7DCE948E5FBB18</vt:lpwstr>
  </property>
</Properties>
</file>