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B032D5B8-511F-479D-8AEA-F3D432A1D0BF}"/>
    <pc:docChg chg="delSld">
      <pc:chgData name="Simon Conesa" userId="85e637a4-6b19-43c5-8a8d-4fa11b74262f" providerId="ADAL" clId="{B032D5B8-511F-479D-8AEA-F3D432A1D0BF}" dt="2021-06-25T15:45:22.315" v="0" actId="2696"/>
      <pc:docMkLst>
        <pc:docMk/>
      </pc:docMkLst>
      <pc:sldChg chg="del">
        <pc:chgData name="Simon Conesa" userId="85e637a4-6b19-43c5-8a8d-4fa11b74262f" providerId="ADAL" clId="{B032D5B8-511F-479D-8AEA-F3D432A1D0BF}" dt="2021-06-25T15:45:22.315" v="0" actId="2696"/>
        <pc:sldMkLst>
          <pc:docMk/>
          <pc:sldMk cId="2396667794" sldId="5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17" name="Straight Arrow Connector 16">
            <a:extLst>
              <a:ext uri="{FF2B5EF4-FFF2-40B4-BE49-F238E27FC236}">
                <a16:creationId xmlns:a16="http://schemas.microsoft.com/office/drawing/2014/main" id="{CCBE755C-54E6-4C06-80B8-75F792081548}"/>
              </a:ext>
            </a:extLst>
          </p:cNvPr>
          <p:cNvCxnSpPr>
            <a:endCxn id="55" idx="3"/>
          </p:cNvCxnSpPr>
          <p:nvPr/>
        </p:nvCxnSpPr>
        <p:spPr>
          <a:xfrm rot="5400000">
            <a:off x="7640864" y="3090879"/>
            <a:ext cx="1850028" cy="654534"/>
          </a:xfrm>
          <a:prstGeom prst="bentConnector3">
            <a:avLst>
              <a:gd name="adj1" fmla="val 5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7133753" y="1453792"/>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282367032"/>
              </p:ext>
            </p:extLst>
          </p:nvPr>
        </p:nvGraphicFramePr>
        <p:xfrm>
          <a:off x="11284" y="368949"/>
          <a:ext cx="6072892" cy="5562600"/>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SISNU</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SISNU is the local name for DHIS2</a:t>
                      </a:r>
                    </a:p>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61534">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a:solidFill>
                            <a:srgbClr val="000000"/>
                          </a:solidFill>
                          <a:effectLst/>
                          <a:latin typeface="+mn-lt"/>
                        </a:rPr>
                        <a:t>Channel</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Government of Haiti</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MS Access database with a user interface for stock management, distribution and forecasting</a:t>
                      </a:r>
                    </a:p>
                  </a:txBody>
                  <a:tcPr marL="9525" marR="9525" marT="9525" marB="0"/>
                </a:tc>
                <a:extLst>
                  <a:ext uri="{0D108BD9-81ED-4DB2-BD59-A6C34878D82A}">
                    <a16:rowId xmlns:a16="http://schemas.microsoft.com/office/drawing/2014/main" val="1903008117"/>
                  </a:ext>
                </a:extLst>
              </a:tr>
              <a:tr h="0">
                <a:tc>
                  <a:txBody>
                    <a:bodyPr/>
                    <a:lstStyle/>
                    <a:p>
                      <a:pPr algn="l" fontAlgn="t"/>
                      <a:r>
                        <a:rPr lang="en-US" sz="1100" b="0" i="0" u="none" strike="noStrike" dirty="0">
                          <a:solidFill>
                            <a:srgbClr val="000000"/>
                          </a:solidFill>
                          <a:effectLst/>
                          <a:latin typeface="+mn-lt"/>
                        </a:rPr>
                        <a:t>MACS</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WMS used by the USAID project in Haiti for stock management of pharmaceutical products</a:t>
                      </a:r>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a:solidFill>
                            <a:srgbClr val="000000"/>
                          </a:solidFill>
                          <a:effectLst/>
                          <a:latin typeface="+mn-lt"/>
                        </a:rPr>
                        <a:t>SYGDOCC</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Locally developed ELMIS manages facility stock, site consumption data, and patient by regimen data for all USG supported sites. </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a:solidFill>
                            <a:srgbClr val="000000"/>
                          </a:solidFill>
                          <a:effectLst/>
                          <a:latin typeface="+mn-lt"/>
                        </a:rPr>
                        <a:t>SYGDOCC Smartphone for Reporting</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Mobile version of the SYGDOCC ELMIS developed for sites without an IT infrastructure</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Syncs data with SYGDOCC central data through web services</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Currently being piloted</a:t>
                      </a:r>
                    </a:p>
                  </a:txBody>
                  <a:tcPr marL="9525" marR="9525" marT="9525" marB="0"/>
                </a:tc>
                <a:extLst>
                  <a:ext uri="{0D108BD9-81ED-4DB2-BD59-A6C34878D82A}">
                    <a16:rowId xmlns:a16="http://schemas.microsoft.com/office/drawing/2014/main" val="3128761188"/>
                  </a:ext>
                </a:extLst>
              </a:tr>
              <a:tr h="133503">
                <a:tc>
                  <a:txBody>
                    <a:bodyPr/>
                    <a:lstStyle/>
                    <a:p>
                      <a:pPr algn="l" fontAlgn="t"/>
                      <a:r>
                        <a:rPr lang="en-US" sz="1100" b="0" i="0" u="none" strike="noStrike" dirty="0">
                          <a:solidFill>
                            <a:srgbClr val="000000"/>
                          </a:solidFill>
                          <a:effectLst/>
                          <a:latin typeface="+mn-lt"/>
                        </a:rPr>
                        <a:t>SYGDOCC Electronic Dispensing</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Manages product and patient dispensation.</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System will synchronize with SYGDOCC central server for collecting data</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The tool is still under development and not yet deployed, planned deployment in FY20</a:t>
                      </a:r>
                    </a:p>
                  </a:txBody>
                  <a:tcPr marL="9525" marR="9525" marT="9525" marB="0"/>
                </a:tc>
                <a:extLst>
                  <a:ext uri="{0D108BD9-81ED-4DB2-BD59-A6C34878D82A}">
                    <a16:rowId xmlns:a16="http://schemas.microsoft.com/office/drawing/2014/main" val="3126356009"/>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18433" y="-110632"/>
            <a:ext cx="3131486"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Haiti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11119395" y="2108837"/>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11111925" y="175141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53" name="Cloud 52">
            <a:extLst>
              <a:ext uri="{FF2B5EF4-FFF2-40B4-BE49-F238E27FC236}">
                <a16:creationId xmlns:a16="http://schemas.microsoft.com/office/drawing/2014/main" id="{562E70E1-EB16-4A2B-B119-4AE8A6435374}"/>
              </a:ext>
            </a:extLst>
          </p:cNvPr>
          <p:cNvSpPr/>
          <p:nvPr/>
        </p:nvSpPr>
        <p:spPr>
          <a:xfrm>
            <a:off x="6496358" y="891148"/>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SISNU</a:t>
            </a:r>
          </a:p>
        </p:txBody>
      </p:sp>
      <p:sp>
        <p:nvSpPr>
          <p:cNvPr id="35" name="Rectangle 34">
            <a:extLst>
              <a:ext uri="{FF2B5EF4-FFF2-40B4-BE49-F238E27FC236}">
                <a16:creationId xmlns:a16="http://schemas.microsoft.com/office/drawing/2014/main" id="{40C56A1A-CD7D-472E-8283-C9058BA5FC8A}"/>
              </a:ext>
            </a:extLst>
          </p:cNvPr>
          <p:cNvSpPr/>
          <p:nvPr/>
        </p:nvSpPr>
        <p:spPr>
          <a:xfrm>
            <a:off x="6529929" y="233575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SISNU</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6982291" y="1536732"/>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6681391" y="355048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SISNU</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6681391" y="445990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7133753" y="3949592"/>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Flowchart: Magnetic Disk 43">
            <a:extLst>
              <a:ext uri="{FF2B5EF4-FFF2-40B4-BE49-F238E27FC236}">
                <a16:creationId xmlns:a16="http://schemas.microsoft.com/office/drawing/2014/main" id="{898F1D89-744A-4A16-99DA-AA8B3D958A7C}"/>
              </a:ext>
            </a:extLst>
          </p:cNvPr>
          <p:cNvSpPr/>
          <p:nvPr/>
        </p:nvSpPr>
        <p:spPr>
          <a:xfrm>
            <a:off x="8893150" y="2237975"/>
            <a:ext cx="904718" cy="51031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SYGDOCC</a:t>
            </a:r>
          </a:p>
        </p:txBody>
      </p:sp>
      <p:sp>
        <p:nvSpPr>
          <p:cNvPr id="30" name="Flowchart: Magnetic Disk 29">
            <a:extLst>
              <a:ext uri="{FF2B5EF4-FFF2-40B4-BE49-F238E27FC236}">
                <a16:creationId xmlns:a16="http://schemas.microsoft.com/office/drawing/2014/main" id="{5DC13717-A9C8-4D30-B665-7FD0CF317F44}"/>
              </a:ext>
            </a:extLst>
          </p:cNvPr>
          <p:cNvSpPr/>
          <p:nvPr/>
        </p:nvSpPr>
        <p:spPr>
          <a:xfrm>
            <a:off x="11120120" y="300521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Channel</a:t>
            </a:r>
          </a:p>
        </p:txBody>
      </p:sp>
      <p:sp>
        <p:nvSpPr>
          <p:cNvPr id="31" name="Flowchart: Magnetic Disk 30">
            <a:extLst>
              <a:ext uri="{FF2B5EF4-FFF2-40B4-BE49-F238E27FC236}">
                <a16:creationId xmlns:a16="http://schemas.microsoft.com/office/drawing/2014/main" id="{5268134E-B89A-4223-A976-AE8141F1DC14}"/>
              </a:ext>
            </a:extLst>
          </p:cNvPr>
          <p:cNvSpPr/>
          <p:nvPr/>
        </p:nvSpPr>
        <p:spPr>
          <a:xfrm>
            <a:off x="11120120" y="3654430"/>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Channel</a:t>
            </a:r>
          </a:p>
        </p:txBody>
      </p:sp>
      <p:sp>
        <p:nvSpPr>
          <p:cNvPr id="43" name="Flowchart: Magnetic Disk 42">
            <a:extLst>
              <a:ext uri="{FF2B5EF4-FFF2-40B4-BE49-F238E27FC236}">
                <a16:creationId xmlns:a16="http://schemas.microsoft.com/office/drawing/2014/main" id="{FBBF4894-8B89-4240-A5BF-AFF603A5109C}"/>
              </a:ext>
            </a:extLst>
          </p:cNvPr>
          <p:cNvSpPr/>
          <p:nvPr/>
        </p:nvSpPr>
        <p:spPr>
          <a:xfrm>
            <a:off x="11071395" y="2463223"/>
            <a:ext cx="904718" cy="51031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MACS</a:t>
            </a:r>
          </a:p>
        </p:txBody>
      </p:sp>
      <p:sp>
        <p:nvSpPr>
          <p:cNvPr id="47" name="Rectangle 46">
            <a:extLst>
              <a:ext uri="{FF2B5EF4-FFF2-40B4-BE49-F238E27FC236}">
                <a16:creationId xmlns:a16="http://schemas.microsoft.com/office/drawing/2014/main" id="{5795FFF5-D380-4F15-8C06-7A733E475234}"/>
              </a:ext>
            </a:extLst>
          </p:cNvPr>
          <p:cNvSpPr/>
          <p:nvPr/>
        </p:nvSpPr>
        <p:spPr>
          <a:xfrm>
            <a:off x="8893144" y="356550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Central for entry</a:t>
            </a:r>
          </a:p>
        </p:txBody>
      </p:sp>
      <p:sp>
        <p:nvSpPr>
          <p:cNvPr id="48" name="Rectangle 47">
            <a:extLst>
              <a:ext uri="{FF2B5EF4-FFF2-40B4-BE49-F238E27FC236}">
                <a16:creationId xmlns:a16="http://schemas.microsoft.com/office/drawing/2014/main" id="{8B31BFBD-A0E9-4017-9D91-D2B5BAEC8BEC}"/>
              </a:ext>
            </a:extLst>
          </p:cNvPr>
          <p:cNvSpPr/>
          <p:nvPr/>
        </p:nvSpPr>
        <p:spPr>
          <a:xfrm>
            <a:off x="8893144" y="4461754"/>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9" name="Straight Arrow Connector 48">
            <a:extLst>
              <a:ext uri="{FF2B5EF4-FFF2-40B4-BE49-F238E27FC236}">
                <a16:creationId xmlns:a16="http://schemas.microsoft.com/office/drawing/2014/main" id="{ABB80A88-F598-494F-9031-0A98060A2735}"/>
              </a:ext>
            </a:extLst>
          </p:cNvPr>
          <p:cNvCxnSpPr>
            <a:cxnSpLocks/>
            <a:stCxn id="48" idx="0"/>
            <a:endCxn id="47" idx="2"/>
          </p:cNvCxnSpPr>
          <p:nvPr/>
        </p:nvCxnSpPr>
        <p:spPr>
          <a:xfrm flipV="1">
            <a:off x="9345506" y="3964621"/>
            <a:ext cx="0" cy="49713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60FD62-689E-48F3-ACF4-ACFF3AD7C77C}"/>
              </a:ext>
            </a:extLst>
          </p:cNvPr>
          <p:cNvCxnSpPr>
            <a:cxnSpLocks/>
            <a:stCxn id="47" idx="0"/>
            <a:endCxn id="44" idx="3"/>
          </p:cNvCxnSpPr>
          <p:nvPr/>
        </p:nvCxnSpPr>
        <p:spPr>
          <a:xfrm flipV="1">
            <a:off x="9345506" y="2748289"/>
            <a:ext cx="3" cy="81722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id="{A773D1C9-0B9B-428B-8ECD-03934828E808}"/>
              </a:ext>
            </a:extLst>
          </p:cNvPr>
          <p:cNvSpPr/>
          <p:nvPr/>
        </p:nvSpPr>
        <p:spPr>
          <a:xfrm>
            <a:off x="7687909" y="4300541"/>
            <a:ext cx="1101403" cy="745406"/>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SYGDOCC</a:t>
            </a:r>
          </a:p>
          <a:p>
            <a:pPr algn="ctr"/>
            <a:r>
              <a:rPr lang="en-US" sz="800" dirty="0">
                <a:solidFill>
                  <a:schemeClr val="tx1"/>
                </a:solidFill>
              </a:rPr>
              <a:t>Smartphone</a:t>
            </a:r>
          </a:p>
          <a:p>
            <a:pPr algn="ctr"/>
            <a:r>
              <a:rPr lang="en-US" sz="800" dirty="0">
                <a:solidFill>
                  <a:schemeClr val="tx1"/>
                </a:solidFill>
              </a:rPr>
              <a:t>for Reporting</a:t>
            </a:r>
          </a:p>
        </p:txBody>
      </p:sp>
      <p:sp>
        <p:nvSpPr>
          <p:cNvPr id="62" name="TextBox 61">
            <a:extLst>
              <a:ext uri="{FF2B5EF4-FFF2-40B4-BE49-F238E27FC236}">
                <a16:creationId xmlns:a16="http://schemas.microsoft.com/office/drawing/2014/main" id="{AD65E14C-F83D-4A40-8F8E-43458E139BED}"/>
              </a:ext>
            </a:extLst>
          </p:cNvPr>
          <p:cNvSpPr txBox="1"/>
          <p:nvPr/>
        </p:nvSpPr>
        <p:spPr>
          <a:xfrm>
            <a:off x="8057550" y="3022313"/>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63" name="Graphic 62" descr="Repeat">
            <a:extLst>
              <a:ext uri="{FF2B5EF4-FFF2-40B4-BE49-F238E27FC236}">
                <a16:creationId xmlns:a16="http://schemas.microsoft.com/office/drawing/2014/main" id="{AB5632A1-DB4C-4B42-8082-00B062382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5446" y="3203451"/>
            <a:ext cx="466946" cy="375024"/>
          </a:xfrm>
          <a:prstGeom prst="rect">
            <a:avLst/>
          </a:prstGeom>
        </p:spPr>
      </p:pic>
      <p:graphicFrame>
        <p:nvGraphicFramePr>
          <p:cNvPr id="41" name="Table 10">
            <a:extLst>
              <a:ext uri="{FF2B5EF4-FFF2-40B4-BE49-F238E27FC236}">
                <a16:creationId xmlns:a16="http://schemas.microsoft.com/office/drawing/2014/main" id="{3BD164F7-58EF-420D-A8C5-F044FBE4DBA8}"/>
              </a:ext>
            </a:extLst>
          </p:cNvPr>
          <p:cNvGraphicFramePr>
            <a:graphicFrameLocks noGrp="1"/>
          </p:cNvGraphicFramePr>
          <p:nvPr>
            <p:extLst>
              <p:ext uri="{D42A27DB-BD31-4B8C-83A1-F6EECF244321}">
                <p14:modId xmlns:p14="http://schemas.microsoft.com/office/powerpoint/2010/main" val="1473831095"/>
              </p:ext>
            </p:extLst>
          </p:nvPr>
        </p:nvGraphicFramePr>
        <p:xfrm>
          <a:off x="6107825" y="5183229"/>
          <a:ext cx="4163993" cy="451370"/>
        </p:xfrm>
        <a:graphic>
          <a:graphicData uri="http://schemas.openxmlformats.org/drawingml/2006/table">
            <a:tbl>
              <a:tblPr firstRow="1" bandRow="1">
                <a:tableStyleId>{5940675A-B579-460E-94D1-54222C63F5DA}</a:tableStyleId>
              </a:tblPr>
              <a:tblGrid>
                <a:gridCol w="4163993">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42" name="Cloud 41">
            <a:extLst>
              <a:ext uri="{FF2B5EF4-FFF2-40B4-BE49-F238E27FC236}">
                <a16:creationId xmlns:a16="http://schemas.microsoft.com/office/drawing/2014/main" id="{68F16F43-7B99-418E-935F-4C658A6E28D3}"/>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45" name="Rectangle 44">
            <a:extLst>
              <a:ext uri="{FF2B5EF4-FFF2-40B4-BE49-F238E27FC236}">
                <a16:creationId xmlns:a16="http://schemas.microsoft.com/office/drawing/2014/main" id="{98DA253E-0668-4EA3-8DD6-987751B355D8}"/>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46" name="Flowchart: Magnetic Disk 45">
            <a:extLst>
              <a:ext uri="{FF2B5EF4-FFF2-40B4-BE49-F238E27FC236}">
                <a16:creationId xmlns:a16="http://schemas.microsoft.com/office/drawing/2014/main" id="{04F059EC-9FEA-4905-AF96-D982A5AD7420}"/>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1" name="TextBox 50">
            <a:extLst>
              <a:ext uri="{FF2B5EF4-FFF2-40B4-BE49-F238E27FC236}">
                <a16:creationId xmlns:a16="http://schemas.microsoft.com/office/drawing/2014/main" id="{C9887BE6-1245-487D-966A-8073575FD38B}"/>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52" name="TextBox 51">
            <a:extLst>
              <a:ext uri="{FF2B5EF4-FFF2-40B4-BE49-F238E27FC236}">
                <a16:creationId xmlns:a16="http://schemas.microsoft.com/office/drawing/2014/main" id="{59A23F59-602F-4C12-98DD-C01D09E62A90}"/>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54" name="TextBox 53">
            <a:extLst>
              <a:ext uri="{FF2B5EF4-FFF2-40B4-BE49-F238E27FC236}">
                <a16:creationId xmlns:a16="http://schemas.microsoft.com/office/drawing/2014/main" id="{A4C3028A-A3CE-409B-B59C-64D5FE95C150}"/>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6" name="Rectangle 55">
            <a:extLst>
              <a:ext uri="{FF2B5EF4-FFF2-40B4-BE49-F238E27FC236}">
                <a16:creationId xmlns:a16="http://schemas.microsoft.com/office/drawing/2014/main" id="{549619FC-EB77-41BF-B9E7-7DC9CEF51A1F}"/>
              </a:ext>
            </a:extLst>
          </p:cNvPr>
          <p:cNvSpPr/>
          <p:nvPr/>
        </p:nvSpPr>
        <p:spPr>
          <a:xfrm>
            <a:off x="8977257" y="5283641"/>
            <a:ext cx="464739" cy="14024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a:extLst>
              <a:ext uri="{FF2B5EF4-FFF2-40B4-BE49-F238E27FC236}">
                <a16:creationId xmlns:a16="http://schemas.microsoft.com/office/drawing/2014/main" id="{EE5AE744-0394-4C39-92B7-0FAA1E21559D}"/>
              </a:ext>
            </a:extLst>
          </p:cNvPr>
          <p:cNvSpPr/>
          <p:nvPr/>
        </p:nvSpPr>
        <p:spPr>
          <a:xfrm>
            <a:off x="9536287" y="5263971"/>
            <a:ext cx="464739" cy="21099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p:txBody>
      </p:sp>
      <p:sp>
        <p:nvSpPr>
          <p:cNvPr id="59" name="TextBox 58">
            <a:extLst>
              <a:ext uri="{FF2B5EF4-FFF2-40B4-BE49-F238E27FC236}">
                <a16:creationId xmlns:a16="http://schemas.microsoft.com/office/drawing/2014/main" id="{36FC7570-3850-4FBC-BB14-05FF1FDD2A3B}"/>
              </a:ext>
            </a:extLst>
          </p:cNvPr>
          <p:cNvSpPr txBox="1"/>
          <p:nvPr/>
        </p:nvSpPr>
        <p:spPr>
          <a:xfrm>
            <a:off x="8917099" y="5437046"/>
            <a:ext cx="1136604" cy="215444"/>
          </a:xfrm>
          <a:prstGeom prst="rect">
            <a:avLst/>
          </a:prstGeom>
          <a:noFill/>
        </p:spPr>
        <p:txBody>
          <a:bodyPr wrap="square" rtlCol="0">
            <a:spAutoFit/>
          </a:bodyPr>
          <a:lstStyle/>
          <a:p>
            <a:pPr algn="ctr"/>
            <a:r>
              <a:rPr lang="en-US" sz="800" dirty="0"/>
              <a:t>Under development</a:t>
            </a:r>
          </a:p>
        </p:txBody>
      </p:sp>
      <p:cxnSp>
        <p:nvCxnSpPr>
          <p:cNvPr id="60" name="Straight Arrow Connector 16">
            <a:extLst>
              <a:ext uri="{FF2B5EF4-FFF2-40B4-BE49-F238E27FC236}">
                <a16:creationId xmlns:a16="http://schemas.microsoft.com/office/drawing/2014/main" id="{CA596E2D-395A-41EF-AA90-B42E49C56E95}"/>
              </a:ext>
            </a:extLst>
          </p:cNvPr>
          <p:cNvCxnSpPr>
            <a:cxnSpLocks/>
            <a:stCxn id="44" idx="4"/>
            <a:endCxn id="65" idx="1"/>
          </p:cNvCxnSpPr>
          <p:nvPr/>
        </p:nvCxnSpPr>
        <p:spPr>
          <a:xfrm>
            <a:off x="9797868" y="2493132"/>
            <a:ext cx="769825" cy="1809549"/>
          </a:xfrm>
          <a:prstGeom prst="bent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125F219-CEA9-485C-85A7-46387C2E5E6B}"/>
              </a:ext>
            </a:extLst>
          </p:cNvPr>
          <p:cNvSpPr txBox="1"/>
          <p:nvPr/>
        </p:nvSpPr>
        <p:spPr>
          <a:xfrm>
            <a:off x="10368569" y="3076291"/>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64" name="Graphic 63" descr="Repeat">
            <a:extLst>
              <a:ext uri="{FF2B5EF4-FFF2-40B4-BE49-F238E27FC236}">
                <a16:creationId xmlns:a16="http://schemas.microsoft.com/office/drawing/2014/main" id="{34183BBA-EC81-4187-9FAA-BA13D9B65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6465" y="3257429"/>
            <a:ext cx="466946" cy="375024"/>
          </a:xfrm>
          <a:prstGeom prst="rect">
            <a:avLst/>
          </a:prstGeom>
        </p:spPr>
      </p:pic>
      <p:sp>
        <p:nvSpPr>
          <p:cNvPr id="65" name="Flowchart: Magnetic Disk 64">
            <a:extLst>
              <a:ext uri="{FF2B5EF4-FFF2-40B4-BE49-F238E27FC236}">
                <a16:creationId xmlns:a16="http://schemas.microsoft.com/office/drawing/2014/main" id="{85681992-B5A7-449F-B80C-6CE89021ACDA}"/>
              </a:ext>
            </a:extLst>
          </p:cNvPr>
          <p:cNvSpPr/>
          <p:nvPr/>
        </p:nvSpPr>
        <p:spPr>
          <a:xfrm>
            <a:off x="10053703" y="4302681"/>
            <a:ext cx="1027980" cy="831315"/>
          </a:xfrm>
          <a:prstGeom prst="flowChartMagneticDisk">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wrap="none" rtlCol="0" anchor="ctr" anchorCtr="0"/>
          <a:lstStyle/>
          <a:p>
            <a:pPr algn="ctr"/>
            <a:endParaRPr lang="en-US" sz="1100" dirty="0"/>
          </a:p>
          <a:p>
            <a:pPr algn="ctr"/>
            <a:r>
              <a:rPr lang="en-US" sz="1100" dirty="0"/>
              <a:t>SYGDOCC</a:t>
            </a:r>
          </a:p>
          <a:p>
            <a:pPr algn="ctr"/>
            <a:r>
              <a:rPr lang="en-US" sz="1100" dirty="0"/>
              <a:t>Electronic</a:t>
            </a:r>
          </a:p>
          <a:p>
            <a:pPr algn="ctr"/>
            <a:r>
              <a:rPr lang="en-US" sz="1100" dirty="0"/>
              <a:t>Dispensing</a:t>
            </a:r>
          </a:p>
        </p:txBody>
      </p:sp>
    </p:spTree>
    <p:extLst>
      <p:ext uri="{BB962C8B-B14F-4D97-AF65-F5344CB8AC3E}">
        <p14:creationId xmlns:p14="http://schemas.microsoft.com/office/powerpoint/2010/main" val="3734476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11730B-1587-4835-A9DD-026DCCCB667D}">
  <ds:schemaRefs>
    <ds:schemaRef ds:uri="Microsoft.SharePoint.Taxonomy.ContentTypeSync"/>
  </ds:schemaRefs>
</ds:datastoreItem>
</file>

<file path=customXml/itemProps2.xml><?xml version="1.0" encoding="utf-8"?>
<ds:datastoreItem xmlns:ds="http://schemas.openxmlformats.org/officeDocument/2006/customXml" ds:itemID="{3051FECB-8C1E-47E8-B745-FFE6A92AD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8431-F759-4283-8BEF-A17B8C6726B1}">
  <ds:schemaRefs>
    <ds:schemaRef ds:uri="http://schemas.microsoft.com/office/2006/documentManagement/types"/>
    <ds:schemaRef ds:uri="http://schemas.openxmlformats.org/package/2006/metadata/core-properties"/>
    <ds:schemaRef ds:uri="33cd82f4-3f37-4b3e-a578-547f27c42b2d"/>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8d7096d6-fc66-4344-9e3f-2445529a09f6"/>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42985</TotalTime>
  <Words>281</Words>
  <Application>Microsoft Office PowerPoint</Application>
  <PresentationFormat>Widescreen</PresentationFormat>
  <Paragraphs>85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415</cp:revision>
  <dcterms:created xsi:type="dcterms:W3CDTF">2020-02-25T15:16:25Z</dcterms:created>
  <dcterms:modified xsi:type="dcterms:W3CDTF">2021-06-25T15:45:24Z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