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5"/>
  </p:sldMasterIdLst>
  <p:notesMasterIdLst>
    <p:notesMasterId r:id="rId12"/>
  </p:notesMasterIdLst>
  <p:sldIdLst>
    <p:sldId id="434" r:id="rId6"/>
    <p:sldId id="448" r:id="rId7"/>
    <p:sldId id="449" r:id="rId8"/>
    <p:sldId id="436" r:id="rId9"/>
    <p:sldId id="435" r:id="rId10"/>
    <p:sldId id="450"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A0C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1013AA-E38E-4BA7-A0D2-816BEF5A219C}" v="15" dt="2019-10-29T13:42:10.1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4124" autoAdjust="0"/>
  </p:normalViewPr>
  <p:slideViewPr>
    <p:cSldViewPr snapToGrid="0">
      <p:cViewPr varScale="1">
        <p:scale>
          <a:sx n="65" d="100"/>
          <a:sy n="65" d="100"/>
        </p:scale>
        <p:origin x="552"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theme" Target="theme/theme1.xml"/><Relationship Id="rId10" Type="http://schemas.openxmlformats.org/officeDocument/2006/relationships/slide" Target="slides/slide5.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thur Ostrega" userId="44a2ba31-2f2b-45f5-8757-e4b9de9a9604" providerId="ADAL" clId="{C11013AA-E38E-4BA7-A0D2-816BEF5A219C}"/>
    <pc:docChg chg="undo custSel addSld delSld modSld sldOrd">
      <pc:chgData name="Arthur Ostrega" userId="44a2ba31-2f2b-45f5-8757-e4b9de9a9604" providerId="ADAL" clId="{C11013AA-E38E-4BA7-A0D2-816BEF5A219C}" dt="2019-10-29T14:11:04.999" v="3128" actId="20577"/>
      <pc:docMkLst>
        <pc:docMk/>
      </pc:docMkLst>
      <pc:sldChg chg="modSp">
        <pc:chgData name="Arthur Ostrega" userId="44a2ba31-2f2b-45f5-8757-e4b9de9a9604" providerId="ADAL" clId="{C11013AA-E38E-4BA7-A0D2-816BEF5A219C}" dt="2019-10-29T13:42:35.227" v="3074" actId="20577"/>
        <pc:sldMkLst>
          <pc:docMk/>
          <pc:sldMk cId="1104981748" sldId="434"/>
        </pc:sldMkLst>
        <pc:spChg chg="mod">
          <ac:chgData name="Arthur Ostrega" userId="44a2ba31-2f2b-45f5-8757-e4b9de9a9604" providerId="ADAL" clId="{C11013AA-E38E-4BA7-A0D2-816BEF5A219C}" dt="2019-10-29T13:42:35.227" v="3074" actId="20577"/>
          <ac:spMkLst>
            <pc:docMk/>
            <pc:sldMk cId="1104981748" sldId="434"/>
            <ac:spMk id="9" creationId="{ED66C640-BDDB-4A50-A330-0D50A1FBDED2}"/>
          </ac:spMkLst>
        </pc:spChg>
      </pc:sldChg>
      <pc:sldChg chg="modSp modNotesTx">
        <pc:chgData name="Arthur Ostrega" userId="44a2ba31-2f2b-45f5-8757-e4b9de9a9604" providerId="ADAL" clId="{C11013AA-E38E-4BA7-A0D2-816BEF5A219C}" dt="2019-10-29T13:42:49.920" v="3078" actId="6549"/>
        <pc:sldMkLst>
          <pc:docMk/>
          <pc:sldMk cId="2893032912" sldId="435"/>
        </pc:sldMkLst>
        <pc:spChg chg="mod">
          <ac:chgData name="Arthur Ostrega" userId="44a2ba31-2f2b-45f5-8757-e4b9de9a9604" providerId="ADAL" clId="{C11013AA-E38E-4BA7-A0D2-816BEF5A219C}" dt="2019-10-24T19:56:36.601" v="3062" actId="207"/>
          <ac:spMkLst>
            <pc:docMk/>
            <pc:sldMk cId="2893032912" sldId="435"/>
            <ac:spMk id="210945" creationId="{F5C10CCA-D283-4243-99A2-C7B564CB503F}"/>
          </ac:spMkLst>
        </pc:spChg>
        <pc:spChg chg="mod">
          <ac:chgData name="Arthur Ostrega" userId="44a2ba31-2f2b-45f5-8757-e4b9de9a9604" providerId="ADAL" clId="{C11013AA-E38E-4BA7-A0D2-816BEF5A219C}" dt="2019-10-24T18:22:51.624" v="220" actId="1076"/>
          <ac:spMkLst>
            <pc:docMk/>
            <pc:sldMk cId="2893032912" sldId="435"/>
            <ac:spMk id="210949" creationId="{762DC4EE-2F2E-4503-993E-F66FD4729DA5}"/>
          </ac:spMkLst>
        </pc:spChg>
      </pc:sldChg>
      <pc:sldChg chg="delSp modSp modNotesTx">
        <pc:chgData name="Arthur Ostrega" userId="44a2ba31-2f2b-45f5-8757-e4b9de9a9604" providerId="ADAL" clId="{C11013AA-E38E-4BA7-A0D2-816BEF5A219C}" dt="2019-10-29T13:42:47.433" v="3077" actId="6549"/>
        <pc:sldMkLst>
          <pc:docMk/>
          <pc:sldMk cId="1442467564" sldId="436"/>
        </pc:sldMkLst>
        <pc:spChg chg="del">
          <ac:chgData name="Arthur Ostrega" userId="44a2ba31-2f2b-45f5-8757-e4b9de9a9604" providerId="ADAL" clId="{C11013AA-E38E-4BA7-A0D2-816BEF5A219C}" dt="2019-10-24T19:37:55.114" v="1503" actId="478"/>
          <ac:spMkLst>
            <pc:docMk/>
            <pc:sldMk cId="1442467564" sldId="436"/>
            <ac:spMk id="138" creationId="{A37FAC43-D06A-4699-B38D-ABA60980F0A9}"/>
          </ac:spMkLst>
        </pc:spChg>
        <pc:spChg chg="del mod">
          <ac:chgData name="Arthur Ostrega" userId="44a2ba31-2f2b-45f5-8757-e4b9de9a9604" providerId="ADAL" clId="{C11013AA-E38E-4BA7-A0D2-816BEF5A219C}" dt="2019-10-24T19:37:50.834" v="1501" actId="478"/>
          <ac:spMkLst>
            <pc:docMk/>
            <pc:sldMk cId="1442467564" sldId="436"/>
            <ac:spMk id="140" creationId="{AB532C0E-11E5-4092-9191-CE469B6C8D76}"/>
          </ac:spMkLst>
        </pc:spChg>
        <pc:spChg chg="del">
          <ac:chgData name="Arthur Ostrega" userId="44a2ba31-2f2b-45f5-8757-e4b9de9a9604" providerId="ADAL" clId="{C11013AA-E38E-4BA7-A0D2-816BEF5A219C}" dt="2019-10-24T19:38:03.897" v="1505" actId="478"/>
          <ac:spMkLst>
            <pc:docMk/>
            <pc:sldMk cId="1442467564" sldId="436"/>
            <ac:spMk id="142" creationId="{6E7327BD-A9DD-40DE-92DD-C174332D3C58}"/>
          </ac:spMkLst>
        </pc:spChg>
        <pc:spChg chg="mod">
          <ac:chgData name="Arthur Ostrega" userId="44a2ba31-2f2b-45f5-8757-e4b9de9a9604" providerId="ADAL" clId="{C11013AA-E38E-4BA7-A0D2-816BEF5A219C}" dt="2019-10-24T19:37:40.059" v="1498" actId="404"/>
          <ac:spMkLst>
            <pc:docMk/>
            <pc:sldMk cId="1442467564" sldId="436"/>
            <ac:spMk id="212993" creationId="{D1BDFA43-B4C8-4C1E-BDDF-64AFF4542552}"/>
          </ac:spMkLst>
        </pc:spChg>
        <pc:spChg chg="del">
          <ac:chgData name="Arthur Ostrega" userId="44a2ba31-2f2b-45f5-8757-e4b9de9a9604" providerId="ADAL" clId="{C11013AA-E38E-4BA7-A0D2-816BEF5A219C}" dt="2019-10-24T19:37:52.699" v="1502" actId="478"/>
          <ac:spMkLst>
            <pc:docMk/>
            <pc:sldMk cId="1442467564" sldId="436"/>
            <ac:spMk id="212994" creationId="{2513136E-70DE-4EB7-9A5D-46B9476CACF7}"/>
          </ac:spMkLst>
        </pc:spChg>
        <pc:spChg chg="del">
          <ac:chgData name="Arthur Ostrega" userId="44a2ba31-2f2b-45f5-8757-e4b9de9a9604" providerId="ADAL" clId="{C11013AA-E38E-4BA7-A0D2-816BEF5A219C}" dt="2019-10-24T19:37:48.454" v="1499" actId="478"/>
          <ac:spMkLst>
            <pc:docMk/>
            <pc:sldMk cId="1442467564" sldId="436"/>
            <ac:spMk id="212995" creationId="{D52BBF8E-C47E-4DBD-8A8C-8DB10EB295E4}"/>
          </ac:spMkLst>
        </pc:spChg>
        <pc:spChg chg="del">
          <ac:chgData name="Arthur Ostrega" userId="44a2ba31-2f2b-45f5-8757-e4b9de9a9604" providerId="ADAL" clId="{C11013AA-E38E-4BA7-A0D2-816BEF5A219C}" dt="2019-10-24T19:38:02.132" v="1504" actId="478"/>
          <ac:spMkLst>
            <pc:docMk/>
            <pc:sldMk cId="1442467564" sldId="436"/>
            <ac:spMk id="212996" creationId="{78FDDC91-C70B-4208-A692-C6CFB1B62B92}"/>
          </ac:spMkLst>
        </pc:spChg>
        <pc:spChg chg="mod">
          <ac:chgData name="Arthur Ostrega" userId="44a2ba31-2f2b-45f5-8757-e4b9de9a9604" providerId="ADAL" clId="{C11013AA-E38E-4BA7-A0D2-816BEF5A219C}" dt="2019-10-24T18:22:06.732" v="111" actId="1076"/>
          <ac:spMkLst>
            <pc:docMk/>
            <pc:sldMk cId="1442467564" sldId="436"/>
            <ac:spMk id="212997" creationId="{FF6AD8ED-30C3-4EB9-94CC-B5151E736510}"/>
          </ac:spMkLst>
        </pc:spChg>
        <pc:picChg chg="del">
          <ac:chgData name="Arthur Ostrega" userId="44a2ba31-2f2b-45f5-8757-e4b9de9a9604" providerId="ADAL" clId="{C11013AA-E38E-4BA7-A0D2-816BEF5A219C}" dt="2019-10-24T18:22:08.252" v="112" actId="478"/>
          <ac:picMkLst>
            <pc:docMk/>
            <pc:sldMk cId="1442467564" sldId="436"/>
            <ac:picMk id="1026" creationId="{66DE0198-A873-489A-9DD0-C23A081E3DAB}"/>
          </ac:picMkLst>
        </pc:picChg>
      </pc:sldChg>
      <pc:sldChg chg="modSp ord modNotesTx">
        <pc:chgData name="Arthur Ostrega" userId="44a2ba31-2f2b-45f5-8757-e4b9de9a9604" providerId="ADAL" clId="{C11013AA-E38E-4BA7-A0D2-816BEF5A219C}" dt="2019-10-29T13:42:42.527" v="3075" actId="6549"/>
        <pc:sldMkLst>
          <pc:docMk/>
          <pc:sldMk cId="401300708" sldId="448"/>
        </pc:sldMkLst>
        <pc:spChg chg="mod">
          <ac:chgData name="Arthur Ostrega" userId="44a2ba31-2f2b-45f5-8757-e4b9de9a9604" providerId="ADAL" clId="{C11013AA-E38E-4BA7-A0D2-816BEF5A219C}" dt="2019-10-24T19:47:02.371" v="2152" actId="20577"/>
          <ac:spMkLst>
            <pc:docMk/>
            <pc:sldMk cId="401300708" sldId="448"/>
            <ac:spMk id="210945" creationId="{F5C10CCA-D283-4243-99A2-C7B564CB503F}"/>
          </ac:spMkLst>
        </pc:spChg>
        <pc:spChg chg="mod">
          <ac:chgData name="Arthur Ostrega" userId="44a2ba31-2f2b-45f5-8757-e4b9de9a9604" providerId="ADAL" clId="{C11013AA-E38E-4BA7-A0D2-816BEF5A219C}" dt="2019-10-24T18:32:41.996" v="457" actId="20577"/>
          <ac:spMkLst>
            <pc:docMk/>
            <pc:sldMk cId="401300708" sldId="448"/>
            <ac:spMk id="210949" creationId="{762DC4EE-2F2E-4503-993E-F66FD4729DA5}"/>
          </ac:spMkLst>
        </pc:spChg>
      </pc:sldChg>
      <pc:sldChg chg="modSp add modNotesTx">
        <pc:chgData name="Arthur Ostrega" userId="44a2ba31-2f2b-45f5-8757-e4b9de9a9604" providerId="ADAL" clId="{C11013AA-E38E-4BA7-A0D2-816BEF5A219C}" dt="2019-10-29T13:42:44.841" v="3076" actId="6549"/>
        <pc:sldMkLst>
          <pc:docMk/>
          <pc:sldMk cId="3898149772" sldId="449"/>
        </pc:sldMkLst>
        <pc:spChg chg="mod">
          <ac:chgData name="Arthur Ostrega" userId="44a2ba31-2f2b-45f5-8757-e4b9de9a9604" providerId="ADAL" clId="{C11013AA-E38E-4BA7-A0D2-816BEF5A219C}" dt="2019-10-24T19:37:35.384" v="1497" actId="404"/>
          <ac:spMkLst>
            <pc:docMk/>
            <pc:sldMk cId="3898149772" sldId="449"/>
            <ac:spMk id="210945" creationId="{F5C10CCA-D283-4243-99A2-C7B564CB503F}"/>
          </ac:spMkLst>
        </pc:spChg>
      </pc:sldChg>
      <pc:sldChg chg="addSp delSp modSp add modNotesTx">
        <pc:chgData name="Arthur Ostrega" userId="44a2ba31-2f2b-45f5-8757-e4b9de9a9604" providerId="ADAL" clId="{C11013AA-E38E-4BA7-A0D2-816BEF5A219C}" dt="2019-10-29T14:11:04.999" v="3128" actId="20577"/>
        <pc:sldMkLst>
          <pc:docMk/>
          <pc:sldMk cId="1641409252" sldId="450"/>
        </pc:sldMkLst>
        <pc:spChg chg="add del mod">
          <ac:chgData name="Arthur Ostrega" userId="44a2ba31-2f2b-45f5-8757-e4b9de9a9604" providerId="ADAL" clId="{C11013AA-E38E-4BA7-A0D2-816BEF5A219C}" dt="2019-10-29T13:41:57.949" v="3065" actId="478"/>
          <ac:spMkLst>
            <pc:docMk/>
            <pc:sldMk cId="1641409252" sldId="450"/>
            <ac:spMk id="3" creationId="{D6E325C2-B40C-40CF-9087-FB84CB0FDAB0}"/>
          </ac:spMkLst>
        </pc:spChg>
        <pc:spChg chg="del">
          <ac:chgData name="Arthur Ostrega" userId="44a2ba31-2f2b-45f5-8757-e4b9de9a9604" providerId="ADAL" clId="{C11013AA-E38E-4BA7-A0D2-816BEF5A219C}" dt="2019-10-29T13:41:56.521" v="3064" actId="478"/>
          <ac:spMkLst>
            <pc:docMk/>
            <pc:sldMk cId="1641409252" sldId="450"/>
            <ac:spMk id="210945" creationId="{F5C10CCA-D283-4243-99A2-C7B564CB503F}"/>
          </ac:spMkLst>
        </pc:spChg>
        <pc:spChg chg="mod">
          <ac:chgData name="Arthur Ostrega" userId="44a2ba31-2f2b-45f5-8757-e4b9de9a9604" providerId="ADAL" clId="{C11013AA-E38E-4BA7-A0D2-816BEF5A219C}" dt="2019-10-29T14:11:04.999" v="3128" actId="20577"/>
          <ac:spMkLst>
            <pc:docMk/>
            <pc:sldMk cId="1641409252" sldId="450"/>
            <ac:spMk id="210949" creationId="{762DC4EE-2F2E-4503-993E-F66FD4729DA5}"/>
          </ac:spMkLst>
        </pc:spChg>
        <pc:picChg chg="add mod">
          <ac:chgData name="Arthur Ostrega" userId="44a2ba31-2f2b-45f5-8757-e4b9de9a9604" providerId="ADAL" clId="{C11013AA-E38E-4BA7-A0D2-816BEF5A219C}" dt="2019-10-29T13:42:21.551" v="3073" actId="1076"/>
          <ac:picMkLst>
            <pc:docMk/>
            <pc:sldMk cId="1641409252" sldId="450"/>
            <ac:picMk id="5" creationId="{09523283-DAF3-4ACC-BEC6-36601CB1469D}"/>
          </ac:picMkLst>
        </pc:picChg>
      </pc:sldChg>
      <pc:sldMasterChg chg="delSldLayout">
        <pc:chgData name="Arthur Ostrega" userId="44a2ba31-2f2b-45f5-8757-e4b9de9a9604" providerId="ADAL" clId="{C11013AA-E38E-4BA7-A0D2-816BEF5A219C}" dt="2019-10-24T18:21:18.004" v="17" actId="2696"/>
        <pc:sldMasterMkLst>
          <pc:docMk/>
          <pc:sldMasterMk cId="1280982348" sldId="2147483692"/>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11/15/19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Slide Image Placeholder 1">
            <a:extLst>
              <a:ext uri="{FF2B5EF4-FFF2-40B4-BE49-F238E27FC236}">
                <a16:creationId xmlns:a16="http://schemas.microsoft.com/office/drawing/2014/main" xmlns="" id="{FD1718D8-28BD-46B6-A97D-160DEA7159C5}"/>
              </a:ext>
            </a:extLst>
          </p:cNvPr>
          <p:cNvSpPr>
            <a:spLocks noGrp="1" noRot="1" noChangeAspect="1" noChangeArrowheads="1" noTextEdit="1"/>
          </p:cNvSpPr>
          <p:nvPr>
            <p:ph type="sldImg"/>
          </p:nvPr>
        </p:nvSpPr>
        <p:spPr>
          <a:ln/>
        </p:spPr>
      </p:sp>
      <p:sp>
        <p:nvSpPr>
          <p:cNvPr id="207875" name="Notes Placeholder 2">
            <a:extLst>
              <a:ext uri="{FF2B5EF4-FFF2-40B4-BE49-F238E27FC236}">
                <a16:creationId xmlns:a16="http://schemas.microsoft.com/office/drawing/2014/main" xmlns="" id="{3FA390C9-8CAD-434E-9F75-1B6A5AA21D8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This session provides an overview of SurveyCTO</a:t>
            </a:r>
            <a:r>
              <a:rPr lang="en-US" altLang="en-US" baseline="0" dirty="0"/>
              <a:t> for use with electronic data collection for the NSCA. Note that this is a broad overview of SurveyCTO and does not, by itself, provide sufficient information to administer SurveyCTO. The goal of this session is to provide the basics in the use of SurveyCTO for data collection as a primer for people to further explore the platform and associated applications to become familiar with all the processes needed to operate SurveyCTO. People who will lead NSCA assessments using SurveyCTO will need to gain a greater familiarity with the SurveyCTO package than is provided in this session.</a:t>
            </a:r>
            <a:endParaRPr lang="en-US" altLang="en-US" dirty="0"/>
          </a:p>
        </p:txBody>
      </p:sp>
      <p:sp>
        <p:nvSpPr>
          <p:cNvPr id="207876" name="Slide Number Placeholder 3">
            <a:extLst>
              <a:ext uri="{FF2B5EF4-FFF2-40B4-BE49-F238E27FC236}">
                <a16:creationId xmlns:a16="http://schemas.microsoft.com/office/drawing/2014/main" xmlns="" id="{61255A22-F311-4A82-9F16-026338B24A3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5057D2C-AFC5-4E91-8F08-17C1F1FB1C28}"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41254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xmlns=""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xmlns=""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209924" name="Slide Number Placeholder 3">
            <a:extLst>
              <a:ext uri="{FF2B5EF4-FFF2-40B4-BE49-F238E27FC236}">
                <a16:creationId xmlns:a16="http://schemas.microsoft.com/office/drawing/2014/main" xmlns=""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2043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xmlns=""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xmlns=""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209924" name="Slide Number Placeholder 3">
            <a:extLst>
              <a:ext uri="{FF2B5EF4-FFF2-40B4-BE49-F238E27FC236}">
                <a16:creationId xmlns:a16="http://schemas.microsoft.com/office/drawing/2014/main" xmlns=""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35531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Slide Image Placeholder 1">
            <a:extLst>
              <a:ext uri="{FF2B5EF4-FFF2-40B4-BE49-F238E27FC236}">
                <a16:creationId xmlns:a16="http://schemas.microsoft.com/office/drawing/2014/main" xmlns="" id="{27EAE3C4-8619-499C-B07D-4F12124D4BDD}"/>
              </a:ext>
            </a:extLst>
          </p:cNvPr>
          <p:cNvSpPr>
            <a:spLocks noGrp="1" noRot="1" noChangeAspect="1" noChangeArrowheads="1" noTextEdit="1"/>
          </p:cNvSpPr>
          <p:nvPr>
            <p:ph type="sldImg"/>
          </p:nvPr>
        </p:nvSpPr>
        <p:spPr>
          <a:ln/>
        </p:spPr>
      </p:sp>
      <p:sp>
        <p:nvSpPr>
          <p:cNvPr id="211971" name="Notes Placeholder 2">
            <a:extLst>
              <a:ext uri="{FF2B5EF4-FFF2-40B4-BE49-F238E27FC236}">
                <a16:creationId xmlns:a16="http://schemas.microsoft.com/office/drawing/2014/main" xmlns="" id="{C0C08C85-8864-489B-8867-BE2F7380F76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ltLang="en-US" dirty="0"/>
          </a:p>
        </p:txBody>
      </p:sp>
      <p:sp>
        <p:nvSpPr>
          <p:cNvPr id="211972" name="Slide Number Placeholder 3">
            <a:extLst>
              <a:ext uri="{FF2B5EF4-FFF2-40B4-BE49-F238E27FC236}">
                <a16:creationId xmlns:a16="http://schemas.microsoft.com/office/drawing/2014/main" xmlns="" id="{9B5F9469-CFA7-42A2-8AC8-8A02B87D32A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3732E92-6D70-4CDD-A96B-B28C3D948B91}"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33447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xmlns=""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xmlns=""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209924" name="Slide Number Placeholder 3">
            <a:extLst>
              <a:ext uri="{FF2B5EF4-FFF2-40B4-BE49-F238E27FC236}">
                <a16:creationId xmlns:a16="http://schemas.microsoft.com/office/drawing/2014/main" xmlns=""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607185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Slide Image Placeholder 1">
            <a:extLst>
              <a:ext uri="{FF2B5EF4-FFF2-40B4-BE49-F238E27FC236}">
                <a16:creationId xmlns:a16="http://schemas.microsoft.com/office/drawing/2014/main" xmlns="" id="{EF109E1B-D86D-4A1F-971E-4316C25DA989}"/>
              </a:ext>
            </a:extLst>
          </p:cNvPr>
          <p:cNvSpPr>
            <a:spLocks noGrp="1" noRot="1" noChangeAspect="1" noChangeArrowheads="1" noTextEdit="1"/>
          </p:cNvSpPr>
          <p:nvPr>
            <p:ph type="sldImg"/>
          </p:nvPr>
        </p:nvSpPr>
        <p:spPr>
          <a:ln/>
        </p:spPr>
      </p:sp>
      <p:sp>
        <p:nvSpPr>
          <p:cNvPr id="209923" name="Notes Placeholder 2">
            <a:extLst>
              <a:ext uri="{FF2B5EF4-FFF2-40B4-BE49-F238E27FC236}">
                <a16:creationId xmlns:a16="http://schemas.microsoft.com/office/drawing/2014/main" xmlns="" id="{3617865C-2A00-4880-B91A-70354F74A5F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209924" name="Slide Number Placeholder 3">
            <a:extLst>
              <a:ext uri="{FF2B5EF4-FFF2-40B4-BE49-F238E27FC236}">
                <a16:creationId xmlns:a16="http://schemas.microsoft.com/office/drawing/2014/main" xmlns="" id="{E1133807-AAFA-46A3-A318-1EDAC3D0551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7628FD9-D010-4985-AE59-1D3EF88D648F}" type="slidenum">
              <a:rPr kumimoji="0" lang="en-US" altLang="en-US" sz="1200" b="0" i="0" u="none" strike="noStrike" kern="1200" cap="none" spc="0" normalizeH="0" baseline="0" noProof="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135145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11/15/19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11/15/19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11/15/19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11/15/19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11/15/19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11/15/19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11/15/19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11/15/19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11/15/19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11/15/19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11/15/19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11/15/19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11/15/19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3FAC64D0-9509-45D1-86F0-CC36341D69E4}"/>
              </a:ext>
            </a:extLst>
          </p:cNvPr>
          <p:cNvSpPr/>
          <p:nvPr/>
        </p:nvSpPr>
        <p:spPr>
          <a:xfrm>
            <a:off x="242913" y="197110"/>
            <a:ext cx="11684576"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a:defRPr/>
            </a:pPr>
            <a:endParaRPr lang="en-US"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581FE990-0C30-44E5-A8EB-42E9EA4C02AC}"/>
              </a:ext>
            </a:extLst>
          </p:cNvPr>
          <p:cNvCxnSpPr/>
          <p:nvPr/>
        </p:nvCxnSpPr>
        <p:spPr>
          <a:xfrm>
            <a:off x="6096000" y="596098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ED66C640-BDDB-4A50-A330-0D50A1FBDED2}"/>
              </a:ext>
            </a:extLst>
          </p:cNvPr>
          <p:cNvSpPr>
            <a:spLocks noGrp="1"/>
          </p:cNvSpPr>
          <p:nvPr/>
        </p:nvSpPr>
        <p:spPr>
          <a:xfrm>
            <a:off x="2438400" y="1479549"/>
            <a:ext cx="8001000" cy="2101851"/>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defTabSz="604738">
              <a:lnSpc>
                <a:spcPct val="80000"/>
              </a:lnSpc>
            </a:pPr>
            <a:r>
              <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 SUPPLY CHAIN ASSESSMENT (NSCA2.0) STAKEHOLDER TRAINING</a:t>
            </a:r>
          </a:p>
          <a:p>
            <a:pPr defTabSz="604738">
              <a:lnSpc>
                <a:spcPct val="80000"/>
              </a:lnSpc>
            </a:pPr>
            <a:endParaRPr lang="en-US" altLang="en-US" sz="3200" dirty="0">
              <a:solidFill>
                <a:srgbClr val="FFFFFF"/>
              </a:solidFill>
              <a:latin typeface="Gill Sans MT" panose="020B0502020104020203" pitchFamily="34" charset="0"/>
              <a:ea typeface="Gill Sans MT" panose="020B0502020104020203" pitchFamily="34" charset="0"/>
              <a:cs typeface="Gill Sans MT" panose="020B0502020104020203" pitchFamily="34" charset="0"/>
            </a:endParaRPr>
          </a:p>
          <a:p>
            <a:pPr defTabSz="604738">
              <a:lnSpc>
                <a:spcPct val="80000"/>
              </a:lnSpc>
            </a:pPr>
            <a:r>
              <a:rPr lang="en-US" altLang="en-US" sz="320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Day </a:t>
            </a:r>
            <a:r>
              <a:rPr lang="en-US" altLang="en-US" sz="320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4- </a:t>
            </a:r>
            <a:r>
              <a:rPr lang="en-US"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Data Architecture and Customization</a:t>
            </a:r>
            <a:endParaRPr lang="en-US"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pic>
        <p:nvPicPr>
          <p:cNvPr id="208903" name="Picture 3" descr="C:\Users\Mariana Rodrigues\AppData\Local\Microsoft\Windows\INetCacheContent.Word\Horizontal_RGB_294_White.png">
            <a:extLst>
              <a:ext uri="{FF2B5EF4-FFF2-40B4-BE49-F238E27FC236}">
                <a16:creationId xmlns:a16="http://schemas.microsoft.com/office/drawing/2014/main" xmlns="" id="{AA1D3E3E-6C50-4AC4-9230-A76392B38A5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91016" y="5974300"/>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3AC2C1AE-8F3D-4B60-BE19-66B7360B6F3E}"/>
              </a:ext>
            </a:extLst>
          </p:cNvPr>
          <p:cNvSpPr txBox="1"/>
          <p:nvPr/>
        </p:nvSpPr>
        <p:spPr>
          <a:xfrm>
            <a:off x="6096001" y="5949515"/>
            <a:ext cx="5912774" cy="584775"/>
          </a:xfrm>
          <a:prstGeom prst="rect">
            <a:avLst/>
          </a:prstGeom>
          <a:noFill/>
        </p:spPr>
        <p:txBody>
          <a:bodyPr wrap="square" rtlCol="0">
            <a:spAutoFit/>
          </a:bodyPr>
          <a:lstStyle/>
          <a:p>
            <a:pPr defTabSz="604738"/>
            <a:r>
              <a:rPr lang="en-US" sz="1600" b="1" dirty="0">
                <a:solidFill>
                  <a:srgbClr val="FFFFFF"/>
                </a:solidFill>
                <a:latin typeface="Gill Sans MT"/>
              </a:rPr>
              <a:t>USAID Global Health Supply Chain Program - Technical Assistance - National Supply Chain Assessment Task Order </a:t>
            </a:r>
          </a:p>
        </p:txBody>
      </p:sp>
    </p:spTree>
    <p:extLst>
      <p:ext uri="{BB962C8B-B14F-4D97-AF65-F5344CB8AC3E}">
        <p14:creationId xmlns:p14="http://schemas.microsoft.com/office/powerpoint/2010/main" val="110498174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xmlns="" id="{F5C10CCA-D283-4243-99A2-C7B564CB503F}"/>
              </a:ext>
            </a:extLst>
          </p:cNvPr>
          <p:cNvSpPr>
            <a:spLocks noGrp="1"/>
          </p:cNvSpPr>
          <p:nvPr>
            <p:ph idx="1"/>
          </p:nvPr>
        </p:nvSpPr>
        <p:spPr>
          <a:xfrm>
            <a:off x="264512" y="1101505"/>
            <a:ext cx="11684576" cy="5539916"/>
          </a:xfrm>
        </p:spPr>
        <p:txBody>
          <a:bodyPr/>
          <a:lstStyle/>
          <a:p>
            <a:pPr eaLnBrk="1" hangingPunct="1"/>
            <a:r>
              <a:rPr lang="en-US" altLang="en-US" sz="2399" dirty="0">
                <a:solidFill>
                  <a:schemeClr val="tx1"/>
                </a:solidFill>
                <a:latin typeface="Gill Sans MT" panose="020B0502020104020203" pitchFamily="34" charset="0"/>
                <a:cs typeface="Gill Sans MT" panose="020B0502020104020203" pitchFamily="34" charset="0"/>
              </a:rPr>
              <a:t>The NSCA is a standardized assessment tool that allows for some flexibility in the scoping of the assessment</a:t>
            </a:r>
            <a:br>
              <a:rPr lang="en-US" altLang="en-US" sz="2399" dirty="0">
                <a:solidFill>
                  <a:schemeClr val="tx1"/>
                </a:solidFill>
                <a:latin typeface="Gill Sans MT" panose="020B0502020104020203" pitchFamily="34" charset="0"/>
                <a:cs typeface="Gill Sans MT" panose="020B0502020104020203" pitchFamily="34" charset="0"/>
              </a:rPr>
            </a:br>
            <a:endParaRPr lang="en-US" altLang="en-US" sz="2399" dirty="0">
              <a:solidFill>
                <a:schemeClr val="tx1"/>
              </a:solidFill>
              <a:latin typeface="Gill Sans MT" panose="020B0502020104020203" pitchFamily="34" charset="0"/>
              <a:cs typeface="Gill Sans MT" panose="020B0502020104020203" pitchFamily="34" charset="0"/>
            </a:endParaRPr>
          </a:p>
          <a:p>
            <a:pPr eaLnBrk="1" hangingPunct="1"/>
            <a:r>
              <a:rPr lang="en-US" altLang="en-US" sz="2399" dirty="0">
                <a:solidFill>
                  <a:schemeClr val="tx1"/>
                </a:solidFill>
                <a:latin typeface="Gill Sans MT" panose="020B0502020104020203" pitchFamily="34" charset="0"/>
                <a:cs typeface="Gill Sans MT" panose="020B0502020104020203" pitchFamily="34" charset="0"/>
              </a:rPr>
              <a:t>The more comfortable your data manager is using SurveyCTO, the more inclined you can be to making changes or customizations</a:t>
            </a:r>
            <a:br>
              <a:rPr lang="en-US" altLang="en-US" sz="2399" dirty="0">
                <a:solidFill>
                  <a:schemeClr val="tx1"/>
                </a:solidFill>
                <a:latin typeface="Gill Sans MT" panose="020B0502020104020203" pitchFamily="34" charset="0"/>
                <a:cs typeface="Gill Sans MT" panose="020B0502020104020203" pitchFamily="34" charset="0"/>
              </a:rPr>
            </a:br>
            <a:endParaRPr lang="en-US" altLang="en-US" sz="2399" dirty="0">
              <a:solidFill>
                <a:schemeClr val="tx1"/>
              </a:solidFill>
              <a:latin typeface="Gill Sans MT" panose="020B0502020104020203" pitchFamily="34" charset="0"/>
              <a:cs typeface="Gill Sans MT" panose="020B0502020104020203" pitchFamily="34" charset="0"/>
            </a:endParaRPr>
          </a:p>
          <a:p>
            <a:pPr eaLnBrk="1" hangingPunct="1"/>
            <a:r>
              <a:rPr lang="en-US" altLang="en-US" sz="2399" dirty="0">
                <a:solidFill>
                  <a:schemeClr val="tx1"/>
                </a:solidFill>
                <a:latin typeface="Gill Sans MT" panose="020B0502020104020203" pitchFamily="34" charset="0"/>
                <a:cs typeface="Gill Sans MT" panose="020B0502020104020203" pitchFamily="34" charset="0"/>
              </a:rPr>
              <a:t>As has been mentioned previously, the CMM is designed in such a way that questions cannot be removed from the survey or from the overall maturity score that is generated</a:t>
            </a:r>
          </a:p>
        </p:txBody>
      </p:sp>
      <p:sp>
        <p:nvSpPr>
          <p:cNvPr id="210946" name="Date Placeholder 2">
            <a:extLst>
              <a:ext uri="{FF2B5EF4-FFF2-40B4-BE49-F238E27FC236}">
                <a16:creationId xmlns:a16="http://schemas.microsoft.com/office/drawing/2014/main" xmlns=""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11/15/19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xmlns=""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xmlns=""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2</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xmlns="" id="{762DC4EE-2F2E-4503-993E-F66FD4729DA5}"/>
              </a:ext>
            </a:extLst>
          </p:cNvPr>
          <p:cNvSpPr>
            <a:spLocks noGrp="1"/>
          </p:cNvSpPr>
          <p:nvPr>
            <p:ph type="title"/>
          </p:nvPr>
        </p:nvSpPr>
        <p:spPr>
          <a:xfrm>
            <a:off x="1177290" y="216579"/>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Considerations for Data Architecture</a:t>
            </a:r>
          </a:p>
        </p:txBody>
      </p:sp>
    </p:spTree>
    <p:extLst>
      <p:ext uri="{BB962C8B-B14F-4D97-AF65-F5344CB8AC3E}">
        <p14:creationId xmlns:p14="http://schemas.microsoft.com/office/powerpoint/2010/main" val="401300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xmlns="" id="{F5C10CCA-D283-4243-99A2-C7B564CB503F}"/>
              </a:ext>
            </a:extLst>
          </p:cNvPr>
          <p:cNvSpPr>
            <a:spLocks noGrp="1"/>
          </p:cNvSpPr>
          <p:nvPr>
            <p:ph idx="1"/>
          </p:nvPr>
        </p:nvSpPr>
        <p:spPr>
          <a:xfrm>
            <a:off x="264512" y="1101505"/>
            <a:ext cx="11684576" cy="5539916"/>
          </a:xfrm>
        </p:spPr>
        <p:txBody>
          <a:bodyPr>
            <a:normAutofit/>
          </a:bodyPr>
          <a:lstStyle/>
          <a:p>
            <a:pPr eaLnBrk="1" hangingPunct="1"/>
            <a:r>
              <a:rPr lang="en-US" altLang="en-US" sz="2800" dirty="0">
                <a:solidFill>
                  <a:schemeClr val="tx1"/>
                </a:solidFill>
                <a:latin typeface="Gill Sans MT" panose="020B0502020104020203" pitchFamily="34" charset="0"/>
                <a:cs typeface="Gill Sans MT" panose="020B0502020104020203" pitchFamily="34" charset="0"/>
              </a:rPr>
              <a:t>As you develop your scope of work for your NSCA, you may determine that there are some facility types that only need 1 or 2 modules collected.</a:t>
            </a:r>
          </a:p>
          <a:p>
            <a:pPr lvl="1"/>
            <a:r>
              <a:rPr lang="en-US" altLang="en-US" sz="2800" dirty="0">
                <a:solidFill>
                  <a:schemeClr val="tx1"/>
                </a:solidFill>
                <a:latin typeface="Gill Sans MT" panose="020B0502020104020203" pitchFamily="34" charset="0"/>
                <a:cs typeface="Gill Sans MT" panose="020B0502020104020203" pitchFamily="34" charset="0"/>
              </a:rPr>
              <a:t>A facility that may act as a sub-national administrative post </a:t>
            </a:r>
          </a:p>
          <a:p>
            <a:pPr lvl="1"/>
            <a:r>
              <a:rPr lang="en-US" altLang="en-US" sz="2800" dirty="0">
                <a:solidFill>
                  <a:schemeClr val="tx1"/>
                </a:solidFill>
                <a:latin typeface="Gill Sans MT" panose="020B0502020104020203" pitchFamily="34" charset="0"/>
                <a:cs typeface="Gill Sans MT" panose="020B0502020104020203" pitchFamily="34" charset="0"/>
              </a:rPr>
              <a:t>For example: a District Health Office </a:t>
            </a:r>
            <a:br>
              <a:rPr lang="en-US" altLang="en-US" sz="2800" dirty="0">
                <a:solidFill>
                  <a:schemeClr val="tx1"/>
                </a:solidFill>
                <a:latin typeface="Gill Sans MT" panose="020B0502020104020203" pitchFamily="34" charset="0"/>
                <a:cs typeface="Gill Sans MT" panose="020B0502020104020203" pitchFamily="34" charset="0"/>
              </a:rPr>
            </a:br>
            <a:endParaRPr lang="en-US" altLang="en-US" sz="28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2800" dirty="0">
                <a:solidFill>
                  <a:schemeClr val="tx1"/>
                </a:solidFill>
                <a:latin typeface="Gill Sans MT" panose="020B0502020104020203" pitchFamily="34" charset="0"/>
                <a:cs typeface="Gill Sans MT" panose="020B0502020104020203" pitchFamily="34" charset="0"/>
              </a:rPr>
              <a:t>The current approach for NSCA in SurveyCTO is to make all questions required for anyone who uses the form</a:t>
            </a:r>
            <a:br>
              <a:rPr lang="en-US" altLang="en-US" sz="2800" dirty="0">
                <a:solidFill>
                  <a:schemeClr val="tx1"/>
                </a:solidFill>
                <a:latin typeface="Gill Sans MT" panose="020B0502020104020203" pitchFamily="34" charset="0"/>
                <a:cs typeface="Gill Sans MT" panose="020B0502020104020203" pitchFamily="34" charset="0"/>
              </a:rPr>
            </a:br>
            <a:endParaRPr lang="en-US" altLang="en-US" sz="2800" dirty="0">
              <a:solidFill>
                <a:schemeClr val="tx1"/>
              </a:solidFill>
              <a:latin typeface="Gill Sans MT" panose="020B0502020104020203" pitchFamily="34" charset="0"/>
              <a:cs typeface="Gill Sans MT" panose="020B0502020104020203" pitchFamily="34" charset="0"/>
            </a:endParaRPr>
          </a:p>
          <a:p>
            <a:pPr eaLnBrk="1" hangingPunct="1"/>
            <a:r>
              <a:rPr lang="en-US" altLang="en-US" sz="2800" dirty="0">
                <a:solidFill>
                  <a:schemeClr val="tx1"/>
                </a:solidFill>
                <a:latin typeface="Gill Sans MT" panose="020B0502020104020203" pitchFamily="34" charset="0"/>
                <a:cs typeface="Gill Sans MT" panose="020B0502020104020203" pitchFamily="34" charset="0"/>
              </a:rPr>
              <a:t>So how would you implement such a requirement in practice?</a:t>
            </a:r>
          </a:p>
        </p:txBody>
      </p:sp>
      <p:sp>
        <p:nvSpPr>
          <p:cNvPr id="210946" name="Date Placeholder 2">
            <a:extLst>
              <a:ext uri="{FF2B5EF4-FFF2-40B4-BE49-F238E27FC236}">
                <a16:creationId xmlns:a16="http://schemas.microsoft.com/office/drawing/2014/main" xmlns=""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11/15/19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xmlns=""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xmlns=""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3</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xmlns="" id="{762DC4EE-2F2E-4503-993E-F66FD4729DA5}"/>
              </a:ext>
            </a:extLst>
          </p:cNvPr>
          <p:cNvSpPr>
            <a:spLocks noGrp="1"/>
          </p:cNvSpPr>
          <p:nvPr>
            <p:ph type="title"/>
          </p:nvPr>
        </p:nvSpPr>
        <p:spPr>
          <a:xfrm>
            <a:off x="1177290" y="216579"/>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Considerations for Data Architecture</a:t>
            </a:r>
          </a:p>
        </p:txBody>
      </p:sp>
    </p:spTree>
    <p:extLst>
      <p:ext uri="{BB962C8B-B14F-4D97-AF65-F5344CB8AC3E}">
        <p14:creationId xmlns:p14="http://schemas.microsoft.com/office/powerpoint/2010/main" val="3898149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2993" name="Content Placeholder 1">
            <a:extLst>
              <a:ext uri="{FF2B5EF4-FFF2-40B4-BE49-F238E27FC236}">
                <a16:creationId xmlns:a16="http://schemas.microsoft.com/office/drawing/2014/main" xmlns="" id="{D1BDFA43-B4C8-4C1E-BDDF-64AFF4542552}"/>
              </a:ext>
            </a:extLst>
          </p:cNvPr>
          <p:cNvSpPr>
            <a:spLocks noGrp="1"/>
          </p:cNvSpPr>
          <p:nvPr>
            <p:ph sz="half" idx="1"/>
          </p:nvPr>
        </p:nvSpPr>
        <p:spPr>
          <a:xfrm>
            <a:off x="203200" y="1117268"/>
            <a:ext cx="11489690" cy="5226382"/>
          </a:xfrm>
          <a:prstGeom prst="rect">
            <a:avLst/>
          </a:prstGeom>
        </p:spPr>
        <p:txBody>
          <a:bodyPr>
            <a:noAutofit/>
          </a:bodyPr>
          <a:lstStyle/>
          <a:p>
            <a:pPr>
              <a:lnSpc>
                <a:spcPct val="90000"/>
              </a:lnSpc>
            </a:pPr>
            <a:r>
              <a:rPr lang="en-US" altLang="en-US" sz="2800" dirty="0">
                <a:solidFill>
                  <a:schemeClr val="tx1"/>
                </a:solidFill>
              </a:rPr>
              <a:t>Survey CTO has multiple ways of determining whether a particular module or question should be displayed for that facility</a:t>
            </a:r>
            <a:br>
              <a:rPr lang="en-US" altLang="en-US" sz="2800" dirty="0">
                <a:solidFill>
                  <a:schemeClr val="tx1"/>
                </a:solidFill>
              </a:rPr>
            </a:br>
            <a:endParaRPr lang="en-US" altLang="en-US" sz="2800" dirty="0">
              <a:solidFill>
                <a:schemeClr val="tx1"/>
              </a:solidFill>
            </a:endParaRPr>
          </a:p>
          <a:p>
            <a:pPr>
              <a:lnSpc>
                <a:spcPct val="90000"/>
              </a:lnSpc>
            </a:pPr>
            <a:r>
              <a:rPr lang="en-US" altLang="en-US" sz="2800" dirty="0">
                <a:solidFill>
                  <a:schemeClr val="tx1"/>
                </a:solidFill>
              </a:rPr>
              <a:t>Relevance vs Disable vs New Form</a:t>
            </a:r>
          </a:p>
          <a:p>
            <a:pPr lvl="1">
              <a:lnSpc>
                <a:spcPct val="90000"/>
              </a:lnSpc>
            </a:pPr>
            <a:r>
              <a:rPr lang="en-US" altLang="en-US" sz="2800" dirty="0">
                <a:solidFill>
                  <a:schemeClr val="tx1"/>
                </a:solidFill>
              </a:rPr>
              <a:t>Relevance:  A field in SurveyCTO coding that allows you filter questions based on a specific string of text	</a:t>
            </a:r>
          </a:p>
          <a:p>
            <a:pPr lvl="1">
              <a:lnSpc>
                <a:spcPct val="90000"/>
              </a:lnSpc>
            </a:pPr>
            <a:r>
              <a:rPr lang="en-US" altLang="en-US" sz="2800" dirty="0">
                <a:solidFill>
                  <a:schemeClr val="tx1"/>
                </a:solidFill>
              </a:rPr>
              <a:t>Disable:  Turns off a specific question if this field is marked “yes”</a:t>
            </a:r>
          </a:p>
          <a:p>
            <a:pPr lvl="1">
              <a:lnSpc>
                <a:spcPct val="90000"/>
              </a:lnSpc>
            </a:pPr>
            <a:r>
              <a:rPr lang="en-US" altLang="en-US" sz="2800" dirty="0">
                <a:solidFill>
                  <a:schemeClr val="tx1"/>
                </a:solidFill>
              </a:rPr>
              <a:t>New Form:  A new form, based on a duplication of the original form, can be deployed for a specific facility type</a:t>
            </a:r>
          </a:p>
          <a:p>
            <a:pPr marL="0" indent="0">
              <a:lnSpc>
                <a:spcPct val="90000"/>
              </a:lnSpc>
              <a:buNone/>
            </a:pPr>
            <a:r>
              <a:rPr lang="en-US" altLang="en-US" sz="3200" dirty="0">
                <a:solidFill>
                  <a:schemeClr val="tx1"/>
                </a:solidFill>
              </a:rPr>
              <a:t/>
            </a:r>
            <a:br>
              <a:rPr lang="en-US" altLang="en-US" sz="3200" dirty="0">
                <a:solidFill>
                  <a:schemeClr val="tx1"/>
                </a:solidFill>
              </a:rPr>
            </a:br>
            <a:endParaRPr lang="en-US" altLang="en-US" sz="3200" dirty="0">
              <a:solidFill>
                <a:schemeClr val="tx1"/>
              </a:solidFill>
            </a:endParaRPr>
          </a:p>
          <a:p>
            <a:pPr marL="0" indent="0" eaLnBrk="1" hangingPunct="1">
              <a:lnSpc>
                <a:spcPct val="90000"/>
              </a:lnSpc>
              <a:buNone/>
            </a:pPr>
            <a:endParaRPr lang="en-US" altLang="en-US" sz="3200" dirty="0">
              <a:solidFill>
                <a:schemeClr val="tx1"/>
              </a:solidFill>
            </a:endParaRPr>
          </a:p>
        </p:txBody>
      </p:sp>
      <p:sp>
        <p:nvSpPr>
          <p:cNvPr id="212997" name="Title 5">
            <a:extLst>
              <a:ext uri="{FF2B5EF4-FFF2-40B4-BE49-F238E27FC236}">
                <a16:creationId xmlns:a16="http://schemas.microsoft.com/office/drawing/2014/main" xmlns="" id="{FF6AD8ED-30C3-4EB9-94CC-B5151E736510}"/>
              </a:ext>
            </a:extLst>
          </p:cNvPr>
          <p:cNvSpPr>
            <a:spLocks noGrp="1"/>
          </p:cNvSpPr>
          <p:nvPr>
            <p:ph type="title"/>
          </p:nvPr>
        </p:nvSpPr>
        <p:spPr>
          <a:xfrm>
            <a:off x="286154" y="277671"/>
            <a:ext cx="11109555" cy="839597"/>
          </a:xfrm>
          <a:prstGeom prst="rect">
            <a:avLst/>
          </a:prstGeom>
        </p:spPr>
        <p:txBody>
          <a:bodyPr anchor="b">
            <a:normAutofit fontScale="90000"/>
          </a:bodyPr>
          <a:lstStyle/>
          <a:p>
            <a:pPr eaLnBrk="1" hangingPunct="1">
              <a:lnSpc>
                <a:spcPct val="90000"/>
              </a:lnSpc>
            </a:pPr>
            <a:r>
              <a:rPr lang="en-US" altLang="en-US" sz="3600" b="1" dirty="0">
                <a:solidFill>
                  <a:srgbClr val="BA0C2F"/>
                </a:solidFill>
              </a:rPr>
              <a:t>Important Considerations with SurveyCTO Environment</a:t>
            </a:r>
            <a:r>
              <a:rPr lang="en-US" altLang="en-US" sz="1700" b="1" dirty="0">
                <a:solidFill>
                  <a:srgbClr val="BA0C2F"/>
                </a:solidFill>
              </a:rPr>
              <a:t/>
            </a:r>
            <a:br>
              <a:rPr lang="en-US" altLang="en-US" sz="1700" b="1" dirty="0">
                <a:solidFill>
                  <a:srgbClr val="BA0C2F"/>
                </a:solidFill>
              </a:rPr>
            </a:br>
            <a:endParaRPr lang="en-US" altLang="en-US" sz="1700" b="1" dirty="0">
              <a:solidFill>
                <a:srgbClr val="BA0C2F"/>
              </a:solidFill>
            </a:endParaRPr>
          </a:p>
        </p:txBody>
      </p:sp>
    </p:spTree>
    <p:extLst>
      <p:ext uri="{BB962C8B-B14F-4D97-AF65-F5344CB8AC3E}">
        <p14:creationId xmlns:p14="http://schemas.microsoft.com/office/powerpoint/2010/main" val="1442467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5" name="Content Placeholder 1">
            <a:extLst>
              <a:ext uri="{FF2B5EF4-FFF2-40B4-BE49-F238E27FC236}">
                <a16:creationId xmlns:a16="http://schemas.microsoft.com/office/drawing/2014/main" xmlns="" id="{F5C10CCA-D283-4243-99A2-C7B564CB503F}"/>
              </a:ext>
            </a:extLst>
          </p:cNvPr>
          <p:cNvSpPr>
            <a:spLocks noGrp="1"/>
          </p:cNvSpPr>
          <p:nvPr>
            <p:ph idx="1"/>
          </p:nvPr>
        </p:nvSpPr>
        <p:spPr>
          <a:xfrm>
            <a:off x="264512" y="1101505"/>
            <a:ext cx="11684576" cy="5539916"/>
          </a:xfrm>
        </p:spPr>
        <p:txBody>
          <a:bodyPr/>
          <a:lstStyle/>
          <a:p>
            <a:r>
              <a:rPr lang="en-US" altLang="en-US" sz="2399" dirty="0">
                <a:solidFill>
                  <a:schemeClr val="tx1"/>
                </a:solidFill>
                <a:latin typeface="Gill Sans MT" panose="020B0502020104020203" pitchFamily="34" charset="0"/>
                <a:cs typeface="Gill Sans MT" panose="020B0502020104020203" pitchFamily="34" charset="0"/>
              </a:rPr>
              <a:t>Creating new forms can be a simple way of making facility-type specific forms without getting lost in the coding</a:t>
            </a:r>
          </a:p>
          <a:p>
            <a:r>
              <a:rPr lang="en-US" altLang="en-US" sz="2399" dirty="0">
                <a:solidFill>
                  <a:schemeClr val="tx1"/>
                </a:solidFill>
                <a:latin typeface="Gill Sans MT" panose="020B0502020104020203" pitchFamily="34" charset="0"/>
                <a:cs typeface="Gill Sans MT" panose="020B0502020104020203" pitchFamily="34" charset="0"/>
              </a:rPr>
              <a:t>This comes with a trade off– your enumerators must now manage several additional forms and remember when to use which forms where. </a:t>
            </a:r>
          </a:p>
          <a:p>
            <a:r>
              <a:rPr lang="en-US" altLang="en-US" sz="2399" dirty="0">
                <a:solidFill>
                  <a:schemeClr val="tx1"/>
                </a:solidFill>
                <a:latin typeface="Gill Sans MT" panose="020B0502020104020203" pitchFamily="34" charset="0"/>
                <a:cs typeface="Gill Sans MT" panose="020B0502020104020203" pitchFamily="34" charset="0"/>
              </a:rPr>
              <a:t>Depending on who is available to you for data collection, you may decide that a singular form, with more dependencies programmed into it is the better.</a:t>
            </a:r>
            <a:br>
              <a:rPr lang="en-US" altLang="en-US" sz="2399" dirty="0">
                <a:solidFill>
                  <a:schemeClr val="tx1"/>
                </a:solidFill>
                <a:latin typeface="Gill Sans MT" panose="020B0502020104020203" pitchFamily="34" charset="0"/>
                <a:cs typeface="Gill Sans MT" panose="020B0502020104020203" pitchFamily="34" charset="0"/>
              </a:rPr>
            </a:br>
            <a:endParaRPr lang="en-US" altLang="en-US" sz="2399" dirty="0">
              <a:solidFill>
                <a:schemeClr val="tx1"/>
              </a:solidFill>
              <a:latin typeface="Gill Sans MT" panose="020B0502020104020203" pitchFamily="34" charset="0"/>
              <a:cs typeface="Gill Sans MT" panose="020B0502020104020203" pitchFamily="34" charset="0"/>
            </a:endParaRPr>
          </a:p>
          <a:p>
            <a:r>
              <a:rPr lang="en-US" altLang="en-US" sz="2399" b="1" dirty="0">
                <a:solidFill>
                  <a:srgbClr val="BA0C2F"/>
                </a:solidFill>
                <a:latin typeface="Gill Sans MT" panose="020B0502020104020203" pitchFamily="34" charset="0"/>
                <a:cs typeface="Gill Sans MT" panose="020B0502020104020203" pitchFamily="34" charset="0"/>
              </a:rPr>
              <a:t>The takeaway:</a:t>
            </a:r>
            <a:r>
              <a:rPr lang="en-US" altLang="en-US" sz="2399" b="1" dirty="0">
                <a:solidFill>
                  <a:srgbClr val="C00000"/>
                </a:solidFill>
                <a:latin typeface="Gill Sans MT" panose="020B0502020104020203" pitchFamily="34" charset="0"/>
                <a:cs typeface="Gill Sans MT" panose="020B0502020104020203" pitchFamily="34" charset="0"/>
              </a:rPr>
              <a:t> </a:t>
            </a:r>
            <a:r>
              <a:rPr lang="en-US" altLang="en-US" sz="2399" b="1" u="sng" dirty="0">
                <a:solidFill>
                  <a:schemeClr val="tx1"/>
                </a:solidFill>
                <a:latin typeface="Gill Sans MT" panose="020B0502020104020203" pitchFamily="34" charset="0"/>
                <a:cs typeface="Gill Sans MT" panose="020B0502020104020203" pitchFamily="34" charset="0"/>
              </a:rPr>
              <a:t>Each customization you make to the survey has a back-end implication in SurveyCTO. Make sure you carefully consider what the customization is, how necessary it is, and what impact it will have on your data collection operations. </a:t>
            </a:r>
            <a:endParaRPr lang="en-US" altLang="en-US" sz="2399" dirty="0">
              <a:solidFill>
                <a:schemeClr val="tx1"/>
              </a:solidFill>
              <a:latin typeface="Gill Sans MT" panose="020B0502020104020203" pitchFamily="34" charset="0"/>
              <a:cs typeface="Gill Sans MT" panose="020B0502020104020203" pitchFamily="34" charset="0"/>
            </a:endParaRPr>
          </a:p>
        </p:txBody>
      </p:sp>
      <p:sp>
        <p:nvSpPr>
          <p:cNvPr id="210946" name="Date Placeholder 2">
            <a:extLst>
              <a:ext uri="{FF2B5EF4-FFF2-40B4-BE49-F238E27FC236}">
                <a16:creationId xmlns:a16="http://schemas.microsoft.com/office/drawing/2014/main" xmlns=""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11/15/19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xmlns=""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xmlns=""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5</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xmlns="" id="{762DC4EE-2F2E-4503-993E-F66FD4729DA5}"/>
              </a:ext>
            </a:extLst>
          </p:cNvPr>
          <p:cNvSpPr>
            <a:spLocks noGrp="1"/>
          </p:cNvSpPr>
          <p:nvPr>
            <p:ph type="title"/>
          </p:nvPr>
        </p:nvSpPr>
        <p:spPr>
          <a:xfrm>
            <a:off x="1680210" y="129367"/>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Managing Risk in Data Architecture</a:t>
            </a:r>
          </a:p>
        </p:txBody>
      </p:sp>
    </p:spTree>
    <p:extLst>
      <p:ext uri="{BB962C8B-B14F-4D97-AF65-F5344CB8AC3E}">
        <p14:creationId xmlns:p14="http://schemas.microsoft.com/office/powerpoint/2010/main" val="2893032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0946" name="Date Placeholder 2">
            <a:extLst>
              <a:ext uri="{FF2B5EF4-FFF2-40B4-BE49-F238E27FC236}">
                <a16:creationId xmlns:a16="http://schemas.microsoft.com/office/drawing/2014/main" xmlns="" id="{35DEE431-78B8-4442-B8AC-FB1CC6DDEE50}"/>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F2D80DC1-88E1-4B04-B295-54571BF1EACC}" type="datetime1">
              <a:rPr lang="en-US" altLang="en-US" sz="601">
                <a:solidFill>
                  <a:srgbClr val="6C6463"/>
                </a:solidFill>
                <a:latin typeface="Gill Sans MT" panose="020B0502020104020203" pitchFamily="34" charset="0"/>
              </a:rPr>
              <a:pPr defTabSz="604738"/>
              <a:t>11/15/19</a:t>
            </a:fld>
            <a:endParaRPr lang="en-US" altLang="en-US" sz="601" dirty="0">
              <a:solidFill>
                <a:srgbClr val="6C6463"/>
              </a:solidFill>
              <a:latin typeface="Gill Sans MT" panose="020B0502020104020203" pitchFamily="34" charset="0"/>
            </a:endParaRPr>
          </a:p>
        </p:txBody>
      </p:sp>
      <p:sp>
        <p:nvSpPr>
          <p:cNvPr id="210947" name="Footer Placeholder 3">
            <a:extLst>
              <a:ext uri="{FF2B5EF4-FFF2-40B4-BE49-F238E27FC236}">
                <a16:creationId xmlns:a16="http://schemas.microsoft.com/office/drawing/2014/main" xmlns="" id="{DB7FAEAC-BB86-4861-94CE-F788ABAC2E1C}"/>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r>
              <a:rPr lang="en-US"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FOOTER GOES HERE</a:t>
            </a:r>
          </a:p>
        </p:txBody>
      </p:sp>
      <p:sp>
        <p:nvSpPr>
          <p:cNvPr id="210948" name="Slide Number Placeholder 4">
            <a:extLst>
              <a:ext uri="{FF2B5EF4-FFF2-40B4-BE49-F238E27FC236}">
                <a16:creationId xmlns:a16="http://schemas.microsoft.com/office/drawing/2014/main" xmlns="" id="{3D9E7040-8A71-4770-9F37-9FD3AAA84A7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a:fld id="{7A0D211B-3915-46B8-A725-94729004624A}" type="slidenum">
              <a:rPr lang="en-US" altLang="en-US" sz="601">
                <a:solidFill>
                  <a:srgbClr val="6C6463"/>
                </a:solidFill>
                <a:latin typeface="Gill Sans MT" panose="020B0502020104020203" pitchFamily="34" charset="0"/>
              </a:rPr>
              <a:pPr defTabSz="604738"/>
              <a:t>6</a:t>
            </a:fld>
            <a:endParaRPr lang="en-US" altLang="en-US" sz="601" dirty="0">
              <a:solidFill>
                <a:srgbClr val="6C6463"/>
              </a:solidFill>
              <a:latin typeface="Gill Sans MT" panose="020B0502020104020203" pitchFamily="34" charset="0"/>
            </a:endParaRPr>
          </a:p>
        </p:txBody>
      </p:sp>
      <p:sp>
        <p:nvSpPr>
          <p:cNvPr id="210949" name="Title 5">
            <a:extLst>
              <a:ext uri="{FF2B5EF4-FFF2-40B4-BE49-F238E27FC236}">
                <a16:creationId xmlns:a16="http://schemas.microsoft.com/office/drawing/2014/main" xmlns="" id="{762DC4EE-2F2E-4503-993E-F66FD4729DA5}"/>
              </a:ext>
            </a:extLst>
          </p:cNvPr>
          <p:cNvSpPr>
            <a:spLocks noGrp="1"/>
          </p:cNvSpPr>
          <p:nvPr>
            <p:ph type="title"/>
          </p:nvPr>
        </p:nvSpPr>
        <p:spPr>
          <a:xfrm>
            <a:off x="1680210" y="129367"/>
            <a:ext cx="8305801" cy="580800"/>
          </a:xfrm>
        </p:spPr>
        <p:txBody>
          <a:bodyPr/>
          <a:lstStyle/>
          <a:p>
            <a:pPr algn="ctr" eaLnBrk="1" hangingPunct="1"/>
            <a:r>
              <a:rPr lang="en-US" altLang="en-US" b="1" dirty="0">
                <a:latin typeface="Gill Sans MT" panose="020B0502020104020203" pitchFamily="34" charset="0"/>
                <a:cs typeface="Gill Sans MT" panose="020B0502020104020203" pitchFamily="34" charset="0"/>
              </a:rPr>
              <a:t>Managing Risk in Data Architecture</a:t>
            </a:r>
          </a:p>
        </p:txBody>
      </p:sp>
      <p:pic>
        <p:nvPicPr>
          <p:cNvPr id="5" name="Picture 4" descr="A screenshot of a social media post&#10;&#10;Description automatically generated">
            <a:extLst>
              <a:ext uri="{FF2B5EF4-FFF2-40B4-BE49-F238E27FC236}">
                <a16:creationId xmlns:a16="http://schemas.microsoft.com/office/drawing/2014/main" xmlns="" id="{09523283-DAF3-4ACC-BEC6-36601CB146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3362" y="839534"/>
            <a:ext cx="8677656" cy="6018466"/>
          </a:xfrm>
          <a:prstGeom prst="rect">
            <a:avLst/>
          </a:prstGeom>
        </p:spPr>
      </p:pic>
    </p:spTree>
    <p:extLst>
      <p:ext uri="{BB962C8B-B14F-4D97-AF65-F5344CB8AC3E}">
        <p14:creationId xmlns:p14="http://schemas.microsoft.com/office/powerpoint/2010/main" val="164140925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822e118f-d533-465d-b5ca-7beed2256e09" ContentTypeId="0x0101008DA58B5CA681664FAB24816C56F4108502" PreviousValue="false"/>
</file>

<file path=customXml/item2.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5AE094-A9F7-4322-9EDC-0323BE423E1E}">
  <ds:schemaRefs>
    <ds:schemaRef ds:uri="Microsoft.SharePoint.Taxonomy.ContentTypeSync"/>
  </ds:schemaRefs>
</ds:datastoreItem>
</file>

<file path=customXml/itemProps2.xml><?xml version="1.0" encoding="utf-8"?>
<ds:datastoreItem xmlns:ds="http://schemas.openxmlformats.org/officeDocument/2006/customXml" ds:itemID="{34E53FB0-F292-4209-BC9E-3ABDE19B11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d7096d6-fc66-4344-9e3f-2445529a09f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043D453-E2BC-40D6-8FE3-26536B61197B}">
  <ds:schemaRefs>
    <ds:schemaRef ds:uri="http://schemas.microsoft.com/office/2006/metadata/properties"/>
    <ds:schemaRef ds:uri="http://purl.org/dc/terms/"/>
    <ds:schemaRef ds:uri="http://schemas.microsoft.com/office/2006/documentManagement/types"/>
    <ds:schemaRef ds:uri="8d7096d6-fc66-4344-9e3f-2445529a09f6"/>
    <ds:schemaRef ds:uri="http://schemas.microsoft.com/office/infopath/2007/PartnerControls"/>
    <ds:schemaRef ds:uri="http://purl.org/dc/elements/1.1/"/>
    <ds:schemaRef ds:uri="http://schemas.openxmlformats.org/package/2006/metadata/core-properties"/>
    <ds:schemaRef ds:uri="http://www.w3.org/XML/1998/namespace"/>
    <ds:schemaRef ds:uri="http://purl.org/dc/dcmitype/"/>
  </ds:schemaRefs>
</ds:datastoreItem>
</file>

<file path=customXml/itemProps4.xml><?xml version="1.0" encoding="utf-8"?>
<ds:datastoreItem xmlns:ds="http://schemas.openxmlformats.org/officeDocument/2006/customXml" ds:itemID="{B0E8443C-5F4C-44C3-94EE-B1E3C2A5E6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112</TotalTime>
  <Words>344</Words>
  <Application>Microsoft Office PowerPoint</Application>
  <PresentationFormat>Widescreen</PresentationFormat>
  <Paragraphs>46</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Gill Sans MT</vt:lpstr>
      <vt:lpstr>Times</vt:lpstr>
      <vt:lpstr>1_16.9-Template_12.7.2016</vt:lpstr>
      <vt:lpstr>PowerPoint Presentation</vt:lpstr>
      <vt:lpstr>Considerations for Data Architecture</vt:lpstr>
      <vt:lpstr>Considerations for Data Architecture</vt:lpstr>
      <vt:lpstr>Important Considerations with SurveyCTO Environment </vt:lpstr>
      <vt:lpstr>Managing Risk in Data Architecture</vt:lpstr>
      <vt:lpstr>Managing Risk in Data Architecture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Arthur Ostrega</dc:creator>
  <cp:lastModifiedBy>Kevin Pilz</cp:lastModifiedBy>
  <cp:revision>2</cp:revision>
  <dcterms:created xsi:type="dcterms:W3CDTF">2019-10-24T18:04:05Z</dcterms:created>
  <dcterms:modified xsi:type="dcterms:W3CDTF">2019-11-15T06:34:30Z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