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5"/>
    <p:sldMasterId id="2147483648" r:id="rId6"/>
  </p:sldMasterIdLst>
  <p:notesMasterIdLst>
    <p:notesMasterId r:id="rId20"/>
  </p:notesMasterIdLst>
  <p:sldIdLst>
    <p:sldId id="302" r:id="rId7"/>
    <p:sldId id="414" r:id="rId8"/>
    <p:sldId id="284" r:id="rId9"/>
    <p:sldId id="416" r:id="rId10"/>
    <p:sldId id="286" r:id="rId11"/>
    <p:sldId id="285" r:id="rId12"/>
    <p:sldId id="287" r:id="rId13"/>
    <p:sldId id="410" r:id="rId14"/>
    <p:sldId id="415" r:id="rId15"/>
    <p:sldId id="386" r:id="rId16"/>
    <p:sldId id="403" r:id="rId17"/>
    <p:sldId id="412" r:id="rId18"/>
    <p:sldId id="39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39D0AD-0075-A9BF-A0F4-A3C4FCFBAF8A}" v="1" dt="2021-11-07T23:58:01.5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8931" autoAdjust="0"/>
  </p:normalViewPr>
  <p:slideViewPr>
    <p:cSldViewPr snapToGrid="0">
      <p:cViewPr varScale="1">
        <p:scale>
          <a:sx n="67" d="100"/>
          <a:sy n="67" d="100"/>
        </p:scale>
        <p:origin x="-91" y="-1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ip Kwao" userId="S::pkwao@ghsc-psm.org::5bf8354d-91bd-4e96-90bb-250f487e431b" providerId="AD" clId="Web-{4C39D0AD-0075-A9BF-A0F4-A3C4FCFBAF8A}"/>
    <pc:docChg chg="addSld addMainMaster modMainMaster">
      <pc:chgData name="Philip Kwao" userId="S::pkwao@ghsc-psm.org::5bf8354d-91bd-4e96-90bb-250f487e431b" providerId="AD" clId="Web-{4C39D0AD-0075-A9BF-A0F4-A3C4FCFBAF8A}" dt="2021-11-07T23:58:01.557" v="0"/>
      <pc:docMkLst>
        <pc:docMk/>
      </pc:docMkLst>
      <pc:sldChg chg="add">
        <pc:chgData name="Philip Kwao" userId="S::pkwao@ghsc-psm.org::5bf8354d-91bd-4e96-90bb-250f487e431b" providerId="AD" clId="Web-{4C39D0AD-0075-A9BF-A0F4-A3C4FCFBAF8A}" dt="2021-11-07T23:58:01.557" v="0"/>
        <pc:sldMkLst>
          <pc:docMk/>
          <pc:sldMk cId="770865574" sldId="416"/>
        </pc:sldMkLst>
      </pc:sldChg>
      <pc:sldMasterChg chg="add addSldLayout">
        <pc:chgData name="Philip Kwao" userId="S::pkwao@ghsc-psm.org::5bf8354d-91bd-4e96-90bb-250f487e431b" providerId="AD" clId="Web-{4C39D0AD-0075-A9BF-A0F4-A3C4FCFBAF8A}" dt="2021-11-07T23:58:01.557" v="0"/>
        <pc:sldMasterMkLst>
          <pc:docMk/>
          <pc:sldMasterMk cId="0" sldId="2147483648"/>
        </pc:sldMasterMkLst>
        <pc:sldLayoutChg chg="add">
          <pc:chgData name="Philip Kwao" userId="S::pkwao@ghsc-psm.org::5bf8354d-91bd-4e96-90bb-250f487e431b" providerId="AD" clId="Web-{4C39D0AD-0075-A9BF-A0F4-A3C4FCFBAF8A}" dt="2021-11-07T23:58:01.557" v="0"/>
          <pc:sldLayoutMkLst>
            <pc:docMk/>
            <pc:sldMasterMk cId="0" sldId="2147483648"/>
            <pc:sldLayoutMk cId="0" sldId="2147483649"/>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50"/>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52"/>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53"/>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54"/>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55"/>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56"/>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57"/>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58"/>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59"/>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60"/>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61"/>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62"/>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63"/>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64"/>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65"/>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66"/>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67"/>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68"/>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69"/>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70"/>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71"/>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72"/>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73"/>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74"/>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75"/>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76"/>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77"/>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78"/>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79"/>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80"/>
          </pc:sldLayoutMkLst>
        </pc:sldLayoutChg>
        <pc:sldLayoutChg chg="add">
          <pc:chgData name="Philip Kwao" userId="S::pkwao@ghsc-psm.org::5bf8354d-91bd-4e96-90bb-250f487e431b" providerId="AD" clId="Web-{4C39D0AD-0075-A9BF-A0F4-A3C4FCFBAF8A}" dt="2021-11-07T23:58:01.557" v="0"/>
          <pc:sldLayoutMkLst>
            <pc:docMk/>
            <pc:sldMasterMk cId="0" sldId="2147483648"/>
            <pc:sldLayoutMk cId="0" sldId="2147483681"/>
          </pc:sldLayoutMkLst>
        </pc:sldLayoutChg>
      </pc:sldMasterChg>
      <pc:sldMasterChg chg="replId modSldLayout">
        <pc:chgData name="Philip Kwao" userId="S::pkwao@ghsc-psm.org::5bf8354d-91bd-4e96-90bb-250f487e431b" providerId="AD" clId="Web-{4C39D0AD-0075-A9BF-A0F4-A3C4FCFBAF8A}" dt="2021-11-07T23:58:01.557" v="0"/>
        <pc:sldMasterMkLst>
          <pc:docMk/>
          <pc:sldMasterMk cId="1527496156" sldId="2147483682"/>
        </pc:sldMasterMkLst>
        <pc:sldLayoutChg chg="replId">
          <pc:chgData name="Philip Kwao" userId="S::pkwao@ghsc-psm.org::5bf8354d-91bd-4e96-90bb-250f487e431b" providerId="AD" clId="Web-{4C39D0AD-0075-A9BF-A0F4-A3C4FCFBAF8A}" dt="2021-11-07T23:58:01.557" v="0"/>
          <pc:sldLayoutMkLst>
            <pc:docMk/>
            <pc:sldMasterMk cId="1527496156" sldId="2147483682"/>
            <pc:sldLayoutMk cId="237679702" sldId="2147483683"/>
          </pc:sldLayoutMkLst>
        </pc:sldLayoutChg>
        <pc:sldLayoutChg chg="replId">
          <pc:chgData name="Philip Kwao" userId="S::pkwao@ghsc-psm.org::5bf8354d-91bd-4e96-90bb-250f487e431b" providerId="AD" clId="Web-{4C39D0AD-0075-A9BF-A0F4-A3C4FCFBAF8A}" dt="2021-11-07T23:58:01.557" v="0"/>
          <pc:sldLayoutMkLst>
            <pc:docMk/>
            <pc:sldMasterMk cId="1527496156" sldId="2147483682"/>
            <pc:sldLayoutMk cId="999082352" sldId="2147483684"/>
          </pc:sldLayoutMkLst>
        </pc:sldLayoutChg>
        <pc:sldLayoutChg chg="replId">
          <pc:chgData name="Philip Kwao" userId="S::pkwao@ghsc-psm.org::5bf8354d-91bd-4e96-90bb-250f487e431b" providerId="AD" clId="Web-{4C39D0AD-0075-A9BF-A0F4-A3C4FCFBAF8A}" dt="2021-11-07T23:58:01.557" v="0"/>
          <pc:sldLayoutMkLst>
            <pc:docMk/>
            <pc:sldMasterMk cId="1527496156" sldId="2147483682"/>
            <pc:sldLayoutMk cId="3207903918" sldId="2147483685"/>
          </pc:sldLayoutMkLst>
        </pc:sldLayoutChg>
        <pc:sldLayoutChg chg="replId">
          <pc:chgData name="Philip Kwao" userId="S::pkwao@ghsc-psm.org::5bf8354d-91bd-4e96-90bb-250f487e431b" providerId="AD" clId="Web-{4C39D0AD-0075-A9BF-A0F4-A3C4FCFBAF8A}" dt="2021-11-07T23:58:01.557" v="0"/>
          <pc:sldLayoutMkLst>
            <pc:docMk/>
            <pc:sldMasterMk cId="1527496156" sldId="2147483682"/>
            <pc:sldLayoutMk cId="3613885938" sldId="2147483686"/>
          </pc:sldLayoutMkLst>
        </pc:sldLayoutChg>
        <pc:sldLayoutChg chg="replId">
          <pc:chgData name="Philip Kwao" userId="S::pkwao@ghsc-psm.org::5bf8354d-91bd-4e96-90bb-250f487e431b" providerId="AD" clId="Web-{4C39D0AD-0075-A9BF-A0F4-A3C4FCFBAF8A}" dt="2021-11-07T23:58:01.557" v="0"/>
          <pc:sldLayoutMkLst>
            <pc:docMk/>
            <pc:sldMasterMk cId="1527496156" sldId="2147483682"/>
            <pc:sldLayoutMk cId="1082424725" sldId="2147483687"/>
          </pc:sldLayoutMkLst>
        </pc:sldLayoutChg>
        <pc:sldLayoutChg chg="replId">
          <pc:chgData name="Philip Kwao" userId="S::pkwao@ghsc-psm.org::5bf8354d-91bd-4e96-90bb-250f487e431b" providerId="AD" clId="Web-{4C39D0AD-0075-A9BF-A0F4-A3C4FCFBAF8A}" dt="2021-11-07T23:58:01.557" v="0"/>
          <pc:sldLayoutMkLst>
            <pc:docMk/>
            <pc:sldMasterMk cId="1527496156" sldId="2147483682"/>
            <pc:sldLayoutMk cId="3272644890" sldId="2147483688"/>
          </pc:sldLayoutMkLst>
        </pc:sldLayoutChg>
        <pc:sldLayoutChg chg="replId">
          <pc:chgData name="Philip Kwao" userId="S::pkwao@ghsc-psm.org::5bf8354d-91bd-4e96-90bb-250f487e431b" providerId="AD" clId="Web-{4C39D0AD-0075-A9BF-A0F4-A3C4FCFBAF8A}" dt="2021-11-07T23:58:01.557" v="0"/>
          <pc:sldLayoutMkLst>
            <pc:docMk/>
            <pc:sldMasterMk cId="1527496156" sldId="2147483682"/>
            <pc:sldLayoutMk cId="3368151712" sldId="2147483689"/>
          </pc:sldLayoutMkLst>
        </pc:sldLayoutChg>
        <pc:sldLayoutChg chg="replId">
          <pc:chgData name="Philip Kwao" userId="S::pkwao@ghsc-psm.org::5bf8354d-91bd-4e96-90bb-250f487e431b" providerId="AD" clId="Web-{4C39D0AD-0075-A9BF-A0F4-A3C4FCFBAF8A}" dt="2021-11-07T23:58:01.557" v="0"/>
          <pc:sldLayoutMkLst>
            <pc:docMk/>
            <pc:sldMasterMk cId="1527496156" sldId="2147483682"/>
            <pc:sldLayoutMk cId="1100174749" sldId="2147483690"/>
          </pc:sldLayoutMkLst>
        </pc:sldLayoutChg>
        <pc:sldLayoutChg chg="replId">
          <pc:chgData name="Philip Kwao" userId="S::pkwao@ghsc-psm.org::5bf8354d-91bd-4e96-90bb-250f487e431b" providerId="AD" clId="Web-{4C39D0AD-0075-A9BF-A0F4-A3C4FCFBAF8A}" dt="2021-11-07T23:58:01.557" v="0"/>
          <pc:sldLayoutMkLst>
            <pc:docMk/>
            <pc:sldMasterMk cId="1527496156" sldId="2147483682"/>
            <pc:sldLayoutMk cId="3095991150" sldId="2147483691"/>
          </pc:sldLayoutMkLst>
        </pc:sldLayoutChg>
        <pc:sldLayoutChg chg="replId">
          <pc:chgData name="Philip Kwao" userId="S::pkwao@ghsc-psm.org::5bf8354d-91bd-4e96-90bb-250f487e431b" providerId="AD" clId="Web-{4C39D0AD-0075-A9BF-A0F4-A3C4FCFBAF8A}" dt="2021-11-07T23:58:01.557" v="0"/>
          <pc:sldLayoutMkLst>
            <pc:docMk/>
            <pc:sldMasterMk cId="1527496156" sldId="2147483682"/>
            <pc:sldLayoutMk cId="1435918168" sldId="2147483692"/>
          </pc:sldLayoutMkLst>
        </pc:sldLayoutChg>
        <pc:sldLayoutChg chg="replId">
          <pc:chgData name="Philip Kwao" userId="S::pkwao@ghsc-psm.org::5bf8354d-91bd-4e96-90bb-250f487e431b" providerId="AD" clId="Web-{4C39D0AD-0075-A9BF-A0F4-A3C4FCFBAF8A}" dt="2021-11-07T23:58:01.557" v="0"/>
          <pc:sldLayoutMkLst>
            <pc:docMk/>
            <pc:sldMasterMk cId="1527496156" sldId="2147483682"/>
            <pc:sldLayoutMk cId="4127746902" sldId="2147483693"/>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91C70-431F-43F3-882F-3D5BBECB1160}" type="datetimeFigureOut">
              <a:rPr lang="en-US" smtClean="0"/>
              <a:t>11/7/2021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1AEA3-8E71-4BE8-9394-E2C1302B336F}" type="slidenum">
              <a:rPr lang="en-US" smtClean="0"/>
              <a:t>‹#›</a:t>
            </a:fld>
            <a:endParaRPr lang="en-US"/>
          </a:p>
        </p:txBody>
      </p:sp>
    </p:spTree>
    <p:extLst>
      <p:ext uri="{BB962C8B-B14F-4D97-AF65-F5344CB8AC3E}">
        <p14:creationId xmlns:p14="http://schemas.microsoft.com/office/powerpoint/2010/main" val="748456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C872BA43-7AC7-4C85-A475-09DD78EA8C9A}" type="slidenum">
              <a:rPr lang="en-US" altLang="en-US" sz="1200">
                <a:solidFill>
                  <a:prstClr val="black"/>
                </a:solidFill>
                <a:latin typeface="Times" charset="0"/>
              </a:rPr>
              <a:pPr>
                <a:defRPr/>
              </a:pPr>
              <a:t>1</a:t>
            </a:fld>
            <a:endParaRPr lang="en-US" altLang="en-US" sz="1200" dirty="0">
              <a:solidFill>
                <a:prstClr val="black"/>
              </a:solidFill>
              <a:latin typeface="Times" charset="0"/>
            </a:endParaRPr>
          </a:p>
        </p:txBody>
      </p:sp>
    </p:spTree>
    <p:extLst>
      <p:ext uri="{BB962C8B-B14F-4D97-AF65-F5344CB8AC3E}">
        <p14:creationId xmlns:p14="http://schemas.microsoft.com/office/powerpoint/2010/main" val="6895433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Primary</a:t>
            </a:r>
            <a:r>
              <a:rPr lang="en-US" baseline="0" dirty="0"/>
              <a:t> audience is the national stakeholders. This includes government, parastatal and partners/donors, at both the national and sub-national levels. Other stakeholders will also have an interest or “stake” in the results and subsequent plans. Global audiences are also likely to have interest in both the NSCA results, and any subsequent improvement actions. </a:t>
            </a:r>
          </a:p>
        </p:txBody>
      </p:sp>
      <p:sp>
        <p:nvSpPr>
          <p:cNvPr id="4" name="Slide Number Placeholder 3"/>
          <p:cNvSpPr>
            <a:spLocks noGrp="1"/>
          </p:cNvSpPr>
          <p:nvPr>
            <p:ph type="sldNum" sz="quarter" idx="10"/>
          </p:nvPr>
        </p:nvSpPr>
        <p:spPr/>
        <p:txBody>
          <a:bodyPr/>
          <a:lstStyle/>
          <a:p>
            <a:fld id="{824A558B-E4E9-A94A-B9C1-029E46A76ABA}" type="slidenum">
              <a:rPr lang="en-US" smtClean="0"/>
              <a:t>9</a:t>
            </a:fld>
            <a:endParaRPr lang="en-US" dirty="0"/>
          </a:p>
        </p:txBody>
      </p:sp>
    </p:spTree>
    <p:extLst>
      <p:ext uri="{BB962C8B-B14F-4D97-AF65-F5344CB8AC3E}">
        <p14:creationId xmlns:p14="http://schemas.microsoft.com/office/powerpoint/2010/main" val="769114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highlights some of the different</a:t>
            </a:r>
            <a:r>
              <a:rPr lang="en-US" baseline="0" dirty="0"/>
              <a:t> outputs (not the presentations) and how they can be used differently. </a:t>
            </a:r>
            <a:r>
              <a:rPr lang="en-US" dirty="0"/>
              <a:t>Recognize</a:t>
            </a:r>
            <a:r>
              <a:rPr lang="en-US" baseline="0" dirty="0"/>
              <a:t> that the written outputs are just one aspect of Reporting and Dissemination. Much of this will also be done through presentations and meetings. </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10</a:t>
            </a:fld>
            <a:endParaRPr lang="en-US" dirty="0"/>
          </a:p>
        </p:txBody>
      </p:sp>
    </p:spTree>
    <p:extLst>
      <p:ext uri="{BB962C8B-B14F-4D97-AF65-F5344CB8AC3E}">
        <p14:creationId xmlns:p14="http://schemas.microsoft.com/office/powerpoint/2010/main" val="12720420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Utilization</a:t>
            </a:r>
            <a:r>
              <a:rPr lang="en-US" baseline="0" dirty="0"/>
              <a:t> of NSCA results can follow the same logical framework of the new comprehensive EVM approach.</a:t>
            </a:r>
            <a:endParaRPr lang="en-US" dirty="0"/>
          </a:p>
        </p:txBody>
      </p:sp>
      <p:sp>
        <p:nvSpPr>
          <p:cNvPr id="4" name="Slide Number Placeholder 3"/>
          <p:cNvSpPr>
            <a:spLocks noGrp="1"/>
          </p:cNvSpPr>
          <p:nvPr>
            <p:ph type="sldNum" sz="quarter" idx="10"/>
          </p:nvPr>
        </p:nvSpPr>
        <p:spPr/>
        <p:txBody>
          <a:bodyPr/>
          <a:lstStyle/>
          <a:p>
            <a:fld id="{FE3A3E85-43D4-CA4F-87E4-4813A8F8E626}" type="slidenum">
              <a:rPr lang="en-US" smtClean="0"/>
              <a:t>11</a:t>
            </a:fld>
            <a:endParaRPr lang="en-US" dirty="0"/>
          </a:p>
        </p:txBody>
      </p:sp>
    </p:spTree>
    <p:extLst>
      <p:ext uri="{BB962C8B-B14F-4D97-AF65-F5344CB8AC3E}">
        <p14:creationId xmlns:p14="http://schemas.microsoft.com/office/powerpoint/2010/main" val="34019693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does one do an NSCA? What might</a:t>
            </a:r>
            <a:r>
              <a:rPr lang="en-US" baseline="0" dirty="0"/>
              <a:t> they want </a:t>
            </a:r>
            <a:r>
              <a:rPr lang="en-US" dirty="0"/>
              <a:t>to influence?</a:t>
            </a:r>
          </a:p>
        </p:txBody>
      </p:sp>
      <p:sp>
        <p:nvSpPr>
          <p:cNvPr id="4" name="Slide Number Placeholder 3"/>
          <p:cNvSpPr>
            <a:spLocks noGrp="1"/>
          </p:cNvSpPr>
          <p:nvPr>
            <p:ph type="sldNum" sz="quarter" idx="10"/>
          </p:nvPr>
        </p:nvSpPr>
        <p:spPr/>
        <p:txBody>
          <a:bodyPr/>
          <a:lstStyle/>
          <a:p>
            <a:fld id="{824A558B-E4E9-A94A-B9C1-029E46A76ABA}" type="slidenum">
              <a:rPr lang="en-US" smtClean="0"/>
              <a:t>12</a:t>
            </a:fld>
            <a:endParaRPr lang="en-US" dirty="0"/>
          </a:p>
        </p:txBody>
      </p:sp>
    </p:spTree>
    <p:extLst>
      <p:ext uri="{BB962C8B-B14F-4D97-AF65-F5344CB8AC3E}">
        <p14:creationId xmlns:p14="http://schemas.microsoft.com/office/powerpoint/2010/main" val="9109728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Lots</a:t>
            </a:r>
            <a:r>
              <a:rPr lang="en-US" baseline="0" dirty="0"/>
              <a:t> of analytics available, many of them automatically generated by the toolkit</a:t>
            </a:r>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2</a:t>
            </a:fld>
            <a:endParaRPr lang="en-US" dirty="0"/>
          </a:p>
        </p:txBody>
      </p:sp>
    </p:spTree>
    <p:extLst>
      <p:ext uri="{BB962C8B-B14F-4D97-AF65-F5344CB8AC3E}">
        <p14:creationId xmlns:p14="http://schemas.microsoft.com/office/powerpoint/2010/main" val="238904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intent here</a:t>
            </a:r>
            <a:r>
              <a:rPr lang="en-US" baseline="0" dirty="0"/>
              <a:t> is to go more granular on how both outputs will be used and to begin to convey how the two sets of information play off of each other </a:t>
            </a:r>
          </a:p>
          <a:p>
            <a:endParaRPr lang="en-US" baseline="0" dirty="0"/>
          </a:p>
          <a:p>
            <a:r>
              <a:rPr lang="en-US" baseline="0" dirty="0"/>
              <a:t>For KPIs- where are the performance issues, can they be explained by low maturity,  </a:t>
            </a:r>
          </a:p>
          <a:p>
            <a:r>
              <a:rPr lang="en-US" baseline="0" dirty="0"/>
              <a:t>Fro CMM- if low maturity in places, how is it affecting performance </a:t>
            </a:r>
          </a:p>
          <a:p>
            <a:r>
              <a:rPr lang="en-US" baseline="0" dirty="0"/>
              <a:t>For CMM- may also want to talk about variability between sites in a level </a:t>
            </a:r>
          </a:p>
          <a:p>
            <a:endParaRPr lang="en-US" baseline="0" dirty="0"/>
          </a:p>
        </p:txBody>
      </p:sp>
      <p:sp>
        <p:nvSpPr>
          <p:cNvPr id="4" name="Slide Number Placeholder 3"/>
          <p:cNvSpPr>
            <a:spLocks noGrp="1"/>
          </p:cNvSpPr>
          <p:nvPr>
            <p:ph type="sldNum" sz="quarter" idx="10"/>
          </p:nvPr>
        </p:nvSpPr>
        <p:spPr/>
        <p:txBody>
          <a:bodyPr/>
          <a:lstStyle/>
          <a:p>
            <a:fld id="{950B9C52-E2F9-4229-A752-FF3A322C8BC5}" type="slidenum">
              <a:rPr lang="en-US" smtClean="0"/>
              <a:t>3</a:t>
            </a:fld>
            <a:endParaRPr lang="en-US" dirty="0"/>
          </a:p>
        </p:txBody>
      </p:sp>
    </p:spTree>
    <p:extLst>
      <p:ext uri="{BB962C8B-B14F-4D97-AF65-F5344CB8AC3E}">
        <p14:creationId xmlns:p14="http://schemas.microsoft.com/office/powerpoint/2010/main" val="2550832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2" name="Google Shape;392;p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The different types of templates designed for NSCA dissemination; each has its own process. </a:t>
            </a:r>
            <a:endParaRPr/>
          </a:p>
        </p:txBody>
      </p:sp>
      <p:sp>
        <p:nvSpPr>
          <p:cNvPr id="393" name="Google Shape;393;p1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Understanding capability and performance provides a complete picture of a</a:t>
            </a:r>
            <a:r>
              <a:rPr lang="en-US" baseline="0" dirty="0"/>
              <a:t> supply chain’s current state.  Although theoretically highly developed capability should lead to higher-levels of performance (and vice versa), this is not necessarily the case. The National Supply Chain Assessment provides data on both better informing planning and performance management.</a:t>
            </a:r>
            <a:endParaRPr lang="en-US" dirty="0"/>
          </a:p>
        </p:txBody>
      </p:sp>
      <p:sp>
        <p:nvSpPr>
          <p:cNvPr id="4" name="Slide Number Placeholder 3"/>
          <p:cNvSpPr>
            <a:spLocks noGrp="1"/>
          </p:cNvSpPr>
          <p:nvPr>
            <p:ph type="sldNum" sz="quarter" idx="10"/>
          </p:nvPr>
        </p:nvSpPr>
        <p:spPr/>
        <p:txBody>
          <a:bodyPr/>
          <a:lstStyle/>
          <a:p>
            <a:fld id="{E53E3F81-CFC9-4505-B598-CBFC1ED168D8}" type="slidenum">
              <a:rPr lang="en-US" smtClean="0"/>
              <a:t>4</a:t>
            </a:fld>
            <a:endParaRPr lang="en-US" dirty="0"/>
          </a:p>
        </p:txBody>
      </p:sp>
    </p:spTree>
    <p:extLst>
      <p:ext uri="{BB962C8B-B14F-4D97-AF65-F5344CB8AC3E}">
        <p14:creationId xmlns:p14="http://schemas.microsoft.com/office/powerpoint/2010/main" val="1692308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Objective of this slide to really drive home the differences between capability and KPIs –</a:t>
            </a:r>
            <a:r>
              <a:rPr lang="en-US" baseline="0" dirty="0"/>
              <a:t> what happens if they match vs don’t match. </a:t>
            </a:r>
            <a:r>
              <a:rPr lang="en-US" dirty="0"/>
              <a:t>Objective of this slide is to clarify the differences between CMM and Performance and why both are important. </a:t>
            </a:r>
          </a:p>
          <a:p>
            <a:pPr marL="0" indent="0">
              <a:buNone/>
            </a:pPr>
            <a:r>
              <a:rPr lang="en-US" dirty="0"/>
              <a:t>Poor performance with</a:t>
            </a:r>
            <a:r>
              <a:rPr lang="en-US" baseline="0" dirty="0"/>
              <a:t> </a:t>
            </a:r>
            <a:r>
              <a:rPr lang="en-US" dirty="0"/>
              <a:t>serious capability gaps would not be surprising.</a:t>
            </a:r>
          </a:p>
          <a:p>
            <a:pPr marL="0" indent="0">
              <a:buNone/>
            </a:pPr>
            <a:r>
              <a:rPr lang="en-US" dirty="0"/>
              <a:t>Other assumptions that may not be born out</a:t>
            </a:r>
            <a:r>
              <a:rPr lang="en-US" baseline="0" dirty="0"/>
              <a:t> </a:t>
            </a:r>
            <a:r>
              <a:rPr lang="en-US" dirty="0"/>
              <a:t>- high capability always better performing. </a:t>
            </a:r>
          </a:p>
          <a:p>
            <a:pPr marL="0" indent="0">
              <a:buNone/>
            </a:pPr>
            <a:r>
              <a:rPr lang="en-US" dirty="0"/>
              <a:t>Low capability can be high performing,</a:t>
            </a:r>
            <a:r>
              <a:rPr lang="en-US" baseline="0" dirty="0"/>
              <a:t> e.g., when there is strong support/assistance coming from “outside” the system. </a:t>
            </a:r>
            <a:endParaRPr lang="en-US" dirty="0"/>
          </a:p>
          <a:p>
            <a:pPr marL="0" indent="0">
              <a:buNone/>
            </a:pPr>
            <a:endParaRPr lang="en-US" dirty="0"/>
          </a:p>
          <a:p>
            <a:pPr marL="0" indent="0">
              <a:buNone/>
            </a:pPr>
            <a:endParaRPr lang="en-US" dirty="0"/>
          </a:p>
          <a:p>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5</a:t>
            </a:fld>
            <a:endParaRPr lang="en-US" dirty="0"/>
          </a:p>
        </p:txBody>
      </p:sp>
    </p:spTree>
    <p:extLst>
      <p:ext uri="{BB962C8B-B14F-4D97-AF65-F5344CB8AC3E}">
        <p14:creationId xmlns:p14="http://schemas.microsoft.com/office/powerpoint/2010/main" val="2389040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points</a:t>
            </a:r>
          </a:p>
          <a:p>
            <a:pPr marL="228600" indent="-228600">
              <a:buAutoNum type="arabicPeriod"/>
            </a:pPr>
            <a:r>
              <a:rPr lang="en-US" baseline="0" dirty="0"/>
              <a:t>There is a lot of data that can be explored further</a:t>
            </a:r>
          </a:p>
          <a:p>
            <a:pPr marL="228600" indent="-228600">
              <a:buAutoNum type="arabicPeriod"/>
            </a:pPr>
            <a:r>
              <a:rPr lang="en-US" baseline="0" dirty="0"/>
              <a:t>Generally should be viewed as a starting point, hypothesis generation to be followed up</a:t>
            </a:r>
          </a:p>
          <a:p>
            <a:pPr marL="228600" indent="-228600">
              <a:buAutoNum type="arabicPeriod"/>
            </a:pPr>
            <a:r>
              <a:rPr lang="en-US" baseline="0" dirty="0"/>
              <a:t>Limits</a:t>
            </a:r>
          </a:p>
          <a:p>
            <a:pPr marL="685800" lvl="1" indent="-228600">
              <a:buAutoNum type="arabicPeriod"/>
            </a:pPr>
            <a:r>
              <a:rPr lang="en-US" baseline="0" dirty="0"/>
              <a:t>Survey not designed for regression- not a “strong” sample</a:t>
            </a:r>
          </a:p>
        </p:txBody>
      </p:sp>
      <p:sp>
        <p:nvSpPr>
          <p:cNvPr id="4" name="Slide Number Placeholder 3"/>
          <p:cNvSpPr>
            <a:spLocks noGrp="1"/>
          </p:cNvSpPr>
          <p:nvPr>
            <p:ph type="sldNum" sz="quarter" idx="10"/>
          </p:nvPr>
        </p:nvSpPr>
        <p:spPr/>
        <p:txBody>
          <a:bodyPr/>
          <a:lstStyle/>
          <a:p>
            <a:fld id="{950B9C52-E2F9-4229-A752-FF3A322C8BC5}" type="slidenum">
              <a:rPr lang="en-US" smtClean="0"/>
              <a:t>6</a:t>
            </a:fld>
            <a:endParaRPr lang="en-US" dirty="0"/>
          </a:p>
        </p:txBody>
      </p:sp>
    </p:spTree>
    <p:extLst>
      <p:ext uri="{BB962C8B-B14F-4D97-AF65-F5344CB8AC3E}">
        <p14:creationId xmlns:p14="http://schemas.microsoft.com/office/powerpoint/2010/main" val="3005971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different types of templates designed for NSCA dissemination</a:t>
            </a:r>
            <a:r>
              <a:rPr lang="en-US" baseline="0" dirty="0"/>
              <a:t>; each has its own process. </a:t>
            </a:r>
            <a:endParaRPr lang="en-US" dirty="0"/>
          </a:p>
        </p:txBody>
      </p:sp>
      <p:sp>
        <p:nvSpPr>
          <p:cNvPr id="4" name="Slide Number Placeholder 3"/>
          <p:cNvSpPr>
            <a:spLocks noGrp="1"/>
          </p:cNvSpPr>
          <p:nvPr>
            <p:ph type="sldNum" sz="quarter" idx="10"/>
          </p:nvPr>
        </p:nvSpPr>
        <p:spPr/>
        <p:txBody>
          <a:bodyPr/>
          <a:lstStyle/>
          <a:p>
            <a:fld id="{FE3A3E85-43D4-CA4F-87E4-4813A8F8E626}" type="slidenum">
              <a:rPr lang="en-US" smtClean="0"/>
              <a:t>7</a:t>
            </a:fld>
            <a:endParaRPr lang="en-US" dirty="0"/>
          </a:p>
        </p:txBody>
      </p:sp>
    </p:spTree>
    <p:extLst>
      <p:ext uri="{BB962C8B-B14F-4D97-AF65-F5344CB8AC3E}">
        <p14:creationId xmlns:p14="http://schemas.microsoft.com/office/powerpoint/2010/main" val="37642609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Lots</a:t>
            </a:r>
            <a:r>
              <a:rPr lang="en-US" baseline="0" dirty="0"/>
              <a:t> of analytics available, many of them automatically generated by the toolkit</a:t>
            </a:r>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8</a:t>
            </a:fld>
            <a:endParaRPr lang="en-US" dirty="0"/>
          </a:p>
        </p:txBody>
      </p:sp>
    </p:spTree>
    <p:extLst>
      <p:ext uri="{BB962C8B-B14F-4D97-AF65-F5344CB8AC3E}">
        <p14:creationId xmlns:p14="http://schemas.microsoft.com/office/powerpoint/2010/main" val="238904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BEECF-28B0-4D6A-A3F3-0971A693AC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F71C964-5D0E-431B-833F-DFC8005991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510EBAB-9E8C-46DD-8B3B-6D1B91099EA0}"/>
              </a:ext>
            </a:extLst>
          </p:cNvPr>
          <p:cNvSpPr>
            <a:spLocks noGrp="1"/>
          </p:cNvSpPr>
          <p:nvPr>
            <p:ph type="dt" sz="half" idx="10"/>
          </p:nvPr>
        </p:nvSpPr>
        <p:spPr/>
        <p:txBody>
          <a:bodyPr/>
          <a:lstStyle/>
          <a:p>
            <a:fld id="{A727D3D8-CE2F-4F2A-BC05-DC5DE59371A6}" type="datetimeFigureOut">
              <a:rPr lang="en-US" smtClean="0"/>
              <a:t>11/7/2021</a:t>
            </a:fld>
            <a:endParaRPr lang="en-US"/>
          </a:p>
        </p:txBody>
      </p:sp>
      <p:sp>
        <p:nvSpPr>
          <p:cNvPr id="5" name="Footer Placeholder 4">
            <a:extLst>
              <a:ext uri="{FF2B5EF4-FFF2-40B4-BE49-F238E27FC236}">
                <a16:creationId xmlns:a16="http://schemas.microsoft.com/office/drawing/2014/main" id="{827B1501-F06D-445C-9AE4-1D66C1EB01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E0B827-F486-42A0-9377-39A7C4F2508A}"/>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237679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8BED1-F1F7-4FC5-A32B-F9294BB269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AB3F7AE-F1A1-4F3C-B07D-3CE3E7AF263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1064B2-9B5F-458D-9081-C45EED752AB4}"/>
              </a:ext>
            </a:extLst>
          </p:cNvPr>
          <p:cNvSpPr>
            <a:spLocks noGrp="1"/>
          </p:cNvSpPr>
          <p:nvPr>
            <p:ph type="dt" sz="half" idx="10"/>
          </p:nvPr>
        </p:nvSpPr>
        <p:spPr/>
        <p:txBody>
          <a:bodyPr/>
          <a:lstStyle/>
          <a:p>
            <a:fld id="{A727D3D8-CE2F-4F2A-BC05-DC5DE59371A6}" type="datetimeFigureOut">
              <a:rPr lang="en-US" smtClean="0"/>
              <a:t>11/7/2021</a:t>
            </a:fld>
            <a:endParaRPr lang="en-US"/>
          </a:p>
        </p:txBody>
      </p:sp>
      <p:sp>
        <p:nvSpPr>
          <p:cNvPr id="5" name="Footer Placeholder 4">
            <a:extLst>
              <a:ext uri="{FF2B5EF4-FFF2-40B4-BE49-F238E27FC236}">
                <a16:creationId xmlns:a16="http://schemas.microsoft.com/office/drawing/2014/main" id="{D13B89DB-7B23-41B9-BF31-3743302499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42DD82-FA78-4CE2-B50F-1B088941B016}"/>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095991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91B0AA1-ABDC-4976-84B0-EA853B5B43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4DEAB1B-1412-4B9F-9BC8-22A2BE8476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6C8DFA-681F-4176-A366-13E7559D20F4}"/>
              </a:ext>
            </a:extLst>
          </p:cNvPr>
          <p:cNvSpPr>
            <a:spLocks noGrp="1"/>
          </p:cNvSpPr>
          <p:nvPr>
            <p:ph type="dt" sz="half" idx="10"/>
          </p:nvPr>
        </p:nvSpPr>
        <p:spPr/>
        <p:txBody>
          <a:bodyPr/>
          <a:lstStyle/>
          <a:p>
            <a:fld id="{A727D3D8-CE2F-4F2A-BC05-DC5DE59371A6}" type="datetimeFigureOut">
              <a:rPr lang="en-US" smtClean="0"/>
              <a:t>11/7/2021</a:t>
            </a:fld>
            <a:endParaRPr lang="en-US"/>
          </a:p>
        </p:txBody>
      </p:sp>
      <p:sp>
        <p:nvSpPr>
          <p:cNvPr id="5" name="Footer Placeholder 4">
            <a:extLst>
              <a:ext uri="{FF2B5EF4-FFF2-40B4-BE49-F238E27FC236}">
                <a16:creationId xmlns:a16="http://schemas.microsoft.com/office/drawing/2014/main" id="{2601BB1A-119B-46C4-9966-9F0C2F8E83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0DA2BA-EAB8-44AA-8254-05C9E3D9681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4359181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d/Gray 1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600200"/>
            <a:ext cx="10363200" cy="4572000"/>
          </a:xfrm>
        </p:spPr>
        <p:txBody>
          <a:bodyPr/>
          <a:lstStyle>
            <a:lvl1pPr>
              <a:spcAft>
                <a:spcPts val="600"/>
              </a:spcAft>
              <a:defRPr/>
            </a:lvl1pPr>
          </a:lstStyle>
          <a:p>
            <a:pPr lvl="0"/>
            <a:r>
              <a:rPr lang="en-US" dirty="0"/>
              <a:t>Click to edit Master text styles</a:t>
            </a:r>
          </a:p>
          <a:p>
            <a:pPr lvl="1"/>
            <a:r>
              <a:rPr lang="en-US" dirty="0"/>
              <a:t>Second level</a:t>
            </a:r>
          </a:p>
        </p:txBody>
      </p:sp>
      <p:sp>
        <p:nvSpPr>
          <p:cNvPr id="11" name="Title 1"/>
          <p:cNvSpPr>
            <a:spLocks noGrp="1"/>
          </p:cNvSpPr>
          <p:nvPr>
            <p:ph type="title"/>
          </p:nvPr>
        </p:nvSpPr>
        <p:spPr>
          <a:xfrm>
            <a:off x="914805" y="563534"/>
            <a:ext cx="10363200" cy="701731"/>
          </a:xfrm>
        </p:spPr>
        <p:txBody>
          <a:bodyPr>
            <a:spAutoFit/>
          </a:bodyPr>
          <a:lstStyle>
            <a:lvl1pPr>
              <a:defRPr>
                <a:solidFill>
                  <a:srgbClr val="BA0C2F"/>
                </a:solidFill>
              </a:defRPr>
            </a:lvl1pPr>
          </a:lstStyle>
          <a:p>
            <a:r>
              <a:rPr lang="en-US"/>
              <a:t>Click to edit Master title style</a:t>
            </a:r>
            <a:endParaRPr lang="en-US" dirty="0"/>
          </a:p>
        </p:txBody>
      </p:sp>
      <p:sp>
        <p:nvSpPr>
          <p:cNvPr id="4" name="Date Placeholder 3"/>
          <p:cNvSpPr>
            <a:spLocks noGrp="1"/>
          </p:cNvSpPr>
          <p:nvPr>
            <p:ph type="dt" sz="half" idx="10"/>
          </p:nvPr>
        </p:nvSpPr>
        <p:spPr>
          <a:xfrm>
            <a:off x="203200" y="6521450"/>
            <a:ext cx="2844800" cy="184150"/>
          </a:xfrm>
        </p:spPr>
        <p:txBody>
          <a:bodyPr/>
          <a:lstStyle>
            <a:lvl1pPr>
              <a:defRPr smtClean="0">
                <a:solidFill>
                  <a:srgbClr val="6C6463"/>
                </a:solidFill>
              </a:defRPr>
            </a:lvl1pPr>
          </a:lstStyle>
          <a:p>
            <a:pPr>
              <a:defRPr/>
            </a:pPr>
            <a:fld id="{87B8E82A-802F-40EF-AC85-839C9916D43F}" type="datetime1">
              <a:rPr lang="en-US" altLang="en-US" smtClean="0"/>
              <a:t>11/7/2021</a:t>
            </a:fld>
            <a:endParaRPr lang="en-US" altLang="en-US" dirty="0"/>
          </a:p>
        </p:txBody>
      </p:sp>
      <p:sp>
        <p:nvSpPr>
          <p:cNvPr id="5" name="Footer Placeholder 4"/>
          <p:cNvSpPr>
            <a:spLocks noGrp="1"/>
          </p:cNvSpPr>
          <p:nvPr>
            <p:ph type="ftr" sz="quarter" idx="11"/>
          </p:nvPr>
        </p:nvSpPr>
        <p:spPr>
          <a:xfrm>
            <a:off x="4165600" y="6521450"/>
            <a:ext cx="3860800" cy="184150"/>
          </a:xfrm>
        </p:spPr>
        <p:txBody>
          <a:bodyPr/>
          <a:lstStyle>
            <a:lvl1pPr algn="ctr">
              <a:defRPr sz="600" b="0" i="0">
                <a:solidFill>
                  <a:srgbClr val="6C6463"/>
                </a:solidFill>
                <a:latin typeface="Gill Sans MT"/>
                <a:cs typeface="Gill Sans MT"/>
              </a:defRPr>
            </a:lvl1pPr>
          </a:lstStyle>
          <a:p>
            <a:pPr>
              <a:defRPr/>
            </a:pPr>
            <a:r>
              <a:rPr lang="en-US" dirty="0"/>
              <a:t>DRAFT 1.0</a:t>
            </a:r>
          </a:p>
        </p:txBody>
      </p:sp>
      <p:sp>
        <p:nvSpPr>
          <p:cNvPr id="6" name="Slide Number Placeholder 5"/>
          <p:cNvSpPr>
            <a:spLocks noGrp="1"/>
          </p:cNvSpPr>
          <p:nvPr>
            <p:ph type="sldNum" sz="quarter" idx="12"/>
          </p:nvPr>
        </p:nvSpPr>
        <p:spPr>
          <a:xfrm>
            <a:off x="9144000" y="6521450"/>
            <a:ext cx="2844800" cy="184150"/>
          </a:xfrm>
        </p:spPr>
        <p:txBody>
          <a:bodyPr/>
          <a:lstStyle>
            <a:lvl1pPr>
              <a:defRPr smtClean="0">
                <a:solidFill>
                  <a:srgbClr val="6C6463"/>
                </a:solidFill>
              </a:defRPr>
            </a:lvl1pPr>
          </a:lstStyle>
          <a:p>
            <a:pPr>
              <a:defRPr/>
            </a:pPr>
            <a:fld id="{9CF8A37C-50C7-4C94-BC3B-1EF8954AE51E}" type="slidenum">
              <a:rPr lang="en-US" altLang="en-US"/>
              <a:pPr>
                <a:defRPr/>
              </a:pPr>
              <a:t>‹#›</a:t>
            </a:fld>
            <a:endParaRPr lang="en-US" altLang="en-US" dirty="0"/>
          </a:p>
        </p:txBody>
      </p:sp>
    </p:spTree>
    <p:extLst>
      <p:ext uri="{BB962C8B-B14F-4D97-AF65-F5344CB8AC3E}">
        <p14:creationId xmlns:p14="http://schemas.microsoft.com/office/powerpoint/2010/main" val="41277469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6"/>
        <p:cNvGrpSpPr/>
        <p:nvPr/>
      </p:nvGrpSpPr>
      <p:grpSpPr>
        <a:xfrm>
          <a:off x="0" y="0"/>
          <a:ext cx="0" cy="0"/>
          <a:chOff x="0" y="0"/>
          <a:chExt cx="0" cy="0"/>
        </a:xfrm>
      </p:grpSpPr>
      <p:sp>
        <p:nvSpPr>
          <p:cNvPr id="17" name="Google Shape;17;p35"/>
          <p:cNvSpPr txBox="1">
            <a:spLocks noGrp="1"/>
          </p:cNvSpPr>
          <p:nvPr>
            <p:ph type="ctrTitle"/>
          </p:nvPr>
        </p:nvSpPr>
        <p:spPr>
          <a:xfrm>
            <a:off x="914400" y="2464559"/>
            <a:ext cx="10363200" cy="1045404"/>
          </a:xfrm>
          <a:prstGeom prst="rect">
            <a:avLst/>
          </a:prstGeom>
          <a:noFill/>
          <a:ln>
            <a:noFill/>
          </a:ln>
        </p:spPr>
        <p:txBody>
          <a:bodyPr spcFirstLastPara="1" wrap="square" lIns="91425" tIns="45700" rIns="91425" bIns="45700" anchor="b" anchorCtr="0">
            <a:spAutoFit/>
          </a:bodyPr>
          <a:lstStyle>
            <a:lvl1pPr lvl="0" algn="ctr">
              <a:spcBef>
                <a:spcPts val="0"/>
              </a:spcBef>
              <a:spcAft>
                <a:spcPts val="0"/>
              </a:spcAft>
              <a:buClr>
                <a:srgbClr val="BA0C2F"/>
              </a:buClr>
              <a:buSzPts val="4536"/>
              <a:buFont typeface="Gill Sans"/>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5"/>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spcBef>
                <a:spcPts val="0"/>
              </a:spcBef>
              <a:spcAft>
                <a:spcPts val="0"/>
              </a:spcAft>
              <a:buClr>
                <a:srgbClr val="6C6463"/>
              </a:buClr>
              <a:buSzPts val="1814"/>
              <a:buNone/>
              <a:defRPr sz="2400"/>
            </a:lvl1pPr>
            <a:lvl2pPr lvl="1" algn="ctr">
              <a:spcBef>
                <a:spcPts val="1058"/>
              </a:spcBef>
              <a:spcAft>
                <a:spcPts val="0"/>
              </a:spcAft>
              <a:buClr>
                <a:srgbClr val="6C6463"/>
              </a:buClr>
              <a:buSzPts val="1512"/>
              <a:buNone/>
              <a:defRPr sz="2000"/>
            </a:lvl2pPr>
            <a:lvl3pPr lvl="2" algn="ctr">
              <a:spcBef>
                <a:spcPts val="1058"/>
              </a:spcBef>
              <a:spcAft>
                <a:spcPts val="0"/>
              </a:spcAft>
              <a:buClr>
                <a:srgbClr val="6C6463"/>
              </a:buClr>
              <a:buSzPts val="1361"/>
              <a:buNone/>
              <a:defRPr sz="1800"/>
            </a:lvl3pPr>
            <a:lvl4pPr lvl="3" algn="ctr">
              <a:spcBef>
                <a:spcPts val="320"/>
              </a:spcBef>
              <a:spcAft>
                <a:spcPts val="0"/>
              </a:spcAft>
              <a:buClr>
                <a:srgbClr val="6C6463"/>
              </a:buClr>
              <a:buSzPts val="1210"/>
              <a:buNone/>
              <a:defRPr sz="1600"/>
            </a:lvl4pPr>
            <a:lvl5pPr lvl="4" algn="ctr">
              <a:spcBef>
                <a:spcPts val="320"/>
              </a:spcBef>
              <a:spcAft>
                <a:spcPts val="0"/>
              </a:spcAft>
              <a:buClr>
                <a:srgbClr val="6C6463"/>
              </a:buClr>
              <a:buSzPts val="1210"/>
              <a:buNone/>
              <a:defRPr sz="1600"/>
            </a:lvl5pPr>
            <a:lvl6pPr lvl="5" algn="ctr">
              <a:spcBef>
                <a:spcPts val="320"/>
              </a:spcBef>
              <a:spcAft>
                <a:spcPts val="0"/>
              </a:spcAft>
              <a:buClr>
                <a:schemeClr val="dk1"/>
              </a:buClr>
              <a:buSzPts val="1210"/>
              <a:buNone/>
              <a:defRPr sz="1600"/>
            </a:lvl6pPr>
            <a:lvl7pPr lvl="6" algn="ctr">
              <a:spcBef>
                <a:spcPts val="320"/>
              </a:spcBef>
              <a:spcAft>
                <a:spcPts val="0"/>
              </a:spcAft>
              <a:buClr>
                <a:schemeClr val="dk1"/>
              </a:buClr>
              <a:buSzPts val="1210"/>
              <a:buNone/>
              <a:defRPr sz="1600"/>
            </a:lvl7pPr>
            <a:lvl8pPr lvl="7" algn="ctr">
              <a:spcBef>
                <a:spcPts val="320"/>
              </a:spcBef>
              <a:spcAft>
                <a:spcPts val="0"/>
              </a:spcAft>
              <a:buClr>
                <a:schemeClr val="dk1"/>
              </a:buClr>
              <a:buSzPts val="1210"/>
              <a:buNone/>
              <a:defRPr sz="1600"/>
            </a:lvl8pPr>
            <a:lvl9pPr lvl="8" algn="ctr">
              <a:spcBef>
                <a:spcPts val="320"/>
              </a:spcBef>
              <a:spcAft>
                <a:spcPts val="0"/>
              </a:spcAft>
              <a:buClr>
                <a:schemeClr val="dk1"/>
              </a:buClr>
              <a:buSzPts val="1210"/>
              <a:buNone/>
              <a:defRPr sz="1600"/>
            </a:lvl9pPr>
          </a:lstStyle>
          <a:p>
            <a:endParaRPr/>
          </a:p>
        </p:txBody>
      </p:sp>
      <p:sp>
        <p:nvSpPr>
          <p:cNvPr id="19" name="Google Shape;19;p35"/>
          <p:cNvSpPr txBox="1">
            <a:spLocks noGrp="1"/>
          </p:cNvSpPr>
          <p:nvPr>
            <p:ph type="dt" idx="10"/>
          </p:nvPr>
        </p:nvSpPr>
        <p:spPr>
          <a:xfrm>
            <a:off x="203200" y="6449388"/>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5"/>
          <p:cNvSpPr txBox="1">
            <a:spLocks noGrp="1"/>
          </p:cNvSpPr>
          <p:nvPr>
            <p:ph type="ftr" idx="11"/>
          </p:nvPr>
        </p:nvSpPr>
        <p:spPr>
          <a:xfrm>
            <a:off x="4165600" y="6449388"/>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35"/>
          <p:cNvSpPr txBox="1">
            <a:spLocks noGrp="1"/>
          </p:cNvSpPr>
          <p:nvPr>
            <p:ph type="sldNum" idx="12"/>
          </p:nvPr>
        </p:nvSpPr>
        <p:spPr>
          <a:xfrm>
            <a:off x="9144000" y="6449389"/>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u="none" strike="noStrike" cap="none">
                <a:solidFill>
                  <a:srgbClr val="6C6463"/>
                </a:solidFill>
                <a:latin typeface="Gill Sans"/>
                <a:ea typeface="Gill Sans"/>
                <a:cs typeface="Gill Sans"/>
                <a:sym typeface="Gill Sans"/>
              </a:defRPr>
            </a:lvl1pPr>
            <a:lvl2pPr marL="0" lvl="1" indent="0" algn="r">
              <a:spcBef>
                <a:spcPts val="0"/>
              </a:spcBef>
              <a:buNone/>
              <a:defRPr sz="800" b="0" i="0" u="none" strike="noStrike" cap="none">
                <a:solidFill>
                  <a:srgbClr val="6C6463"/>
                </a:solidFill>
                <a:latin typeface="Gill Sans"/>
                <a:ea typeface="Gill Sans"/>
                <a:cs typeface="Gill Sans"/>
                <a:sym typeface="Gill Sans"/>
              </a:defRPr>
            </a:lvl2pPr>
            <a:lvl3pPr marL="0" lvl="2" indent="0" algn="r">
              <a:spcBef>
                <a:spcPts val="0"/>
              </a:spcBef>
              <a:buNone/>
              <a:defRPr sz="800" b="0" i="0" u="none" strike="noStrike" cap="none">
                <a:solidFill>
                  <a:srgbClr val="6C6463"/>
                </a:solidFill>
                <a:latin typeface="Gill Sans"/>
                <a:ea typeface="Gill Sans"/>
                <a:cs typeface="Gill Sans"/>
                <a:sym typeface="Gill Sans"/>
              </a:defRPr>
            </a:lvl3pPr>
            <a:lvl4pPr marL="0" lvl="3" indent="0" algn="r">
              <a:spcBef>
                <a:spcPts val="0"/>
              </a:spcBef>
              <a:buNone/>
              <a:defRPr sz="800" b="0" i="0" u="none" strike="noStrike" cap="none">
                <a:solidFill>
                  <a:srgbClr val="6C6463"/>
                </a:solidFill>
                <a:latin typeface="Gill Sans"/>
                <a:ea typeface="Gill Sans"/>
                <a:cs typeface="Gill Sans"/>
                <a:sym typeface="Gill Sans"/>
              </a:defRPr>
            </a:lvl4pPr>
            <a:lvl5pPr marL="0" lvl="4" indent="0" algn="r">
              <a:spcBef>
                <a:spcPts val="0"/>
              </a:spcBef>
              <a:buNone/>
              <a:defRPr sz="800" b="0" i="0" u="none" strike="noStrike" cap="none">
                <a:solidFill>
                  <a:srgbClr val="6C6463"/>
                </a:solidFill>
                <a:latin typeface="Gill Sans"/>
                <a:ea typeface="Gill Sans"/>
                <a:cs typeface="Gill Sans"/>
                <a:sym typeface="Gill Sans"/>
              </a:defRPr>
            </a:lvl5pPr>
            <a:lvl6pPr marL="0" lvl="5" indent="0" algn="r">
              <a:spcBef>
                <a:spcPts val="0"/>
              </a:spcBef>
              <a:buNone/>
              <a:defRPr sz="800" b="0" i="0" u="none" strike="noStrike" cap="none">
                <a:solidFill>
                  <a:srgbClr val="6C6463"/>
                </a:solidFill>
                <a:latin typeface="Gill Sans"/>
                <a:ea typeface="Gill Sans"/>
                <a:cs typeface="Gill Sans"/>
                <a:sym typeface="Gill Sans"/>
              </a:defRPr>
            </a:lvl6pPr>
            <a:lvl7pPr marL="0" lvl="6" indent="0" algn="r">
              <a:spcBef>
                <a:spcPts val="0"/>
              </a:spcBef>
              <a:buNone/>
              <a:defRPr sz="800" b="0" i="0" u="none" strike="noStrike" cap="none">
                <a:solidFill>
                  <a:srgbClr val="6C6463"/>
                </a:solidFill>
                <a:latin typeface="Gill Sans"/>
                <a:ea typeface="Gill Sans"/>
                <a:cs typeface="Gill Sans"/>
                <a:sym typeface="Gill Sans"/>
              </a:defRPr>
            </a:lvl7pPr>
            <a:lvl8pPr marL="0" lvl="7" indent="0" algn="r">
              <a:spcBef>
                <a:spcPts val="0"/>
              </a:spcBef>
              <a:buNone/>
              <a:defRPr sz="800" b="0" i="0" u="none" strike="noStrike" cap="none">
                <a:solidFill>
                  <a:srgbClr val="6C6463"/>
                </a:solidFill>
                <a:latin typeface="Gill Sans"/>
                <a:ea typeface="Gill Sans"/>
                <a:cs typeface="Gill Sans"/>
                <a:sym typeface="Gill Sans"/>
              </a:defRPr>
            </a:lvl8pPr>
            <a:lvl9pPr marL="0" lvl="8" indent="0" algn="r">
              <a:spcBef>
                <a:spcPts val="0"/>
              </a:spcBef>
              <a:buNone/>
              <a:defRPr sz="800" b="0" i="0" u="none" strike="noStrike" cap="none">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2"/>
        <p:cNvGrpSpPr/>
        <p:nvPr/>
      </p:nvGrpSpPr>
      <p:grpSpPr>
        <a:xfrm>
          <a:off x="0" y="0"/>
          <a:ext cx="0" cy="0"/>
          <a:chOff x="0" y="0"/>
          <a:chExt cx="0" cy="0"/>
        </a:xfrm>
      </p:grpSpPr>
      <p:sp>
        <p:nvSpPr>
          <p:cNvPr id="23" name="Google Shape;23;p36"/>
          <p:cNvSpPr txBox="1">
            <a:spLocks noGrp="1"/>
          </p:cNvSpPr>
          <p:nvPr>
            <p:ph type="title"/>
          </p:nvPr>
        </p:nvSpPr>
        <p:spPr>
          <a:xfrm>
            <a:off x="914805" y="1052344"/>
            <a:ext cx="103632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36"/>
          <p:cNvSpPr txBox="1">
            <a:spLocks noGrp="1"/>
          </p:cNvSpPr>
          <p:nvPr>
            <p:ph type="body" idx="1"/>
          </p:nvPr>
        </p:nvSpPr>
        <p:spPr>
          <a:xfrm>
            <a:off x="914400" y="1715549"/>
            <a:ext cx="10363200" cy="4233230"/>
          </a:xfrm>
          <a:prstGeom prst="rect">
            <a:avLst/>
          </a:prstGeom>
          <a:noFill/>
          <a:ln>
            <a:noFill/>
          </a:ln>
        </p:spPr>
        <p:txBody>
          <a:bodyPr spcFirstLastPara="1" wrap="square" lIns="91425" tIns="45700" rIns="91425" bIns="45700" anchor="t" anchorCtr="0">
            <a:normAutofit/>
          </a:bodyPr>
          <a:lstStyle>
            <a:lvl1pPr marL="604738" lvl="0" indent="-453554" algn="l">
              <a:spcBef>
                <a:spcPts val="0"/>
              </a:spcBef>
              <a:spcAft>
                <a:spcPts val="0"/>
              </a:spcAft>
              <a:buClr>
                <a:srgbClr val="6C6463"/>
              </a:buClr>
              <a:buSzPts val="1800"/>
              <a:buChar char="•"/>
              <a:defRPr/>
            </a:lvl1pPr>
            <a:lvl2pPr marL="1209477" lvl="1" indent="-453554" algn="l">
              <a:spcBef>
                <a:spcPts val="1058"/>
              </a:spcBef>
              <a:spcAft>
                <a:spcPts val="0"/>
              </a:spcAft>
              <a:buClr>
                <a:srgbClr val="6C6463"/>
              </a:buClr>
              <a:buSzPts val="1800"/>
              <a:buChar char="–"/>
              <a:defRPr/>
            </a:lvl2pPr>
            <a:lvl3pPr marL="1814215" lvl="2" indent="-453554" algn="l">
              <a:spcBef>
                <a:spcPts val="1058"/>
              </a:spcBef>
              <a:spcAft>
                <a:spcPts val="0"/>
              </a:spcAft>
              <a:buClr>
                <a:srgbClr val="6C6463"/>
              </a:buClr>
              <a:buSzPts val="1800"/>
              <a:buChar char="•"/>
              <a:defRPr/>
            </a:lvl3pPr>
            <a:lvl4pPr marL="2418954" lvl="3" indent="-453554" algn="l">
              <a:spcBef>
                <a:spcPts val="476"/>
              </a:spcBef>
              <a:spcAft>
                <a:spcPts val="0"/>
              </a:spcAft>
              <a:buClr>
                <a:srgbClr val="6C6463"/>
              </a:buClr>
              <a:buSzPts val="1800"/>
              <a:buChar char="–"/>
              <a:defRPr/>
            </a:lvl4pPr>
            <a:lvl5pPr marL="3023692" lvl="4" indent="-453554" algn="l">
              <a:spcBef>
                <a:spcPts val="476"/>
              </a:spcBef>
              <a:spcAft>
                <a:spcPts val="0"/>
              </a:spcAft>
              <a:buClr>
                <a:srgbClr val="6C6463"/>
              </a:buClr>
              <a:buSzPts val="1800"/>
              <a:buChar char="»"/>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25" name="Google Shape;25;p36"/>
          <p:cNvSpPr txBox="1">
            <a:spLocks noGrp="1"/>
          </p:cNvSpPr>
          <p:nvPr>
            <p:ph type="dt" idx="10"/>
          </p:nvPr>
        </p:nvSpPr>
        <p:spPr>
          <a:xfrm>
            <a:off x="203200" y="6449388"/>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6"/>
          <p:cNvSpPr txBox="1">
            <a:spLocks noGrp="1"/>
          </p:cNvSpPr>
          <p:nvPr>
            <p:ph type="ftr" idx="11"/>
          </p:nvPr>
        </p:nvSpPr>
        <p:spPr>
          <a:xfrm>
            <a:off x="4165600" y="6449388"/>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36"/>
          <p:cNvSpPr txBox="1">
            <a:spLocks noGrp="1"/>
          </p:cNvSpPr>
          <p:nvPr>
            <p:ph type="sldNum" idx="12"/>
          </p:nvPr>
        </p:nvSpPr>
        <p:spPr>
          <a:xfrm>
            <a:off x="9144000" y="6449389"/>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6C6463"/>
                </a:solidFill>
                <a:latin typeface="Gill Sans"/>
                <a:ea typeface="Gill Sans"/>
                <a:cs typeface="Gill Sans"/>
                <a:sym typeface="Gill Sans"/>
              </a:defRPr>
            </a:lvl1pPr>
            <a:lvl2pPr marL="0" lvl="1" indent="0" algn="r">
              <a:spcBef>
                <a:spcPts val="0"/>
              </a:spcBef>
              <a:buNone/>
              <a:defRPr sz="800" b="0" i="0">
                <a:solidFill>
                  <a:srgbClr val="6C6463"/>
                </a:solidFill>
                <a:latin typeface="Gill Sans"/>
                <a:ea typeface="Gill Sans"/>
                <a:cs typeface="Gill Sans"/>
                <a:sym typeface="Gill Sans"/>
              </a:defRPr>
            </a:lvl2pPr>
            <a:lvl3pPr marL="0" lvl="2" indent="0" algn="r">
              <a:spcBef>
                <a:spcPts val="0"/>
              </a:spcBef>
              <a:buNone/>
              <a:defRPr sz="800" b="0" i="0">
                <a:solidFill>
                  <a:srgbClr val="6C6463"/>
                </a:solidFill>
                <a:latin typeface="Gill Sans"/>
                <a:ea typeface="Gill Sans"/>
                <a:cs typeface="Gill Sans"/>
                <a:sym typeface="Gill Sans"/>
              </a:defRPr>
            </a:lvl3pPr>
            <a:lvl4pPr marL="0" lvl="3" indent="0" algn="r">
              <a:spcBef>
                <a:spcPts val="0"/>
              </a:spcBef>
              <a:buNone/>
              <a:defRPr sz="800" b="0" i="0">
                <a:solidFill>
                  <a:srgbClr val="6C6463"/>
                </a:solidFill>
                <a:latin typeface="Gill Sans"/>
                <a:ea typeface="Gill Sans"/>
                <a:cs typeface="Gill Sans"/>
                <a:sym typeface="Gill Sans"/>
              </a:defRPr>
            </a:lvl4pPr>
            <a:lvl5pPr marL="0" lvl="4" indent="0" algn="r">
              <a:spcBef>
                <a:spcPts val="0"/>
              </a:spcBef>
              <a:buNone/>
              <a:defRPr sz="800" b="0" i="0">
                <a:solidFill>
                  <a:srgbClr val="6C6463"/>
                </a:solidFill>
                <a:latin typeface="Gill Sans"/>
                <a:ea typeface="Gill Sans"/>
                <a:cs typeface="Gill Sans"/>
                <a:sym typeface="Gill Sans"/>
              </a:defRPr>
            </a:lvl5pPr>
            <a:lvl6pPr marL="0" lvl="5" indent="0" algn="r">
              <a:spcBef>
                <a:spcPts val="0"/>
              </a:spcBef>
              <a:buNone/>
              <a:defRPr sz="800" b="0" i="0">
                <a:solidFill>
                  <a:srgbClr val="6C6463"/>
                </a:solidFill>
                <a:latin typeface="Gill Sans"/>
                <a:ea typeface="Gill Sans"/>
                <a:cs typeface="Gill Sans"/>
                <a:sym typeface="Gill Sans"/>
              </a:defRPr>
            </a:lvl6pPr>
            <a:lvl7pPr marL="0" lvl="6" indent="0" algn="r">
              <a:spcBef>
                <a:spcPts val="0"/>
              </a:spcBef>
              <a:buNone/>
              <a:defRPr sz="800" b="0" i="0">
                <a:solidFill>
                  <a:srgbClr val="6C6463"/>
                </a:solidFill>
                <a:latin typeface="Gill Sans"/>
                <a:ea typeface="Gill Sans"/>
                <a:cs typeface="Gill Sans"/>
                <a:sym typeface="Gill Sans"/>
              </a:defRPr>
            </a:lvl7pPr>
            <a:lvl8pPr marL="0" lvl="7" indent="0" algn="r">
              <a:spcBef>
                <a:spcPts val="0"/>
              </a:spcBef>
              <a:buNone/>
              <a:defRPr sz="800" b="0" i="0">
                <a:solidFill>
                  <a:srgbClr val="6C6463"/>
                </a:solidFill>
                <a:latin typeface="Gill Sans"/>
                <a:ea typeface="Gill Sans"/>
                <a:cs typeface="Gill Sans"/>
                <a:sym typeface="Gill Sans"/>
              </a:defRPr>
            </a:lvl8pPr>
            <a:lvl9pPr marL="0" lvl="8" indent="0" algn="r">
              <a:spcBef>
                <a:spcPts val="0"/>
              </a:spcBef>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over - Full Photo">
  <p:cSld name="Cover - Full Photo">
    <p:bg>
      <p:bgPr>
        <a:solidFill>
          <a:schemeClr val="dk1"/>
        </a:solidFill>
        <a:effectLst/>
      </p:bgPr>
    </p:bg>
    <p:spTree>
      <p:nvGrpSpPr>
        <p:cNvPr id="1" name="Shape 34"/>
        <p:cNvGrpSpPr/>
        <p:nvPr/>
      </p:nvGrpSpPr>
      <p:grpSpPr>
        <a:xfrm>
          <a:off x="0" y="0"/>
          <a:ext cx="0" cy="0"/>
          <a:chOff x="0" y="0"/>
          <a:chExt cx="0" cy="0"/>
        </a:xfrm>
      </p:grpSpPr>
      <p:pic>
        <p:nvPicPr>
          <p:cNvPr id="35" name="Google Shape;35;p38"/>
          <p:cNvPicPr preferRelativeResize="0"/>
          <p:nvPr/>
        </p:nvPicPr>
        <p:blipFill rotWithShape="1">
          <a:blip r:embed="rId2">
            <a:alphaModFix/>
          </a:blip>
          <a:srcRect/>
          <a:stretch/>
        </p:blipFill>
        <p:spPr>
          <a:xfrm>
            <a:off x="203201" y="203683"/>
            <a:ext cx="11785599" cy="6450636"/>
          </a:xfrm>
          <a:prstGeom prst="rect">
            <a:avLst/>
          </a:prstGeom>
          <a:noFill/>
          <a:ln>
            <a:noFill/>
          </a:ln>
        </p:spPr>
      </p:pic>
      <p:sp>
        <p:nvSpPr>
          <p:cNvPr id="36" name="Google Shape;36;p38"/>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38"/>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8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38"/>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FFFFFF"/>
                </a:solidFill>
                <a:latin typeface="Gill Sans"/>
                <a:ea typeface="Gill Sans"/>
                <a:cs typeface="Gill Sans"/>
                <a:sym typeface="Gill Sans"/>
              </a:defRPr>
            </a:lvl1pPr>
            <a:lvl2pPr marL="0" lvl="1" indent="0" algn="r">
              <a:spcBef>
                <a:spcPts val="0"/>
              </a:spcBef>
              <a:buNone/>
              <a:defRPr sz="800" b="0" i="0">
                <a:solidFill>
                  <a:srgbClr val="FFFFFF"/>
                </a:solidFill>
                <a:latin typeface="Gill Sans"/>
                <a:ea typeface="Gill Sans"/>
                <a:cs typeface="Gill Sans"/>
                <a:sym typeface="Gill Sans"/>
              </a:defRPr>
            </a:lvl2pPr>
            <a:lvl3pPr marL="0" lvl="2" indent="0" algn="r">
              <a:spcBef>
                <a:spcPts val="0"/>
              </a:spcBef>
              <a:buNone/>
              <a:defRPr sz="800" b="0" i="0">
                <a:solidFill>
                  <a:srgbClr val="FFFFFF"/>
                </a:solidFill>
                <a:latin typeface="Gill Sans"/>
                <a:ea typeface="Gill Sans"/>
                <a:cs typeface="Gill Sans"/>
                <a:sym typeface="Gill Sans"/>
              </a:defRPr>
            </a:lvl3pPr>
            <a:lvl4pPr marL="0" lvl="3" indent="0" algn="r">
              <a:spcBef>
                <a:spcPts val="0"/>
              </a:spcBef>
              <a:buNone/>
              <a:defRPr sz="800" b="0" i="0">
                <a:solidFill>
                  <a:srgbClr val="FFFFFF"/>
                </a:solidFill>
                <a:latin typeface="Gill Sans"/>
                <a:ea typeface="Gill Sans"/>
                <a:cs typeface="Gill Sans"/>
                <a:sym typeface="Gill Sans"/>
              </a:defRPr>
            </a:lvl4pPr>
            <a:lvl5pPr marL="0" lvl="4" indent="0" algn="r">
              <a:spcBef>
                <a:spcPts val="0"/>
              </a:spcBef>
              <a:buNone/>
              <a:defRPr sz="800" b="0" i="0">
                <a:solidFill>
                  <a:srgbClr val="FFFFFF"/>
                </a:solidFill>
                <a:latin typeface="Gill Sans"/>
                <a:ea typeface="Gill Sans"/>
                <a:cs typeface="Gill Sans"/>
                <a:sym typeface="Gill Sans"/>
              </a:defRPr>
            </a:lvl5pPr>
            <a:lvl6pPr marL="0" lvl="5" indent="0" algn="r">
              <a:spcBef>
                <a:spcPts val="0"/>
              </a:spcBef>
              <a:buNone/>
              <a:defRPr sz="800" b="0" i="0">
                <a:solidFill>
                  <a:srgbClr val="FFFFFF"/>
                </a:solidFill>
                <a:latin typeface="Gill Sans"/>
                <a:ea typeface="Gill Sans"/>
                <a:cs typeface="Gill Sans"/>
                <a:sym typeface="Gill Sans"/>
              </a:defRPr>
            </a:lvl6pPr>
            <a:lvl7pPr marL="0" lvl="6" indent="0" algn="r">
              <a:spcBef>
                <a:spcPts val="0"/>
              </a:spcBef>
              <a:buNone/>
              <a:defRPr sz="800" b="0" i="0">
                <a:solidFill>
                  <a:srgbClr val="FFFFFF"/>
                </a:solidFill>
                <a:latin typeface="Gill Sans"/>
                <a:ea typeface="Gill Sans"/>
                <a:cs typeface="Gill Sans"/>
                <a:sym typeface="Gill Sans"/>
              </a:defRPr>
            </a:lvl7pPr>
            <a:lvl8pPr marL="0" lvl="7" indent="0" algn="r">
              <a:spcBef>
                <a:spcPts val="0"/>
              </a:spcBef>
              <a:buNone/>
              <a:defRPr sz="800" b="0" i="0">
                <a:solidFill>
                  <a:srgbClr val="FFFFFF"/>
                </a:solidFill>
                <a:latin typeface="Gill Sans"/>
                <a:ea typeface="Gill Sans"/>
                <a:cs typeface="Gill Sans"/>
                <a:sym typeface="Gill Sans"/>
              </a:defRPr>
            </a:lvl8pPr>
            <a:lvl9pPr marL="0" lvl="8" indent="0" algn="r">
              <a:spcBef>
                <a:spcPts val="0"/>
              </a:spcBef>
              <a:buNone/>
              <a:defRPr sz="8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39" name="Google Shape;39;p38"/>
          <p:cNvSpPr txBox="1">
            <a:spLocks noGrp="1"/>
          </p:cNvSpPr>
          <p:nvPr>
            <p:ph type="ctrTitle"/>
          </p:nvPr>
        </p:nvSpPr>
        <p:spPr>
          <a:xfrm>
            <a:off x="914400" y="2118715"/>
            <a:ext cx="5181600" cy="1600200"/>
          </a:xfrm>
          <a:prstGeom prst="rect">
            <a:avLst/>
          </a:prstGeom>
          <a:noFill/>
          <a:ln>
            <a:noFill/>
          </a:ln>
          <a:effectLst>
            <a:outerShdw blurRad="254000" algn="tl" rotWithShape="0">
              <a:srgbClr val="000000">
                <a:alpha val="20000"/>
              </a:srgbClr>
            </a:outerShdw>
          </a:effectLst>
        </p:spPr>
        <p:txBody>
          <a:bodyPr spcFirstLastPara="1" wrap="square" lIns="91425" tIns="45700" rIns="91425" bIns="45700" anchor="b" anchorCtr="0">
            <a:normAutofit/>
          </a:bodyPr>
          <a:lstStyle>
            <a:lvl1pPr lvl="0" algn="l">
              <a:spcBef>
                <a:spcPts val="0"/>
              </a:spcBef>
              <a:spcAft>
                <a:spcPts val="0"/>
              </a:spcAft>
              <a:buClr>
                <a:schemeClr val="lt1"/>
              </a:buClr>
              <a:buSzPts val="2400"/>
              <a:buFont typeface="Gill Sans"/>
              <a:buNone/>
              <a:defRPr sz="32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38"/>
          <p:cNvSpPr txBox="1">
            <a:spLocks noGrp="1"/>
          </p:cNvSpPr>
          <p:nvPr>
            <p:ph type="subTitle" idx="1"/>
          </p:nvPr>
        </p:nvSpPr>
        <p:spPr>
          <a:xfrm>
            <a:off x="914400" y="4146997"/>
            <a:ext cx="4572000" cy="1600200"/>
          </a:xfrm>
          <a:prstGeom prst="rect">
            <a:avLst/>
          </a:prstGeom>
          <a:noFill/>
          <a:ln>
            <a:noFill/>
          </a:ln>
          <a:effectLst>
            <a:outerShdw blurRad="254000" algn="tl" rotWithShape="0">
              <a:srgbClr val="000000">
                <a:alpha val="40000"/>
              </a:srgbClr>
            </a:outerShdw>
          </a:effectLst>
        </p:spPr>
        <p:txBody>
          <a:bodyPr spcFirstLastPara="1" wrap="square" lIns="91425" tIns="45700" rIns="91425" bIns="45700" anchor="t" anchorCtr="0">
            <a:normAutofit/>
          </a:bodyPr>
          <a:lstStyle>
            <a:lvl1pPr lvl="0" algn="l">
              <a:spcBef>
                <a:spcPts val="0"/>
              </a:spcBef>
              <a:spcAft>
                <a:spcPts val="0"/>
              </a:spcAft>
              <a:buClr>
                <a:schemeClr val="lt1"/>
              </a:buClr>
              <a:buSzPts val="1600"/>
              <a:buNone/>
              <a:defRPr sz="2100">
                <a:solidFill>
                  <a:schemeClr val="lt1"/>
                </a:solidFill>
              </a:defRPr>
            </a:lvl1pPr>
            <a:lvl2pPr lvl="1" algn="ctr">
              <a:spcBef>
                <a:spcPts val="1058"/>
              </a:spcBef>
              <a:spcAft>
                <a:spcPts val="0"/>
              </a:spcAft>
              <a:buClr>
                <a:srgbClr val="888888"/>
              </a:buClr>
              <a:buSzPts val="1600"/>
              <a:buNone/>
              <a:defRPr>
                <a:solidFill>
                  <a:srgbClr val="888888"/>
                </a:solidFill>
              </a:defRPr>
            </a:lvl2pPr>
            <a:lvl3pPr lvl="2" algn="ctr">
              <a:spcBef>
                <a:spcPts val="1058"/>
              </a:spcBef>
              <a:spcAft>
                <a:spcPts val="0"/>
              </a:spcAft>
              <a:buClr>
                <a:srgbClr val="888888"/>
              </a:buClr>
              <a:buSzPts val="1800"/>
              <a:buNone/>
              <a:defRPr>
                <a:solidFill>
                  <a:srgbClr val="888888"/>
                </a:solidFill>
              </a:defRPr>
            </a:lvl3pPr>
            <a:lvl4pPr lvl="3" algn="ctr">
              <a:spcBef>
                <a:spcPts val="423"/>
              </a:spcBef>
              <a:spcAft>
                <a:spcPts val="0"/>
              </a:spcAft>
              <a:buClr>
                <a:srgbClr val="888888"/>
              </a:buClr>
              <a:buSzPts val="1600"/>
              <a:buNone/>
              <a:defRPr>
                <a:solidFill>
                  <a:srgbClr val="888888"/>
                </a:solidFill>
              </a:defRPr>
            </a:lvl4pPr>
            <a:lvl5pPr lvl="4" algn="ctr">
              <a:spcBef>
                <a:spcPts val="370"/>
              </a:spcBef>
              <a:spcAft>
                <a:spcPts val="0"/>
              </a:spcAft>
              <a:buClr>
                <a:srgbClr val="888888"/>
              </a:buClr>
              <a:buSzPts val="1400"/>
              <a:buNone/>
              <a:defRPr>
                <a:solidFill>
                  <a:srgbClr val="888888"/>
                </a:solidFill>
              </a:defRPr>
            </a:lvl5pPr>
            <a:lvl6pPr lvl="5" algn="ctr">
              <a:spcBef>
                <a:spcPts val="529"/>
              </a:spcBef>
              <a:spcAft>
                <a:spcPts val="0"/>
              </a:spcAft>
              <a:buClr>
                <a:srgbClr val="888888"/>
              </a:buClr>
              <a:buSzPts val="2000"/>
              <a:buNone/>
              <a:defRPr>
                <a:solidFill>
                  <a:srgbClr val="888888"/>
                </a:solidFill>
              </a:defRPr>
            </a:lvl6pPr>
            <a:lvl7pPr lvl="6" algn="ctr">
              <a:spcBef>
                <a:spcPts val="529"/>
              </a:spcBef>
              <a:spcAft>
                <a:spcPts val="0"/>
              </a:spcAft>
              <a:buClr>
                <a:srgbClr val="888888"/>
              </a:buClr>
              <a:buSzPts val="2000"/>
              <a:buNone/>
              <a:defRPr>
                <a:solidFill>
                  <a:srgbClr val="888888"/>
                </a:solidFill>
              </a:defRPr>
            </a:lvl7pPr>
            <a:lvl8pPr lvl="7" algn="ctr">
              <a:spcBef>
                <a:spcPts val="529"/>
              </a:spcBef>
              <a:spcAft>
                <a:spcPts val="0"/>
              </a:spcAft>
              <a:buClr>
                <a:srgbClr val="888888"/>
              </a:buClr>
              <a:buSzPts val="2000"/>
              <a:buNone/>
              <a:defRPr>
                <a:solidFill>
                  <a:srgbClr val="888888"/>
                </a:solidFill>
              </a:defRPr>
            </a:lvl8pPr>
            <a:lvl9pPr lvl="8" algn="ctr">
              <a:spcBef>
                <a:spcPts val="529"/>
              </a:spcBef>
              <a:spcAft>
                <a:spcPts val="0"/>
              </a:spcAft>
              <a:buClr>
                <a:srgbClr val="888888"/>
              </a:buClr>
              <a:buSzPts val="2000"/>
              <a:buNone/>
              <a:defRPr>
                <a:solidFill>
                  <a:srgbClr val="888888"/>
                </a:solidFill>
              </a:defRPr>
            </a:lvl9pPr>
          </a:lstStyle>
          <a:p>
            <a:endParaRPr/>
          </a:p>
        </p:txBody>
      </p:sp>
      <p:cxnSp>
        <p:nvCxnSpPr>
          <p:cNvPr id="41" name="Google Shape;41;p38"/>
          <p:cNvCxnSpPr/>
          <p:nvPr/>
        </p:nvCxnSpPr>
        <p:spPr>
          <a:xfrm>
            <a:off x="995680" y="3932955"/>
            <a:ext cx="426720" cy="0"/>
          </a:xfrm>
          <a:prstGeom prst="straightConnector1">
            <a:avLst/>
          </a:prstGeom>
          <a:noFill/>
          <a:ln w="19050" cap="flat" cmpd="sng">
            <a:solidFill>
              <a:srgbClr val="FFFFFF"/>
            </a:solidFill>
            <a:prstDash val="solid"/>
            <a:round/>
            <a:headEnd type="none" w="sm" len="sm"/>
            <a:tailEnd type="none" w="sm" len="sm"/>
          </a:ln>
          <a:effectLst>
            <a:outerShdw blurRad="254000" algn="tl" rotWithShape="0">
              <a:srgbClr val="000000">
                <a:alpha val="40000"/>
              </a:srgbClr>
            </a:outerShdw>
          </a:effectLst>
        </p:spPr>
      </p:cxnSp>
      <p:sp>
        <p:nvSpPr>
          <p:cNvPr id="42" name="Google Shape;42;p38"/>
          <p:cNvSpPr txBox="1">
            <a:spLocks noGrp="1"/>
          </p:cNvSpPr>
          <p:nvPr>
            <p:ph type="body" idx="2"/>
          </p:nvPr>
        </p:nvSpPr>
        <p:spPr>
          <a:xfrm rot="16200000">
            <a:off x="10494089" y="1467580"/>
            <a:ext cx="2743200" cy="215403"/>
          </a:xfrm>
          <a:prstGeom prst="rect">
            <a:avLst/>
          </a:prstGeom>
          <a:noFill/>
          <a:ln>
            <a:noFill/>
          </a:ln>
        </p:spPr>
        <p:txBody>
          <a:bodyPr spcFirstLastPara="1" wrap="square" lIns="91425" tIns="45700" rIns="91425" bIns="45700" anchor="t" anchorCtr="0">
            <a:spAutoFit/>
          </a:bodyPr>
          <a:lstStyle>
            <a:lvl1pPr marL="604738" lvl="0" indent="-302369" algn="r">
              <a:spcBef>
                <a:spcPts val="0"/>
              </a:spcBef>
              <a:spcAft>
                <a:spcPts val="0"/>
              </a:spcAft>
              <a:buClr>
                <a:schemeClr val="lt1"/>
              </a:buClr>
              <a:buSzPts val="600"/>
              <a:buNone/>
              <a:defRPr sz="800">
                <a:solidFill>
                  <a:schemeClr val="lt1"/>
                </a:solidFill>
              </a:defRPr>
            </a:lvl1pPr>
            <a:lvl2pPr marL="1209477" lvl="1" indent="-302369" algn="l">
              <a:spcBef>
                <a:spcPts val="1058"/>
              </a:spcBef>
              <a:spcAft>
                <a:spcPts val="0"/>
              </a:spcAft>
              <a:buClr>
                <a:schemeClr val="lt1"/>
              </a:buClr>
              <a:buSzPts val="1800"/>
              <a:buNone/>
              <a:defRPr sz="2400">
                <a:solidFill>
                  <a:schemeClr val="lt1"/>
                </a:solidFill>
              </a:defRPr>
            </a:lvl2pPr>
            <a:lvl3pPr marL="1814215" lvl="2" indent="-302369" algn="l">
              <a:spcBef>
                <a:spcPts val="1058"/>
              </a:spcBef>
              <a:spcAft>
                <a:spcPts val="0"/>
              </a:spcAft>
              <a:buClr>
                <a:schemeClr val="lt1"/>
              </a:buClr>
              <a:buSzPts val="1600"/>
              <a:buNone/>
              <a:defRPr sz="2100">
                <a:solidFill>
                  <a:schemeClr val="lt1"/>
                </a:solidFill>
              </a:defRPr>
            </a:lvl3pPr>
            <a:lvl4pPr marL="2418954" lvl="3" indent="-302369" algn="l">
              <a:spcBef>
                <a:spcPts val="370"/>
              </a:spcBef>
              <a:spcAft>
                <a:spcPts val="0"/>
              </a:spcAft>
              <a:buClr>
                <a:schemeClr val="lt1"/>
              </a:buClr>
              <a:buSzPts val="1400"/>
              <a:buNone/>
              <a:defRPr sz="1900">
                <a:solidFill>
                  <a:schemeClr val="lt1"/>
                </a:solidFill>
              </a:defRPr>
            </a:lvl4pPr>
            <a:lvl5pPr marL="3023692" lvl="4" indent="-302369" algn="l">
              <a:spcBef>
                <a:spcPts val="317"/>
              </a:spcBef>
              <a:spcAft>
                <a:spcPts val="0"/>
              </a:spcAft>
              <a:buClr>
                <a:schemeClr val="lt1"/>
              </a:buClr>
              <a:buSzPts val="1200"/>
              <a:buNone/>
              <a:defRPr sz="1600">
                <a:solidFill>
                  <a:schemeClr val="lt1"/>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pic>
        <p:nvPicPr>
          <p:cNvPr id="43" name="Google Shape;43;p38"/>
          <p:cNvPicPr preferRelativeResize="0"/>
          <p:nvPr/>
        </p:nvPicPr>
        <p:blipFill rotWithShape="1">
          <a:blip r:embed="rId3">
            <a:alphaModFix/>
          </a:blip>
          <a:srcRect/>
          <a:stretch/>
        </p:blipFill>
        <p:spPr>
          <a:xfrm>
            <a:off x="913025" y="753866"/>
            <a:ext cx="1826231" cy="543508"/>
          </a:xfrm>
          <a:prstGeom prst="rect">
            <a:avLst/>
          </a:prstGeom>
          <a:noFill/>
          <a:ln>
            <a:noFill/>
          </a:ln>
          <a:effectLst>
            <a:outerShdw blurRad="254000" algn="tl" rotWithShape="0">
              <a:srgbClr val="000000">
                <a:alpha val="20000"/>
              </a:srgb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Cover - Full Red">
  <p:cSld name="Cover - Full Red">
    <p:bg>
      <p:bgPr>
        <a:solidFill>
          <a:srgbClr val="BA0C2F"/>
        </a:solidFill>
        <a:effectLst/>
      </p:bgPr>
    </p:bg>
    <p:spTree>
      <p:nvGrpSpPr>
        <p:cNvPr id="1" name="Shape 44"/>
        <p:cNvGrpSpPr/>
        <p:nvPr/>
      </p:nvGrpSpPr>
      <p:grpSpPr>
        <a:xfrm>
          <a:off x="0" y="0"/>
          <a:ext cx="0" cy="0"/>
          <a:chOff x="0" y="0"/>
          <a:chExt cx="0" cy="0"/>
        </a:xfrm>
      </p:grpSpPr>
      <p:sp>
        <p:nvSpPr>
          <p:cNvPr id="45" name="Google Shape;45;p39"/>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39"/>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8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39"/>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FFFFFF"/>
                </a:solidFill>
                <a:latin typeface="Gill Sans"/>
                <a:ea typeface="Gill Sans"/>
                <a:cs typeface="Gill Sans"/>
                <a:sym typeface="Gill Sans"/>
              </a:defRPr>
            </a:lvl1pPr>
            <a:lvl2pPr marL="0" lvl="1" indent="0" algn="r">
              <a:spcBef>
                <a:spcPts val="0"/>
              </a:spcBef>
              <a:buNone/>
              <a:defRPr sz="800" b="0" i="0">
                <a:solidFill>
                  <a:srgbClr val="FFFFFF"/>
                </a:solidFill>
                <a:latin typeface="Gill Sans"/>
                <a:ea typeface="Gill Sans"/>
                <a:cs typeface="Gill Sans"/>
                <a:sym typeface="Gill Sans"/>
              </a:defRPr>
            </a:lvl2pPr>
            <a:lvl3pPr marL="0" lvl="2" indent="0" algn="r">
              <a:spcBef>
                <a:spcPts val="0"/>
              </a:spcBef>
              <a:buNone/>
              <a:defRPr sz="800" b="0" i="0">
                <a:solidFill>
                  <a:srgbClr val="FFFFFF"/>
                </a:solidFill>
                <a:latin typeface="Gill Sans"/>
                <a:ea typeface="Gill Sans"/>
                <a:cs typeface="Gill Sans"/>
                <a:sym typeface="Gill Sans"/>
              </a:defRPr>
            </a:lvl3pPr>
            <a:lvl4pPr marL="0" lvl="3" indent="0" algn="r">
              <a:spcBef>
                <a:spcPts val="0"/>
              </a:spcBef>
              <a:buNone/>
              <a:defRPr sz="800" b="0" i="0">
                <a:solidFill>
                  <a:srgbClr val="FFFFFF"/>
                </a:solidFill>
                <a:latin typeface="Gill Sans"/>
                <a:ea typeface="Gill Sans"/>
                <a:cs typeface="Gill Sans"/>
                <a:sym typeface="Gill Sans"/>
              </a:defRPr>
            </a:lvl4pPr>
            <a:lvl5pPr marL="0" lvl="4" indent="0" algn="r">
              <a:spcBef>
                <a:spcPts val="0"/>
              </a:spcBef>
              <a:buNone/>
              <a:defRPr sz="800" b="0" i="0">
                <a:solidFill>
                  <a:srgbClr val="FFFFFF"/>
                </a:solidFill>
                <a:latin typeface="Gill Sans"/>
                <a:ea typeface="Gill Sans"/>
                <a:cs typeface="Gill Sans"/>
                <a:sym typeface="Gill Sans"/>
              </a:defRPr>
            </a:lvl5pPr>
            <a:lvl6pPr marL="0" lvl="5" indent="0" algn="r">
              <a:spcBef>
                <a:spcPts val="0"/>
              </a:spcBef>
              <a:buNone/>
              <a:defRPr sz="800" b="0" i="0">
                <a:solidFill>
                  <a:srgbClr val="FFFFFF"/>
                </a:solidFill>
                <a:latin typeface="Gill Sans"/>
                <a:ea typeface="Gill Sans"/>
                <a:cs typeface="Gill Sans"/>
                <a:sym typeface="Gill Sans"/>
              </a:defRPr>
            </a:lvl6pPr>
            <a:lvl7pPr marL="0" lvl="6" indent="0" algn="r">
              <a:spcBef>
                <a:spcPts val="0"/>
              </a:spcBef>
              <a:buNone/>
              <a:defRPr sz="800" b="0" i="0">
                <a:solidFill>
                  <a:srgbClr val="FFFFFF"/>
                </a:solidFill>
                <a:latin typeface="Gill Sans"/>
                <a:ea typeface="Gill Sans"/>
                <a:cs typeface="Gill Sans"/>
                <a:sym typeface="Gill Sans"/>
              </a:defRPr>
            </a:lvl7pPr>
            <a:lvl8pPr marL="0" lvl="7" indent="0" algn="r">
              <a:spcBef>
                <a:spcPts val="0"/>
              </a:spcBef>
              <a:buNone/>
              <a:defRPr sz="800" b="0" i="0">
                <a:solidFill>
                  <a:srgbClr val="FFFFFF"/>
                </a:solidFill>
                <a:latin typeface="Gill Sans"/>
                <a:ea typeface="Gill Sans"/>
                <a:cs typeface="Gill Sans"/>
                <a:sym typeface="Gill Sans"/>
              </a:defRPr>
            </a:lvl8pPr>
            <a:lvl9pPr marL="0" lvl="8" indent="0" algn="r">
              <a:spcBef>
                <a:spcPts val="0"/>
              </a:spcBef>
              <a:buNone/>
              <a:defRPr sz="8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48" name="Google Shape;48;p39"/>
          <p:cNvSpPr txBox="1">
            <a:spLocks noGrp="1"/>
          </p:cNvSpPr>
          <p:nvPr>
            <p:ph type="ctrTitle"/>
          </p:nvPr>
        </p:nvSpPr>
        <p:spPr>
          <a:xfrm>
            <a:off x="914400" y="2118715"/>
            <a:ext cx="5181600" cy="16002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1"/>
              </a:buClr>
              <a:buSzPts val="2400"/>
              <a:buFont typeface="Gill Sans"/>
              <a:buNone/>
              <a:defRPr sz="32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39"/>
          <p:cNvSpPr txBox="1">
            <a:spLocks noGrp="1"/>
          </p:cNvSpPr>
          <p:nvPr>
            <p:ph type="subTitle" idx="1"/>
          </p:nvPr>
        </p:nvSpPr>
        <p:spPr>
          <a:xfrm>
            <a:off x="914400" y="4146997"/>
            <a:ext cx="4572000" cy="16002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lt1"/>
              </a:buClr>
              <a:buSzPts val="1600"/>
              <a:buNone/>
              <a:defRPr sz="2100">
                <a:solidFill>
                  <a:schemeClr val="lt1"/>
                </a:solidFill>
              </a:defRPr>
            </a:lvl1pPr>
            <a:lvl2pPr lvl="1" algn="ctr">
              <a:spcBef>
                <a:spcPts val="1058"/>
              </a:spcBef>
              <a:spcAft>
                <a:spcPts val="0"/>
              </a:spcAft>
              <a:buClr>
                <a:srgbClr val="888888"/>
              </a:buClr>
              <a:buSzPts val="1600"/>
              <a:buNone/>
              <a:defRPr>
                <a:solidFill>
                  <a:srgbClr val="888888"/>
                </a:solidFill>
              </a:defRPr>
            </a:lvl2pPr>
            <a:lvl3pPr lvl="2" algn="ctr">
              <a:spcBef>
                <a:spcPts val="1058"/>
              </a:spcBef>
              <a:spcAft>
                <a:spcPts val="0"/>
              </a:spcAft>
              <a:buClr>
                <a:srgbClr val="888888"/>
              </a:buClr>
              <a:buSzPts val="1800"/>
              <a:buNone/>
              <a:defRPr>
                <a:solidFill>
                  <a:srgbClr val="888888"/>
                </a:solidFill>
              </a:defRPr>
            </a:lvl3pPr>
            <a:lvl4pPr lvl="3" algn="ctr">
              <a:spcBef>
                <a:spcPts val="423"/>
              </a:spcBef>
              <a:spcAft>
                <a:spcPts val="0"/>
              </a:spcAft>
              <a:buClr>
                <a:srgbClr val="888888"/>
              </a:buClr>
              <a:buSzPts val="1600"/>
              <a:buNone/>
              <a:defRPr>
                <a:solidFill>
                  <a:srgbClr val="888888"/>
                </a:solidFill>
              </a:defRPr>
            </a:lvl4pPr>
            <a:lvl5pPr lvl="4" algn="ctr">
              <a:spcBef>
                <a:spcPts val="370"/>
              </a:spcBef>
              <a:spcAft>
                <a:spcPts val="0"/>
              </a:spcAft>
              <a:buClr>
                <a:srgbClr val="888888"/>
              </a:buClr>
              <a:buSzPts val="1400"/>
              <a:buNone/>
              <a:defRPr>
                <a:solidFill>
                  <a:srgbClr val="888888"/>
                </a:solidFill>
              </a:defRPr>
            </a:lvl5pPr>
            <a:lvl6pPr lvl="5" algn="ctr">
              <a:spcBef>
                <a:spcPts val="529"/>
              </a:spcBef>
              <a:spcAft>
                <a:spcPts val="0"/>
              </a:spcAft>
              <a:buClr>
                <a:srgbClr val="888888"/>
              </a:buClr>
              <a:buSzPts val="2000"/>
              <a:buNone/>
              <a:defRPr>
                <a:solidFill>
                  <a:srgbClr val="888888"/>
                </a:solidFill>
              </a:defRPr>
            </a:lvl6pPr>
            <a:lvl7pPr lvl="6" algn="ctr">
              <a:spcBef>
                <a:spcPts val="529"/>
              </a:spcBef>
              <a:spcAft>
                <a:spcPts val="0"/>
              </a:spcAft>
              <a:buClr>
                <a:srgbClr val="888888"/>
              </a:buClr>
              <a:buSzPts val="2000"/>
              <a:buNone/>
              <a:defRPr>
                <a:solidFill>
                  <a:srgbClr val="888888"/>
                </a:solidFill>
              </a:defRPr>
            </a:lvl7pPr>
            <a:lvl8pPr lvl="7" algn="ctr">
              <a:spcBef>
                <a:spcPts val="529"/>
              </a:spcBef>
              <a:spcAft>
                <a:spcPts val="0"/>
              </a:spcAft>
              <a:buClr>
                <a:srgbClr val="888888"/>
              </a:buClr>
              <a:buSzPts val="2000"/>
              <a:buNone/>
              <a:defRPr>
                <a:solidFill>
                  <a:srgbClr val="888888"/>
                </a:solidFill>
              </a:defRPr>
            </a:lvl8pPr>
            <a:lvl9pPr lvl="8" algn="ctr">
              <a:spcBef>
                <a:spcPts val="529"/>
              </a:spcBef>
              <a:spcAft>
                <a:spcPts val="0"/>
              </a:spcAft>
              <a:buClr>
                <a:srgbClr val="888888"/>
              </a:buClr>
              <a:buSzPts val="2000"/>
              <a:buNone/>
              <a:defRPr>
                <a:solidFill>
                  <a:srgbClr val="888888"/>
                </a:solidFill>
              </a:defRPr>
            </a:lvl9pPr>
          </a:lstStyle>
          <a:p>
            <a:endParaRPr/>
          </a:p>
        </p:txBody>
      </p:sp>
      <p:cxnSp>
        <p:nvCxnSpPr>
          <p:cNvPr id="50" name="Google Shape;50;p39"/>
          <p:cNvCxnSpPr/>
          <p:nvPr/>
        </p:nvCxnSpPr>
        <p:spPr>
          <a:xfrm>
            <a:off x="995680" y="3932955"/>
            <a:ext cx="426720" cy="0"/>
          </a:xfrm>
          <a:prstGeom prst="straightConnector1">
            <a:avLst/>
          </a:prstGeom>
          <a:noFill/>
          <a:ln w="19050" cap="flat" cmpd="sng">
            <a:solidFill>
              <a:srgbClr val="FFFFFF"/>
            </a:solidFill>
            <a:prstDash val="solid"/>
            <a:round/>
            <a:headEnd type="none" w="sm" len="sm"/>
            <a:tailEnd type="none" w="sm" len="sm"/>
          </a:ln>
        </p:spPr>
      </p:cxnSp>
      <p:pic>
        <p:nvPicPr>
          <p:cNvPr id="51" name="Google Shape;51;p39"/>
          <p:cNvPicPr preferRelativeResize="0"/>
          <p:nvPr/>
        </p:nvPicPr>
        <p:blipFill rotWithShape="1">
          <a:blip r:embed="rId2">
            <a:alphaModFix/>
          </a:blip>
          <a:srcRect/>
          <a:stretch/>
        </p:blipFill>
        <p:spPr>
          <a:xfrm>
            <a:off x="913025" y="753866"/>
            <a:ext cx="1826231" cy="543508"/>
          </a:xfrm>
          <a:prstGeom prst="rect">
            <a:avLst/>
          </a:prstGeom>
          <a:noFill/>
          <a:ln>
            <a:noFill/>
          </a:ln>
          <a:effectLst>
            <a:outerShdw blurRad="254000" algn="tl" rotWithShape="0">
              <a:srgbClr val="000000">
                <a:alpha val="20000"/>
              </a:srgbClr>
            </a:outerShdw>
          </a:effectLst>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Divider - Full Red">
  <p:cSld name="Divider - Full Red">
    <p:bg>
      <p:bgPr>
        <a:solidFill>
          <a:srgbClr val="BA0C2F"/>
        </a:solidFill>
        <a:effectLst/>
      </p:bgPr>
    </p:bg>
    <p:spTree>
      <p:nvGrpSpPr>
        <p:cNvPr id="1" name="Shape 52"/>
        <p:cNvGrpSpPr/>
        <p:nvPr/>
      </p:nvGrpSpPr>
      <p:grpSpPr>
        <a:xfrm>
          <a:off x="0" y="0"/>
          <a:ext cx="0" cy="0"/>
          <a:chOff x="0" y="0"/>
          <a:chExt cx="0" cy="0"/>
        </a:xfrm>
      </p:grpSpPr>
      <p:sp>
        <p:nvSpPr>
          <p:cNvPr id="53" name="Google Shape;53;p40"/>
          <p:cNvSpPr txBox="1">
            <a:spLocks noGrp="1"/>
          </p:cNvSpPr>
          <p:nvPr>
            <p:ph type="title"/>
          </p:nvPr>
        </p:nvSpPr>
        <p:spPr>
          <a:xfrm>
            <a:off x="1524000" y="707638"/>
            <a:ext cx="7315200" cy="584735"/>
          </a:xfrm>
          <a:prstGeom prst="rect">
            <a:avLst/>
          </a:prstGeom>
          <a:noFill/>
          <a:ln>
            <a:noFill/>
          </a:ln>
        </p:spPr>
        <p:txBody>
          <a:bodyPr spcFirstLastPara="1" wrap="square" lIns="91425" tIns="45700" rIns="91425" bIns="45700" anchor="t" anchorCtr="0">
            <a:spAutoFit/>
          </a:bodyPr>
          <a:lstStyle>
            <a:lvl1pPr lvl="0" algn="l">
              <a:spcBef>
                <a:spcPts val="0"/>
              </a:spcBef>
              <a:spcAft>
                <a:spcPts val="0"/>
              </a:spcAft>
              <a:buClr>
                <a:srgbClr val="FFFFFF"/>
              </a:buClr>
              <a:buSzPts val="2400"/>
              <a:buFont typeface="Gill Sans"/>
              <a:buNone/>
              <a:defRPr sz="32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40"/>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40"/>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40"/>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FFFFFF"/>
                </a:solidFill>
                <a:latin typeface="Gill Sans"/>
                <a:ea typeface="Gill Sans"/>
                <a:cs typeface="Gill Sans"/>
                <a:sym typeface="Gill Sans"/>
              </a:defRPr>
            </a:lvl1pPr>
            <a:lvl2pPr marL="0" lvl="1" indent="0" algn="r">
              <a:spcBef>
                <a:spcPts val="0"/>
              </a:spcBef>
              <a:buNone/>
              <a:defRPr sz="800" b="0" i="0">
                <a:solidFill>
                  <a:srgbClr val="FFFFFF"/>
                </a:solidFill>
                <a:latin typeface="Gill Sans"/>
                <a:ea typeface="Gill Sans"/>
                <a:cs typeface="Gill Sans"/>
                <a:sym typeface="Gill Sans"/>
              </a:defRPr>
            </a:lvl2pPr>
            <a:lvl3pPr marL="0" lvl="2" indent="0" algn="r">
              <a:spcBef>
                <a:spcPts val="0"/>
              </a:spcBef>
              <a:buNone/>
              <a:defRPr sz="800" b="0" i="0">
                <a:solidFill>
                  <a:srgbClr val="FFFFFF"/>
                </a:solidFill>
                <a:latin typeface="Gill Sans"/>
                <a:ea typeface="Gill Sans"/>
                <a:cs typeface="Gill Sans"/>
                <a:sym typeface="Gill Sans"/>
              </a:defRPr>
            </a:lvl3pPr>
            <a:lvl4pPr marL="0" lvl="3" indent="0" algn="r">
              <a:spcBef>
                <a:spcPts val="0"/>
              </a:spcBef>
              <a:buNone/>
              <a:defRPr sz="800" b="0" i="0">
                <a:solidFill>
                  <a:srgbClr val="FFFFFF"/>
                </a:solidFill>
                <a:latin typeface="Gill Sans"/>
                <a:ea typeface="Gill Sans"/>
                <a:cs typeface="Gill Sans"/>
                <a:sym typeface="Gill Sans"/>
              </a:defRPr>
            </a:lvl4pPr>
            <a:lvl5pPr marL="0" lvl="4" indent="0" algn="r">
              <a:spcBef>
                <a:spcPts val="0"/>
              </a:spcBef>
              <a:buNone/>
              <a:defRPr sz="800" b="0" i="0">
                <a:solidFill>
                  <a:srgbClr val="FFFFFF"/>
                </a:solidFill>
                <a:latin typeface="Gill Sans"/>
                <a:ea typeface="Gill Sans"/>
                <a:cs typeface="Gill Sans"/>
                <a:sym typeface="Gill Sans"/>
              </a:defRPr>
            </a:lvl5pPr>
            <a:lvl6pPr marL="0" lvl="5" indent="0" algn="r">
              <a:spcBef>
                <a:spcPts val="0"/>
              </a:spcBef>
              <a:buNone/>
              <a:defRPr sz="800" b="0" i="0">
                <a:solidFill>
                  <a:srgbClr val="FFFFFF"/>
                </a:solidFill>
                <a:latin typeface="Gill Sans"/>
                <a:ea typeface="Gill Sans"/>
                <a:cs typeface="Gill Sans"/>
                <a:sym typeface="Gill Sans"/>
              </a:defRPr>
            </a:lvl6pPr>
            <a:lvl7pPr marL="0" lvl="6" indent="0" algn="r">
              <a:spcBef>
                <a:spcPts val="0"/>
              </a:spcBef>
              <a:buNone/>
              <a:defRPr sz="800" b="0" i="0">
                <a:solidFill>
                  <a:srgbClr val="FFFFFF"/>
                </a:solidFill>
                <a:latin typeface="Gill Sans"/>
                <a:ea typeface="Gill Sans"/>
                <a:cs typeface="Gill Sans"/>
                <a:sym typeface="Gill Sans"/>
              </a:defRPr>
            </a:lvl7pPr>
            <a:lvl8pPr marL="0" lvl="7" indent="0" algn="r">
              <a:spcBef>
                <a:spcPts val="0"/>
              </a:spcBef>
              <a:buNone/>
              <a:defRPr sz="800" b="0" i="0">
                <a:solidFill>
                  <a:srgbClr val="FFFFFF"/>
                </a:solidFill>
                <a:latin typeface="Gill Sans"/>
                <a:ea typeface="Gill Sans"/>
                <a:cs typeface="Gill Sans"/>
                <a:sym typeface="Gill Sans"/>
              </a:defRPr>
            </a:lvl8pPr>
            <a:lvl9pPr marL="0" lvl="8" indent="0" algn="r">
              <a:spcBef>
                <a:spcPts val="0"/>
              </a:spcBef>
              <a:buNone/>
              <a:defRPr sz="8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pic>
        <p:nvPicPr>
          <p:cNvPr id="57" name="Google Shape;57;p40"/>
          <p:cNvPicPr preferRelativeResize="0"/>
          <p:nvPr/>
        </p:nvPicPr>
        <p:blipFill rotWithShape="1">
          <a:blip r:embed="rId2">
            <a:alphaModFix/>
          </a:blip>
          <a:srcRect/>
          <a:stretch/>
        </p:blipFill>
        <p:spPr>
          <a:xfrm>
            <a:off x="913025" y="5747196"/>
            <a:ext cx="1826231" cy="543508"/>
          </a:xfrm>
          <a:prstGeom prst="rect">
            <a:avLst/>
          </a:prstGeom>
          <a:noFill/>
          <a:ln>
            <a:noFill/>
          </a:ln>
        </p:spPr>
      </p:pic>
      <p:cxnSp>
        <p:nvCxnSpPr>
          <p:cNvPr id="58" name="Google Shape;58;p40"/>
          <p:cNvCxnSpPr/>
          <p:nvPr/>
        </p:nvCxnSpPr>
        <p:spPr>
          <a:xfrm>
            <a:off x="995680" y="909220"/>
            <a:ext cx="426720" cy="0"/>
          </a:xfrm>
          <a:prstGeom prst="straightConnector1">
            <a:avLst/>
          </a:prstGeom>
          <a:noFill/>
          <a:ln w="19050" cap="flat" cmpd="sng">
            <a:solidFill>
              <a:srgbClr val="FFFFFF"/>
            </a:solidFill>
            <a:prstDash val="solid"/>
            <a:round/>
            <a:headEnd type="none" w="sm" len="sm"/>
            <a:tailEnd type="none" w="sm" len="sm"/>
          </a:ln>
          <a:effectLst>
            <a:outerShdw blurRad="254000" algn="tl" rotWithShape="0">
              <a:srgbClr val="000000">
                <a:alpha val="40000"/>
              </a:srgbClr>
            </a:outerShdw>
          </a:effectLst>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Red/Gray 2 Content">
  <p:cSld name="Red/Gray 2 Content">
    <p:bg>
      <p:bgPr>
        <a:solidFill>
          <a:srgbClr val="E7E7E5"/>
        </a:solidFill>
        <a:effectLst/>
      </p:bgPr>
    </p:bg>
    <p:spTree>
      <p:nvGrpSpPr>
        <p:cNvPr id="1" name="Shape 59"/>
        <p:cNvGrpSpPr/>
        <p:nvPr/>
      </p:nvGrpSpPr>
      <p:grpSpPr>
        <a:xfrm>
          <a:off x="0" y="0"/>
          <a:ext cx="0" cy="0"/>
          <a:chOff x="0" y="0"/>
          <a:chExt cx="0" cy="0"/>
        </a:xfrm>
      </p:grpSpPr>
      <p:sp>
        <p:nvSpPr>
          <p:cNvPr id="60" name="Google Shape;60;p41"/>
          <p:cNvSpPr txBox="1">
            <a:spLocks noGrp="1"/>
          </p:cNvSpPr>
          <p:nvPr>
            <p:ph type="body" idx="1"/>
          </p:nvPr>
        </p:nvSpPr>
        <p:spPr>
          <a:xfrm>
            <a:off x="914805" y="1715549"/>
            <a:ext cx="10363200"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6C6463"/>
              </a:buClr>
              <a:buSzPts val="1600"/>
              <a:buChar char="»"/>
              <a:defRPr sz="2100">
                <a:solidFill>
                  <a:srgbClr val="6C6463"/>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61" name="Google Shape;61;p41"/>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41"/>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41"/>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6C6463"/>
                </a:solidFill>
                <a:latin typeface="Gill Sans"/>
                <a:ea typeface="Gill Sans"/>
                <a:cs typeface="Gill Sans"/>
                <a:sym typeface="Gill Sans"/>
              </a:defRPr>
            </a:lvl1pPr>
            <a:lvl2pPr marL="0" lvl="1" indent="0" algn="r">
              <a:spcBef>
                <a:spcPts val="0"/>
              </a:spcBef>
              <a:buNone/>
              <a:defRPr sz="800" b="0" i="0">
                <a:solidFill>
                  <a:srgbClr val="6C6463"/>
                </a:solidFill>
                <a:latin typeface="Gill Sans"/>
                <a:ea typeface="Gill Sans"/>
                <a:cs typeface="Gill Sans"/>
                <a:sym typeface="Gill Sans"/>
              </a:defRPr>
            </a:lvl2pPr>
            <a:lvl3pPr marL="0" lvl="2" indent="0" algn="r">
              <a:spcBef>
                <a:spcPts val="0"/>
              </a:spcBef>
              <a:buNone/>
              <a:defRPr sz="800" b="0" i="0">
                <a:solidFill>
                  <a:srgbClr val="6C6463"/>
                </a:solidFill>
                <a:latin typeface="Gill Sans"/>
                <a:ea typeface="Gill Sans"/>
                <a:cs typeface="Gill Sans"/>
                <a:sym typeface="Gill Sans"/>
              </a:defRPr>
            </a:lvl3pPr>
            <a:lvl4pPr marL="0" lvl="3" indent="0" algn="r">
              <a:spcBef>
                <a:spcPts val="0"/>
              </a:spcBef>
              <a:buNone/>
              <a:defRPr sz="800" b="0" i="0">
                <a:solidFill>
                  <a:srgbClr val="6C6463"/>
                </a:solidFill>
                <a:latin typeface="Gill Sans"/>
                <a:ea typeface="Gill Sans"/>
                <a:cs typeface="Gill Sans"/>
                <a:sym typeface="Gill Sans"/>
              </a:defRPr>
            </a:lvl4pPr>
            <a:lvl5pPr marL="0" lvl="4" indent="0" algn="r">
              <a:spcBef>
                <a:spcPts val="0"/>
              </a:spcBef>
              <a:buNone/>
              <a:defRPr sz="800" b="0" i="0">
                <a:solidFill>
                  <a:srgbClr val="6C6463"/>
                </a:solidFill>
                <a:latin typeface="Gill Sans"/>
                <a:ea typeface="Gill Sans"/>
                <a:cs typeface="Gill Sans"/>
                <a:sym typeface="Gill Sans"/>
              </a:defRPr>
            </a:lvl5pPr>
            <a:lvl6pPr marL="0" lvl="5" indent="0" algn="r">
              <a:spcBef>
                <a:spcPts val="0"/>
              </a:spcBef>
              <a:buNone/>
              <a:defRPr sz="800" b="0" i="0">
                <a:solidFill>
                  <a:srgbClr val="6C6463"/>
                </a:solidFill>
                <a:latin typeface="Gill Sans"/>
                <a:ea typeface="Gill Sans"/>
                <a:cs typeface="Gill Sans"/>
                <a:sym typeface="Gill Sans"/>
              </a:defRPr>
            </a:lvl6pPr>
            <a:lvl7pPr marL="0" lvl="6" indent="0" algn="r">
              <a:spcBef>
                <a:spcPts val="0"/>
              </a:spcBef>
              <a:buNone/>
              <a:defRPr sz="800" b="0" i="0">
                <a:solidFill>
                  <a:srgbClr val="6C6463"/>
                </a:solidFill>
                <a:latin typeface="Gill Sans"/>
                <a:ea typeface="Gill Sans"/>
                <a:cs typeface="Gill Sans"/>
                <a:sym typeface="Gill Sans"/>
              </a:defRPr>
            </a:lvl7pPr>
            <a:lvl8pPr marL="0" lvl="7" indent="0" algn="r">
              <a:spcBef>
                <a:spcPts val="0"/>
              </a:spcBef>
              <a:buNone/>
              <a:defRPr sz="800" b="0" i="0">
                <a:solidFill>
                  <a:srgbClr val="6C6463"/>
                </a:solidFill>
                <a:latin typeface="Gill Sans"/>
                <a:ea typeface="Gill Sans"/>
                <a:cs typeface="Gill Sans"/>
                <a:sym typeface="Gill Sans"/>
              </a:defRPr>
            </a:lvl8pPr>
            <a:lvl9pPr marL="0" lvl="8" indent="0" algn="r">
              <a:spcBef>
                <a:spcPts val="0"/>
              </a:spcBef>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64" name="Google Shape;64;p41"/>
          <p:cNvSpPr txBox="1">
            <a:spLocks noGrp="1"/>
          </p:cNvSpPr>
          <p:nvPr>
            <p:ph type="title"/>
          </p:nvPr>
        </p:nvSpPr>
        <p:spPr>
          <a:xfrm>
            <a:off x="914805" y="1052343"/>
            <a:ext cx="103632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4_Red/Gray 2 Content">
  <p:cSld name="4_Red/Gray 2 Content">
    <p:bg>
      <p:bgPr>
        <a:solidFill>
          <a:srgbClr val="E7E7E5"/>
        </a:solidFill>
        <a:effectLst/>
      </p:bgPr>
    </p:bg>
    <p:spTree>
      <p:nvGrpSpPr>
        <p:cNvPr id="1" name="Shape 65"/>
        <p:cNvGrpSpPr/>
        <p:nvPr/>
      </p:nvGrpSpPr>
      <p:grpSpPr>
        <a:xfrm>
          <a:off x="0" y="0"/>
          <a:ext cx="0" cy="0"/>
          <a:chOff x="0" y="0"/>
          <a:chExt cx="0" cy="0"/>
        </a:xfrm>
      </p:grpSpPr>
      <p:sp>
        <p:nvSpPr>
          <p:cNvPr id="66" name="Google Shape;66;p42"/>
          <p:cNvSpPr txBox="1">
            <a:spLocks noGrp="1"/>
          </p:cNvSpPr>
          <p:nvPr>
            <p:ph type="body" idx="1"/>
          </p:nvPr>
        </p:nvSpPr>
        <p:spPr>
          <a:xfrm>
            <a:off x="914805" y="1715549"/>
            <a:ext cx="507959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6C6463"/>
              </a:buClr>
              <a:buSzPts val="1600"/>
              <a:buChar char="»"/>
              <a:defRPr sz="2100">
                <a:solidFill>
                  <a:srgbClr val="6C6463"/>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67" name="Google Shape;67;p42"/>
          <p:cNvSpPr txBox="1">
            <a:spLocks noGrp="1"/>
          </p:cNvSpPr>
          <p:nvPr>
            <p:ph type="body" idx="2"/>
          </p:nvPr>
        </p:nvSpPr>
        <p:spPr>
          <a:xfrm>
            <a:off x="6197600" y="1715549"/>
            <a:ext cx="508040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6C6463"/>
              </a:buClr>
              <a:buSzPts val="1600"/>
              <a:buChar char="»"/>
              <a:defRPr sz="2100">
                <a:solidFill>
                  <a:srgbClr val="6C6463"/>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68" name="Google Shape;68;p42"/>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42"/>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42"/>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6C6463"/>
                </a:solidFill>
                <a:latin typeface="Gill Sans"/>
                <a:ea typeface="Gill Sans"/>
                <a:cs typeface="Gill Sans"/>
                <a:sym typeface="Gill Sans"/>
              </a:defRPr>
            </a:lvl1pPr>
            <a:lvl2pPr marL="0" lvl="1" indent="0" algn="r">
              <a:spcBef>
                <a:spcPts val="0"/>
              </a:spcBef>
              <a:buNone/>
              <a:defRPr sz="800" b="0" i="0">
                <a:solidFill>
                  <a:srgbClr val="6C6463"/>
                </a:solidFill>
                <a:latin typeface="Gill Sans"/>
                <a:ea typeface="Gill Sans"/>
                <a:cs typeface="Gill Sans"/>
                <a:sym typeface="Gill Sans"/>
              </a:defRPr>
            </a:lvl2pPr>
            <a:lvl3pPr marL="0" lvl="2" indent="0" algn="r">
              <a:spcBef>
                <a:spcPts val="0"/>
              </a:spcBef>
              <a:buNone/>
              <a:defRPr sz="800" b="0" i="0">
                <a:solidFill>
                  <a:srgbClr val="6C6463"/>
                </a:solidFill>
                <a:latin typeface="Gill Sans"/>
                <a:ea typeface="Gill Sans"/>
                <a:cs typeface="Gill Sans"/>
                <a:sym typeface="Gill Sans"/>
              </a:defRPr>
            </a:lvl3pPr>
            <a:lvl4pPr marL="0" lvl="3" indent="0" algn="r">
              <a:spcBef>
                <a:spcPts val="0"/>
              </a:spcBef>
              <a:buNone/>
              <a:defRPr sz="800" b="0" i="0">
                <a:solidFill>
                  <a:srgbClr val="6C6463"/>
                </a:solidFill>
                <a:latin typeface="Gill Sans"/>
                <a:ea typeface="Gill Sans"/>
                <a:cs typeface="Gill Sans"/>
                <a:sym typeface="Gill Sans"/>
              </a:defRPr>
            </a:lvl4pPr>
            <a:lvl5pPr marL="0" lvl="4" indent="0" algn="r">
              <a:spcBef>
                <a:spcPts val="0"/>
              </a:spcBef>
              <a:buNone/>
              <a:defRPr sz="800" b="0" i="0">
                <a:solidFill>
                  <a:srgbClr val="6C6463"/>
                </a:solidFill>
                <a:latin typeface="Gill Sans"/>
                <a:ea typeface="Gill Sans"/>
                <a:cs typeface="Gill Sans"/>
                <a:sym typeface="Gill Sans"/>
              </a:defRPr>
            </a:lvl5pPr>
            <a:lvl6pPr marL="0" lvl="5" indent="0" algn="r">
              <a:spcBef>
                <a:spcPts val="0"/>
              </a:spcBef>
              <a:buNone/>
              <a:defRPr sz="800" b="0" i="0">
                <a:solidFill>
                  <a:srgbClr val="6C6463"/>
                </a:solidFill>
                <a:latin typeface="Gill Sans"/>
                <a:ea typeface="Gill Sans"/>
                <a:cs typeface="Gill Sans"/>
                <a:sym typeface="Gill Sans"/>
              </a:defRPr>
            </a:lvl6pPr>
            <a:lvl7pPr marL="0" lvl="6" indent="0" algn="r">
              <a:spcBef>
                <a:spcPts val="0"/>
              </a:spcBef>
              <a:buNone/>
              <a:defRPr sz="800" b="0" i="0">
                <a:solidFill>
                  <a:srgbClr val="6C6463"/>
                </a:solidFill>
                <a:latin typeface="Gill Sans"/>
                <a:ea typeface="Gill Sans"/>
                <a:cs typeface="Gill Sans"/>
                <a:sym typeface="Gill Sans"/>
              </a:defRPr>
            </a:lvl7pPr>
            <a:lvl8pPr marL="0" lvl="7" indent="0" algn="r">
              <a:spcBef>
                <a:spcPts val="0"/>
              </a:spcBef>
              <a:buNone/>
              <a:defRPr sz="800" b="0" i="0">
                <a:solidFill>
                  <a:srgbClr val="6C6463"/>
                </a:solidFill>
                <a:latin typeface="Gill Sans"/>
                <a:ea typeface="Gill Sans"/>
                <a:cs typeface="Gill Sans"/>
                <a:sym typeface="Gill Sans"/>
              </a:defRPr>
            </a:lvl8pPr>
            <a:lvl9pPr marL="0" lvl="8" indent="0" algn="r">
              <a:spcBef>
                <a:spcPts val="0"/>
              </a:spcBef>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71" name="Google Shape;71;p42"/>
          <p:cNvSpPr txBox="1">
            <a:spLocks noGrp="1"/>
          </p:cNvSpPr>
          <p:nvPr>
            <p:ph type="title"/>
          </p:nvPr>
        </p:nvSpPr>
        <p:spPr>
          <a:xfrm>
            <a:off x="914805" y="1052343"/>
            <a:ext cx="103632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DBA17-5977-4CD7-988C-5448730D36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6D6F6C-C07A-4CDA-A9E5-741A381975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F4F6D6-4804-464E-8C56-6D0C0FFDDD5E}"/>
              </a:ext>
            </a:extLst>
          </p:cNvPr>
          <p:cNvSpPr>
            <a:spLocks noGrp="1"/>
          </p:cNvSpPr>
          <p:nvPr>
            <p:ph type="dt" sz="half" idx="10"/>
          </p:nvPr>
        </p:nvSpPr>
        <p:spPr/>
        <p:txBody>
          <a:bodyPr/>
          <a:lstStyle/>
          <a:p>
            <a:fld id="{A727D3D8-CE2F-4F2A-BC05-DC5DE59371A6}" type="datetimeFigureOut">
              <a:rPr lang="en-US" smtClean="0"/>
              <a:t>11/7/2021</a:t>
            </a:fld>
            <a:endParaRPr lang="en-US"/>
          </a:p>
        </p:txBody>
      </p:sp>
      <p:sp>
        <p:nvSpPr>
          <p:cNvPr id="5" name="Footer Placeholder 4">
            <a:extLst>
              <a:ext uri="{FF2B5EF4-FFF2-40B4-BE49-F238E27FC236}">
                <a16:creationId xmlns:a16="http://schemas.microsoft.com/office/drawing/2014/main" id="{52B14380-5ACF-458A-889C-34B4F51A4B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D465B5-4D9E-465B-AD56-AA834672523F}"/>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9990823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Red/Gray 3 Content">
  <p:cSld name="Red/Gray 3 Content">
    <p:bg>
      <p:bgPr>
        <a:solidFill>
          <a:srgbClr val="E7E7E5"/>
        </a:solidFill>
        <a:effectLst/>
      </p:bgPr>
    </p:bg>
    <p:spTree>
      <p:nvGrpSpPr>
        <p:cNvPr id="1" name="Shape 72"/>
        <p:cNvGrpSpPr/>
        <p:nvPr/>
      </p:nvGrpSpPr>
      <p:grpSpPr>
        <a:xfrm>
          <a:off x="0" y="0"/>
          <a:ext cx="0" cy="0"/>
          <a:chOff x="0" y="0"/>
          <a:chExt cx="0" cy="0"/>
        </a:xfrm>
      </p:grpSpPr>
      <p:sp>
        <p:nvSpPr>
          <p:cNvPr id="73" name="Google Shape;73;p43"/>
          <p:cNvSpPr txBox="1">
            <a:spLocks noGrp="1"/>
          </p:cNvSpPr>
          <p:nvPr>
            <p:ph type="body" idx="1"/>
          </p:nvPr>
        </p:nvSpPr>
        <p:spPr>
          <a:xfrm>
            <a:off x="914805" y="1715549"/>
            <a:ext cx="335239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FFFFFF"/>
              </a:buClr>
              <a:buSzPts val="1600"/>
              <a:buChar char="»"/>
              <a:defRPr sz="2100">
                <a:solidFill>
                  <a:srgbClr val="FFFFFF"/>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74" name="Google Shape;74;p43"/>
          <p:cNvSpPr txBox="1">
            <a:spLocks noGrp="1"/>
          </p:cNvSpPr>
          <p:nvPr>
            <p:ph type="body" idx="2"/>
          </p:nvPr>
        </p:nvSpPr>
        <p:spPr>
          <a:xfrm>
            <a:off x="7924800" y="1715549"/>
            <a:ext cx="335320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FFFFFF"/>
              </a:buClr>
              <a:buSzPts val="1600"/>
              <a:buChar char="»"/>
              <a:defRPr sz="2100">
                <a:solidFill>
                  <a:srgbClr val="FFFFFF"/>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75" name="Google Shape;75;p43"/>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43"/>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43"/>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6C6463"/>
                </a:solidFill>
                <a:latin typeface="Gill Sans"/>
                <a:ea typeface="Gill Sans"/>
                <a:cs typeface="Gill Sans"/>
                <a:sym typeface="Gill Sans"/>
              </a:defRPr>
            </a:lvl1pPr>
            <a:lvl2pPr marL="0" lvl="1" indent="0" algn="r">
              <a:spcBef>
                <a:spcPts val="0"/>
              </a:spcBef>
              <a:buNone/>
              <a:defRPr sz="800" b="0" i="0">
                <a:solidFill>
                  <a:srgbClr val="6C6463"/>
                </a:solidFill>
                <a:latin typeface="Gill Sans"/>
                <a:ea typeface="Gill Sans"/>
                <a:cs typeface="Gill Sans"/>
                <a:sym typeface="Gill Sans"/>
              </a:defRPr>
            </a:lvl2pPr>
            <a:lvl3pPr marL="0" lvl="2" indent="0" algn="r">
              <a:spcBef>
                <a:spcPts val="0"/>
              </a:spcBef>
              <a:buNone/>
              <a:defRPr sz="800" b="0" i="0">
                <a:solidFill>
                  <a:srgbClr val="6C6463"/>
                </a:solidFill>
                <a:latin typeface="Gill Sans"/>
                <a:ea typeface="Gill Sans"/>
                <a:cs typeface="Gill Sans"/>
                <a:sym typeface="Gill Sans"/>
              </a:defRPr>
            </a:lvl3pPr>
            <a:lvl4pPr marL="0" lvl="3" indent="0" algn="r">
              <a:spcBef>
                <a:spcPts val="0"/>
              </a:spcBef>
              <a:buNone/>
              <a:defRPr sz="800" b="0" i="0">
                <a:solidFill>
                  <a:srgbClr val="6C6463"/>
                </a:solidFill>
                <a:latin typeface="Gill Sans"/>
                <a:ea typeface="Gill Sans"/>
                <a:cs typeface="Gill Sans"/>
                <a:sym typeface="Gill Sans"/>
              </a:defRPr>
            </a:lvl4pPr>
            <a:lvl5pPr marL="0" lvl="4" indent="0" algn="r">
              <a:spcBef>
                <a:spcPts val="0"/>
              </a:spcBef>
              <a:buNone/>
              <a:defRPr sz="800" b="0" i="0">
                <a:solidFill>
                  <a:srgbClr val="6C6463"/>
                </a:solidFill>
                <a:latin typeface="Gill Sans"/>
                <a:ea typeface="Gill Sans"/>
                <a:cs typeface="Gill Sans"/>
                <a:sym typeface="Gill Sans"/>
              </a:defRPr>
            </a:lvl5pPr>
            <a:lvl6pPr marL="0" lvl="5" indent="0" algn="r">
              <a:spcBef>
                <a:spcPts val="0"/>
              </a:spcBef>
              <a:buNone/>
              <a:defRPr sz="800" b="0" i="0">
                <a:solidFill>
                  <a:srgbClr val="6C6463"/>
                </a:solidFill>
                <a:latin typeface="Gill Sans"/>
                <a:ea typeface="Gill Sans"/>
                <a:cs typeface="Gill Sans"/>
                <a:sym typeface="Gill Sans"/>
              </a:defRPr>
            </a:lvl6pPr>
            <a:lvl7pPr marL="0" lvl="6" indent="0" algn="r">
              <a:spcBef>
                <a:spcPts val="0"/>
              </a:spcBef>
              <a:buNone/>
              <a:defRPr sz="800" b="0" i="0">
                <a:solidFill>
                  <a:srgbClr val="6C6463"/>
                </a:solidFill>
                <a:latin typeface="Gill Sans"/>
                <a:ea typeface="Gill Sans"/>
                <a:cs typeface="Gill Sans"/>
                <a:sym typeface="Gill Sans"/>
              </a:defRPr>
            </a:lvl7pPr>
            <a:lvl8pPr marL="0" lvl="7" indent="0" algn="r">
              <a:spcBef>
                <a:spcPts val="0"/>
              </a:spcBef>
              <a:buNone/>
              <a:defRPr sz="800" b="0" i="0">
                <a:solidFill>
                  <a:srgbClr val="6C6463"/>
                </a:solidFill>
                <a:latin typeface="Gill Sans"/>
                <a:ea typeface="Gill Sans"/>
                <a:cs typeface="Gill Sans"/>
                <a:sym typeface="Gill Sans"/>
              </a:defRPr>
            </a:lvl8pPr>
            <a:lvl9pPr marL="0" lvl="8" indent="0" algn="r">
              <a:spcBef>
                <a:spcPts val="0"/>
              </a:spcBef>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78" name="Google Shape;78;p43"/>
          <p:cNvSpPr txBox="1">
            <a:spLocks noGrp="1"/>
          </p:cNvSpPr>
          <p:nvPr>
            <p:ph type="body" idx="3"/>
          </p:nvPr>
        </p:nvSpPr>
        <p:spPr>
          <a:xfrm>
            <a:off x="4419398" y="1715549"/>
            <a:ext cx="335320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FFFFFF"/>
              </a:buClr>
              <a:buSzPts val="1600"/>
              <a:buChar char="»"/>
              <a:defRPr sz="2100">
                <a:solidFill>
                  <a:srgbClr val="FFFFFF"/>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79" name="Google Shape;79;p43"/>
          <p:cNvSpPr txBox="1">
            <a:spLocks noGrp="1"/>
          </p:cNvSpPr>
          <p:nvPr>
            <p:ph type="title"/>
          </p:nvPr>
        </p:nvSpPr>
        <p:spPr>
          <a:xfrm>
            <a:off x="914805" y="1052343"/>
            <a:ext cx="103632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Red/Gray 1 Content + Bottom Photo">
  <p:cSld name="Red/Gray 1 Content + Bottom Photo">
    <p:bg>
      <p:bgPr>
        <a:solidFill>
          <a:srgbClr val="E7E7E5"/>
        </a:solidFill>
        <a:effectLst/>
      </p:bgPr>
    </p:bg>
    <p:spTree>
      <p:nvGrpSpPr>
        <p:cNvPr id="1" name="Shape 80"/>
        <p:cNvGrpSpPr/>
        <p:nvPr/>
      </p:nvGrpSpPr>
      <p:grpSpPr>
        <a:xfrm>
          <a:off x="0" y="0"/>
          <a:ext cx="0" cy="0"/>
          <a:chOff x="0" y="0"/>
          <a:chExt cx="0" cy="0"/>
        </a:xfrm>
      </p:grpSpPr>
      <p:sp>
        <p:nvSpPr>
          <p:cNvPr id="81" name="Google Shape;81;p44"/>
          <p:cNvSpPr>
            <a:spLocks noGrp="1"/>
          </p:cNvSpPr>
          <p:nvPr>
            <p:ph type="pic" idx="2"/>
          </p:nvPr>
        </p:nvSpPr>
        <p:spPr>
          <a:xfrm>
            <a:off x="203200" y="3428999"/>
            <a:ext cx="11785600" cy="3228220"/>
          </a:xfrm>
          <a:prstGeom prst="rect">
            <a:avLst/>
          </a:prstGeom>
          <a:solidFill>
            <a:schemeClr val="lt1"/>
          </a:solidFill>
          <a:ln>
            <a:noFill/>
          </a:ln>
        </p:spPr>
        <p:txBody>
          <a:bodyPr spcFirstLastPara="1" wrap="square" lIns="91425" tIns="45700" rIns="91425" bIns="45700" anchor="t" anchorCtr="0">
            <a:normAutofit/>
          </a:bodyPr>
          <a:lstStyle>
            <a:lvl1pPr marR="0" lvl="0" algn="l" rtl="0">
              <a:lnSpc>
                <a:spcPct val="100000"/>
              </a:lnSpc>
              <a:spcBef>
                <a:spcPts val="317"/>
              </a:spcBef>
              <a:spcAft>
                <a:spcPts val="0"/>
              </a:spcAft>
              <a:buClr>
                <a:srgbClr val="6C6463"/>
              </a:buClr>
              <a:buSzPts val="1200"/>
              <a:buFont typeface="Arial"/>
              <a:buNone/>
              <a:defRPr sz="16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2pPr>
            <a:lvl3pPr marR="0" lvl="2" algn="l" rtl="0">
              <a:spcBef>
                <a:spcPts val="1058"/>
              </a:spcBef>
              <a:spcAft>
                <a:spcPts val="0"/>
              </a:spcAft>
              <a:buClr>
                <a:srgbClr val="6C6463"/>
              </a:buClr>
              <a:buSzPts val="1800"/>
              <a:buFont typeface="Arial"/>
              <a:buChar char="•"/>
              <a:defRPr sz="2400" b="0" i="0" u="none" strike="noStrike" cap="none">
                <a:solidFill>
                  <a:srgbClr val="6C6463"/>
                </a:solidFill>
                <a:latin typeface="Gill Sans"/>
                <a:ea typeface="Gill Sans"/>
                <a:cs typeface="Gill Sans"/>
                <a:sym typeface="Gill Sans"/>
              </a:defRPr>
            </a:lvl3pPr>
            <a:lvl4pPr marR="0" lvl="3" algn="l" rtl="0">
              <a:spcBef>
                <a:spcPts val="423"/>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4pPr>
            <a:lvl5pPr marR="0" lvl="4" algn="l" rtl="0">
              <a:spcBef>
                <a:spcPts val="370"/>
              </a:spcBef>
              <a:spcAft>
                <a:spcPts val="0"/>
              </a:spcAft>
              <a:buClr>
                <a:srgbClr val="6C6463"/>
              </a:buClr>
              <a:buSzPts val="1400"/>
              <a:buFont typeface="Arial"/>
              <a:buChar char="»"/>
              <a:defRPr sz="1900" b="0" i="0" u="none" strike="noStrike" cap="none">
                <a:solidFill>
                  <a:srgbClr val="6C6463"/>
                </a:solidFill>
                <a:latin typeface="Gill Sans"/>
                <a:ea typeface="Gill Sans"/>
                <a:cs typeface="Gill Sans"/>
                <a:sym typeface="Gill Sans"/>
              </a:defRPr>
            </a:lvl5pPr>
            <a:lvl6pPr marR="0" lvl="5"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6pPr>
            <a:lvl7pPr marR="0" lvl="6"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7pPr>
            <a:lvl8pPr marR="0" lvl="7"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8pPr>
            <a:lvl9pPr marR="0" lvl="8"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9pPr>
          </a:lstStyle>
          <a:p>
            <a:endParaRPr/>
          </a:p>
        </p:txBody>
      </p:sp>
      <p:sp>
        <p:nvSpPr>
          <p:cNvPr id="82" name="Google Shape;82;p44"/>
          <p:cNvSpPr txBox="1">
            <a:spLocks noGrp="1"/>
          </p:cNvSpPr>
          <p:nvPr>
            <p:ph type="body" idx="1"/>
          </p:nvPr>
        </p:nvSpPr>
        <p:spPr>
          <a:xfrm>
            <a:off x="914400" y="1715549"/>
            <a:ext cx="10363200" cy="1511868"/>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a:solidFill>
                  <a:srgbClr val="6C6463"/>
                </a:solidFill>
              </a:defRPr>
            </a:lvl1pPr>
            <a:lvl2pPr marL="1209477" lvl="1" indent="-436756" algn="l">
              <a:spcBef>
                <a:spcPts val="1058"/>
              </a:spcBef>
              <a:spcAft>
                <a:spcPts val="0"/>
              </a:spcAft>
              <a:buClr>
                <a:srgbClr val="6C6463"/>
              </a:buClr>
              <a:buSzPts val="1600"/>
              <a:buChar char="–"/>
              <a:defRPr>
                <a:solidFill>
                  <a:srgbClr val="6C6463"/>
                </a:solidFill>
              </a:defRPr>
            </a:lvl2pPr>
            <a:lvl3pPr marL="1814215" lvl="2" indent="-453554" algn="l">
              <a:spcBef>
                <a:spcPts val="1058"/>
              </a:spcBef>
              <a:spcAft>
                <a:spcPts val="0"/>
              </a:spcAft>
              <a:buClr>
                <a:srgbClr val="6C6463"/>
              </a:buClr>
              <a:buSzPts val="1800"/>
              <a:buChar char="•"/>
              <a:defRPr>
                <a:solidFill>
                  <a:srgbClr val="6C6463"/>
                </a:solidFill>
              </a:defRPr>
            </a:lvl3pPr>
            <a:lvl4pPr marL="2418954" lvl="3" indent="-436756" algn="l">
              <a:spcBef>
                <a:spcPts val="423"/>
              </a:spcBef>
              <a:spcAft>
                <a:spcPts val="0"/>
              </a:spcAft>
              <a:buClr>
                <a:srgbClr val="6C6463"/>
              </a:buClr>
              <a:buSzPts val="1600"/>
              <a:buChar char="–"/>
              <a:defRPr>
                <a:solidFill>
                  <a:srgbClr val="6C6463"/>
                </a:solidFill>
              </a:defRPr>
            </a:lvl4pPr>
            <a:lvl5pPr marL="3023692" lvl="4" indent="-419957" algn="l">
              <a:spcBef>
                <a:spcPts val="370"/>
              </a:spcBef>
              <a:spcAft>
                <a:spcPts val="0"/>
              </a:spcAft>
              <a:buClr>
                <a:srgbClr val="FFFFFF"/>
              </a:buClr>
              <a:buSzPts val="1400"/>
              <a:buChar char="»"/>
              <a:defRPr>
                <a:solidFill>
                  <a:srgbClr val="FFFFFF"/>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83" name="Google Shape;83;p44"/>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44"/>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8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44"/>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FFFFFF"/>
                </a:solidFill>
                <a:latin typeface="Gill Sans"/>
                <a:ea typeface="Gill Sans"/>
                <a:cs typeface="Gill Sans"/>
                <a:sym typeface="Gill Sans"/>
              </a:defRPr>
            </a:lvl1pPr>
            <a:lvl2pPr marL="0" lvl="1" indent="0" algn="r">
              <a:spcBef>
                <a:spcPts val="0"/>
              </a:spcBef>
              <a:buNone/>
              <a:defRPr sz="800" b="0" i="0">
                <a:solidFill>
                  <a:srgbClr val="FFFFFF"/>
                </a:solidFill>
                <a:latin typeface="Gill Sans"/>
                <a:ea typeface="Gill Sans"/>
                <a:cs typeface="Gill Sans"/>
                <a:sym typeface="Gill Sans"/>
              </a:defRPr>
            </a:lvl2pPr>
            <a:lvl3pPr marL="0" lvl="2" indent="0" algn="r">
              <a:spcBef>
                <a:spcPts val="0"/>
              </a:spcBef>
              <a:buNone/>
              <a:defRPr sz="800" b="0" i="0">
                <a:solidFill>
                  <a:srgbClr val="FFFFFF"/>
                </a:solidFill>
                <a:latin typeface="Gill Sans"/>
                <a:ea typeface="Gill Sans"/>
                <a:cs typeface="Gill Sans"/>
                <a:sym typeface="Gill Sans"/>
              </a:defRPr>
            </a:lvl3pPr>
            <a:lvl4pPr marL="0" lvl="3" indent="0" algn="r">
              <a:spcBef>
                <a:spcPts val="0"/>
              </a:spcBef>
              <a:buNone/>
              <a:defRPr sz="800" b="0" i="0">
                <a:solidFill>
                  <a:srgbClr val="FFFFFF"/>
                </a:solidFill>
                <a:latin typeface="Gill Sans"/>
                <a:ea typeface="Gill Sans"/>
                <a:cs typeface="Gill Sans"/>
                <a:sym typeface="Gill Sans"/>
              </a:defRPr>
            </a:lvl4pPr>
            <a:lvl5pPr marL="0" lvl="4" indent="0" algn="r">
              <a:spcBef>
                <a:spcPts val="0"/>
              </a:spcBef>
              <a:buNone/>
              <a:defRPr sz="800" b="0" i="0">
                <a:solidFill>
                  <a:srgbClr val="FFFFFF"/>
                </a:solidFill>
                <a:latin typeface="Gill Sans"/>
                <a:ea typeface="Gill Sans"/>
                <a:cs typeface="Gill Sans"/>
                <a:sym typeface="Gill Sans"/>
              </a:defRPr>
            </a:lvl5pPr>
            <a:lvl6pPr marL="0" lvl="5" indent="0" algn="r">
              <a:spcBef>
                <a:spcPts val="0"/>
              </a:spcBef>
              <a:buNone/>
              <a:defRPr sz="800" b="0" i="0">
                <a:solidFill>
                  <a:srgbClr val="FFFFFF"/>
                </a:solidFill>
                <a:latin typeface="Gill Sans"/>
                <a:ea typeface="Gill Sans"/>
                <a:cs typeface="Gill Sans"/>
                <a:sym typeface="Gill Sans"/>
              </a:defRPr>
            </a:lvl6pPr>
            <a:lvl7pPr marL="0" lvl="6" indent="0" algn="r">
              <a:spcBef>
                <a:spcPts val="0"/>
              </a:spcBef>
              <a:buNone/>
              <a:defRPr sz="800" b="0" i="0">
                <a:solidFill>
                  <a:srgbClr val="FFFFFF"/>
                </a:solidFill>
                <a:latin typeface="Gill Sans"/>
                <a:ea typeface="Gill Sans"/>
                <a:cs typeface="Gill Sans"/>
                <a:sym typeface="Gill Sans"/>
              </a:defRPr>
            </a:lvl7pPr>
            <a:lvl8pPr marL="0" lvl="7" indent="0" algn="r">
              <a:spcBef>
                <a:spcPts val="0"/>
              </a:spcBef>
              <a:buNone/>
              <a:defRPr sz="800" b="0" i="0">
                <a:solidFill>
                  <a:srgbClr val="FFFFFF"/>
                </a:solidFill>
                <a:latin typeface="Gill Sans"/>
                <a:ea typeface="Gill Sans"/>
                <a:cs typeface="Gill Sans"/>
                <a:sym typeface="Gill Sans"/>
              </a:defRPr>
            </a:lvl8pPr>
            <a:lvl9pPr marL="0" lvl="8" indent="0" algn="r">
              <a:spcBef>
                <a:spcPts val="0"/>
              </a:spcBef>
              <a:buNone/>
              <a:defRPr sz="8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86" name="Google Shape;86;p44"/>
          <p:cNvSpPr txBox="1">
            <a:spLocks noGrp="1"/>
          </p:cNvSpPr>
          <p:nvPr>
            <p:ph type="body" idx="3"/>
          </p:nvPr>
        </p:nvSpPr>
        <p:spPr>
          <a:xfrm rot="16200000">
            <a:off x="10494091" y="4692897"/>
            <a:ext cx="2743200" cy="215403"/>
          </a:xfrm>
          <a:prstGeom prst="rect">
            <a:avLst/>
          </a:prstGeom>
          <a:noFill/>
          <a:ln>
            <a:noFill/>
          </a:ln>
        </p:spPr>
        <p:txBody>
          <a:bodyPr spcFirstLastPara="1" wrap="square" lIns="91425" tIns="45700" rIns="91425" bIns="45700" anchor="t" anchorCtr="0">
            <a:spAutoFit/>
          </a:bodyPr>
          <a:lstStyle>
            <a:lvl1pPr marL="604738" lvl="0" indent="-302369" algn="r">
              <a:spcBef>
                <a:spcPts val="0"/>
              </a:spcBef>
              <a:spcAft>
                <a:spcPts val="0"/>
              </a:spcAft>
              <a:buClr>
                <a:srgbClr val="FFFFFF"/>
              </a:buClr>
              <a:buSzPts val="600"/>
              <a:buNone/>
              <a:defRPr sz="800">
                <a:solidFill>
                  <a:srgbClr val="FFFFFF"/>
                </a:solidFill>
              </a:defRPr>
            </a:lvl1pPr>
            <a:lvl2pPr marL="1209477" lvl="1" indent="-302369" algn="l">
              <a:spcBef>
                <a:spcPts val="1058"/>
              </a:spcBef>
              <a:spcAft>
                <a:spcPts val="0"/>
              </a:spcAft>
              <a:buClr>
                <a:schemeClr val="lt1"/>
              </a:buClr>
              <a:buSzPts val="1800"/>
              <a:buNone/>
              <a:defRPr sz="2400">
                <a:solidFill>
                  <a:schemeClr val="lt1"/>
                </a:solidFill>
              </a:defRPr>
            </a:lvl2pPr>
            <a:lvl3pPr marL="1814215" lvl="2" indent="-302369" algn="l">
              <a:spcBef>
                <a:spcPts val="1058"/>
              </a:spcBef>
              <a:spcAft>
                <a:spcPts val="0"/>
              </a:spcAft>
              <a:buClr>
                <a:schemeClr val="lt1"/>
              </a:buClr>
              <a:buSzPts val="1600"/>
              <a:buNone/>
              <a:defRPr sz="2100">
                <a:solidFill>
                  <a:schemeClr val="lt1"/>
                </a:solidFill>
              </a:defRPr>
            </a:lvl3pPr>
            <a:lvl4pPr marL="2418954" lvl="3" indent="-302369" algn="l">
              <a:spcBef>
                <a:spcPts val="370"/>
              </a:spcBef>
              <a:spcAft>
                <a:spcPts val="0"/>
              </a:spcAft>
              <a:buClr>
                <a:schemeClr val="lt1"/>
              </a:buClr>
              <a:buSzPts val="1400"/>
              <a:buNone/>
              <a:defRPr sz="1900">
                <a:solidFill>
                  <a:schemeClr val="lt1"/>
                </a:solidFill>
              </a:defRPr>
            </a:lvl4pPr>
            <a:lvl5pPr marL="3023692" lvl="4" indent="-302369" algn="l">
              <a:spcBef>
                <a:spcPts val="317"/>
              </a:spcBef>
              <a:spcAft>
                <a:spcPts val="0"/>
              </a:spcAft>
              <a:buClr>
                <a:schemeClr val="lt1"/>
              </a:buClr>
              <a:buSzPts val="1200"/>
              <a:buNone/>
              <a:defRPr sz="1600">
                <a:solidFill>
                  <a:schemeClr val="lt1"/>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87" name="Google Shape;87;p44"/>
          <p:cNvSpPr txBox="1">
            <a:spLocks noGrp="1"/>
          </p:cNvSpPr>
          <p:nvPr>
            <p:ph type="title"/>
          </p:nvPr>
        </p:nvSpPr>
        <p:spPr>
          <a:xfrm>
            <a:off x="914805" y="1052343"/>
            <a:ext cx="103632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Red/Gray 1 Content + Right Photo">
  <p:cSld name="Red/Gray 1 Content + Right Photo">
    <p:bg>
      <p:bgPr>
        <a:solidFill>
          <a:srgbClr val="E7E7E5"/>
        </a:solidFill>
        <a:effectLst/>
      </p:bgPr>
    </p:bg>
    <p:spTree>
      <p:nvGrpSpPr>
        <p:cNvPr id="1" name="Shape 88"/>
        <p:cNvGrpSpPr/>
        <p:nvPr/>
      </p:nvGrpSpPr>
      <p:grpSpPr>
        <a:xfrm>
          <a:off x="0" y="0"/>
          <a:ext cx="0" cy="0"/>
          <a:chOff x="0" y="0"/>
          <a:chExt cx="0" cy="0"/>
        </a:xfrm>
      </p:grpSpPr>
      <p:sp>
        <p:nvSpPr>
          <p:cNvPr id="89" name="Google Shape;89;p45"/>
          <p:cNvSpPr>
            <a:spLocks noGrp="1"/>
          </p:cNvSpPr>
          <p:nvPr>
            <p:ph type="pic" idx="2"/>
          </p:nvPr>
        </p:nvSpPr>
        <p:spPr>
          <a:xfrm>
            <a:off x="6096000" y="203683"/>
            <a:ext cx="5892800" cy="6450636"/>
          </a:xfrm>
          <a:prstGeom prst="rect">
            <a:avLst/>
          </a:prstGeom>
          <a:solidFill>
            <a:srgbClr val="FFFFFF"/>
          </a:solidFill>
          <a:ln>
            <a:noFill/>
          </a:ln>
        </p:spPr>
        <p:txBody>
          <a:bodyPr spcFirstLastPara="1" wrap="square" lIns="91425" tIns="45700" rIns="91425" bIns="45700" anchor="t" anchorCtr="0">
            <a:normAutofit/>
          </a:bodyPr>
          <a:lstStyle>
            <a:lvl1pPr marR="0" lvl="0" algn="l" rtl="0">
              <a:lnSpc>
                <a:spcPct val="100000"/>
              </a:lnSpc>
              <a:spcBef>
                <a:spcPts val="317"/>
              </a:spcBef>
              <a:spcAft>
                <a:spcPts val="0"/>
              </a:spcAft>
              <a:buClr>
                <a:srgbClr val="6C6463"/>
              </a:buClr>
              <a:buSzPts val="1200"/>
              <a:buFont typeface="Arial"/>
              <a:buNone/>
              <a:defRPr sz="16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2pPr>
            <a:lvl3pPr marR="0" lvl="2" algn="l" rtl="0">
              <a:spcBef>
                <a:spcPts val="1058"/>
              </a:spcBef>
              <a:spcAft>
                <a:spcPts val="0"/>
              </a:spcAft>
              <a:buClr>
                <a:srgbClr val="6C6463"/>
              </a:buClr>
              <a:buSzPts val="1800"/>
              <a:buFont typeface="Arial"/>
              <a:buChar char="•"/>
              <a:defRPr sz="2400" b="0" i="0" u="none" strike="noStrike" cap="none">
                <a:solidFill>
                  <a:srgbClr val="6C6463"/>
                </a:solidFill>
                <a:latin typeface="Gill Sans"/>
                <a:ea typeface="Gill Sans"/>
                <a:cs typeface="Gill Sans"/>
                <a:sym typeface="Gill Sans"/>
              </a:defRPr>
            </a:lvl3pPr>
            <a:lvl4pPr marR="0" lvl="3" algn="l" rtl="0">
              <a:spcBef>
                <a:spcPts val="423"/>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4pPr>
            <a:lvl5pPr marR="0" lvl="4" algn="l" rtl="0">
              <a:spcBef>
                <a:spcPts val="370"/>
              </a:spcBef>
              <a:spcAft>
                <a:spcPts val="0"/>
              </a:spcAft>
              <a:buClr>
                <a:srgbClr val="6C6463"/>
              </a:buClr>
              <a:buSzPts val="1400"/>
              <a:buFont typeface="Arial"/>
              <a:buChar char="»"/>
              <a:defRPr sz="1900" b="0" i="0" u="none" strike="noStrike" cap="none">
                <a:solidFill>
                  <a:srgbClr val="6C6463"/>
                </a:solidFill>
                <a:latin typeface="Gill Sans"/>
                <a:ea typeface="Gill Sans"/>
                <a:cs typeface="Gill Sans"/>
                <a:sym typeface="Gill Sans"/>
              </a:defRPr>
            </a:lvl5pPr>
            <a:lvl6pPr marR="0" lvl="5"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6pPr>
            <a:lvl7pPr marR="0" lvl="6"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7pPr>
            <a:lvl8pPr marR="0" lvl="7"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8pPr>
            <a:lvl9pPr marR="0" lvl="8"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9pPr>
          </a:lstStyle>
          <a:p>
            <a:endParaRPr/>
          </a:p>
        </p:txBody>
      </p:sp>
      <p:sp>
        <p:nvSpPr>
          <p:cNvPr id="90" name="Google Shape;90;p45"/>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45"/>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FFFFFF"/>
                </a:solidFill>
                <a:latin typeface="Gill Sans"/>
                <a:ea typeface="Gill Sans"/>
                <a:cs typeface="Gill Sans"/>
                <a:sym typeface="Gill Sans"/>
              </a:defRPr>
            </a:lvl1pPr>
            <a:lvl2pPr marL="0" lvl="1" indent="0" algn="r">
              <a:spcBef>
                <a:spcPts val="0"/>
              </a:spcBef>
              <a:buNone/>
              <a:defRPr sz="800" b="0" i="0">
                <a:solidFill>
                  <a:srgbClr val="FFFFFF"/>
                </a:solidFill>
                <a:latin typeface="Gill Sans"/>
                <a:ea typeface="Gill Sans"/>
                <a:cs typeface="Gill Sans"/>
                <a:sym typeface="Gill Sans"/>
              </a:defRPr>
            </a:lvl2pPr>
            <a:lvl3pPr marL="0" lvl="2" indent="0" algn="r">
              <a:spcBef>
                <a:spcPts val="0"/>
              </a:spcBef>
              <a:buNone/>
              <a:defRPr sz="800" b="0" i="0">
                <a:solidFill>
                  <a:srgbClr val="FFFFFF"/>
                </a:solidFill>
                <a:latin typeface="Gill Sans"/>
                <a:ea typeface="Gill Sans"/>
                <a:cs typeface="Gill Sans"/>
                <a:sym typeface="Gill Sans"/>
              </a:defRPr>
            </a:lvl3pPr>
            <a:lvl4pPr marL="0" lvl="3" indent="0" algn="r">
              <a:spcBef>
                <a:spcPts val="0"/>
              </a:spcBef>
              <a:buNone/>
              <a:defRPr sz="800" b="0" i="0">
                <a:solidFill>
                  <a:srgbClr val="FFFFFF"/>
                </a:solidFill>
                <a:latin typeface="Gill Sans"/>
                <a:ea typeface="Gill Sans"/>
                <a:cs typeface="Gill Sans"/>
                <a:sym typeface="Gill Sans"/>
              </a:defRPr>
            </a:lvl4pPr>
            <a:lvl5pPr marL="0" lvl="4" indent="0" algn="r">
              <a:spcBef>
                <a:spcPts val="0"/>
              </a:spcBef>
              <a:buNone/>
              <a:defRPr sz="800" b="0" i="0">
                <a:solidFill>
                  <a:srgbClr val="FFFFFF"/>
                </a:solidFill>
                <a:latin typeface="Gill Sans"/>
                <a:ea typeface="Gill Sans"/>
                <a:cs typeface="Gill Sans"/>
                <a:sym typeface="Gill Sans"/>
              </a:defRPr>
            </a:lvl5pPr>
            <a:lvl6pPr marL="0" lvl="5" indent="0" algn="r">
              <a:spcBef>
                <a:spcPts val="0"/>
              </a:spcBef>
              <a:buNone/>
              <a:defRPr sz="800" b="0" i="0">
                <a:solidFill>
                  <a:srgbClr val="FFFFFF"/>
                </a:solidFill>
                <a:latin typeface="Gill Sans"/>
                <a:ea typeface="Gill Sans"/>
                <a:cs typeface="Gill Sans"/>
                <a:sym typeface="Gill Sans"/>
              </a:defRPr>
            </a:lvl6pPr>
            <a:lvl7pPr marL="0" lvl="6" indent="0" algn="r">
              <a:spcBef>
                <a:spcPts val="0"/>
              </a:spcBef>
              <a:buNone/>
              <a:defRPr sz="800" b="0" i="0">
                <a:solidFill>
                  <a:srgbClr val="FFFFFF"/>
                </a:solidFill>
                <a:latin typeface="Gill Sans"/>
                <a:ea typeface="Gill Sans"/>
                <a:cs typeface="Gill Sans"/>
                <a:sym typeface="Gill Sans"/>
              </a:defRPr>
            </a:lvl7pPr>
            <a:lvl8pPr marL="0" lvl="7" indent="0" algn="r">
              <a:spcBef>
                <a:spcPts val="0"/>
              </a:spcBef>
              <a:buNone/>
              <a:defRPr sz="800" b="0" i="0">
                <a:solidFill>
                  <a:srgbClr val="FFFFFF"/>
                </a:solidFill>
                <a:latin typeface="Gill Sans"/>
                <a:ea typeface="Gill Sans"/>
                <a:cs typeface="Gill Sans"/>
                <a:sym typeface="Gill Sans"/>
              </a:defRPr>
            </a:lvl8pPr>
            <a:lvl9pPr marL="0" lvl="8" indent="0" algn="r">
              <a:spcBef>
                <a:spcPts val="0"/>
              </a:spcBef>
              <a:buNone/>
              <a:defRPr sz="8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92" name="Google Shape;92;p45"/>
          <p:cNvSpPr txBox="1">
            <a:spLocks noGrp="1"/>
          </p:cNvSpPr>
          <p:nvPr>
            <p:ph type="body" idx="1"/>
          </p:nvPr>
        </p:nvSpPr>
        <p:spPr>
          <a:xfrm>
            <a:off x="914400" y="2219505"/>
            <a:ext cx="4876800" cy="3729274"/>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19957" algn="l">
              <a:spcBef>
                <a:spcPts val="370"/>
              </a:spcBef>
              <a:spcAft>
                <a:spcPts val="0"/>
              </a:spcAft>
              <a:buClr>
                <a:srgbClr val="FFFFFF"/>
              </a:buClr>
              <a:buSzPts val="1400"/>
              <a:buChar char="»"/>
              <a:defRPr>
                <a:solidFill>
                  <a:srgbClr val="FFFFFF"/>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93" name="Google Shape;93;p45"/>
          <p:cNvSpPr txBox="1">
            <a:spLocks noGrp="1"/>
          </p:cNvSpPr>
          <p:nvPr>
            <p:ph type="body" idx="3"/>
          </p:nvPr>
        </p:nvSpPr>
        <p:spPr>
          <a:xfrm rot="16200000">
            <a:off x="10494089" y="1467580"/>
            <a:ext cx="2743200" cy="215403"/>
          </a:xfrm>
          <a:prstGeom prst="rect">
            <a:avLst/>
          </a:prstGeom>
          <a:noFill/>
          <a:ln>
            <a:noFill/>
          </a:ln>
        </p:spPr>
        <p:txBody>
          <a:bodyPr spcFirstLastPara="1" wrap="square" lIns="91425" tIns="45700" rIns="91425" bIns="45700" anchor="t" anchorCtr="0">
            <a:spAutoFit/>
          </a:bodyPr>
          <a:lstStyle>
            <a:lvl1pPr marL="604738" lvl="0" indent="-302369" algn="r">
              <a:spcBef>
                <a:spcPts val="0"/>
              </a:spcBef>
              <a:spcAft>
                <a:spcPts val="0"/>
              </a:spcAft>
              <a:buClr>
                <a:srgbClr val="FFFFFF"/>
              </a:buClr>
              <a:buSzPts val="600"/>
              <a:buNone/>
              <a:defRPr sz="800">
                <a:solidFill>
                  <a:srgbClr val="FFFFFF"/>
                </a:solidFill>
              </a:defRPr>
            </a:lvl1pPr>
            <a:lvl2pPr marL="1209477" lvl="1" indent="-302369" algn="l">
              <a:spcBef>
                <a:spcPts val="1058"/>
              </a:spcBef>
              <a:spcAft>
                <a:spcPts val="0"/>
              </a:spcAft>
              <a:buClr>
                <a:schemeClr val="lt1"/>
              </a:buClr>
              <a:buSzPts val="1800"/>
              <a:buNone/>
              <a:defRPr sz="2400">
                <a:solidFill>
                  <a:schemeClr val="lt1"/>
                </a:solidFill>
              </a:defRPr>
            </a:lvl2pPr>
            <a:lvl3pPr marL="1814215" lvl="2" indent="-302369" algn="l">
              <a:spcBef>
                <a:spcPts val="1058"/>
              </a:spcBef>
              <a:spcAft>
                <a:spcPts val="0"/>
              </a:spcAft>
              <a:buClr>
                <a:schemeClr val="lt1"/>
              </a:buClr>
              <a:buSzPts val="1600"/>
              <a:buNone/>
              <a:defRPr sz="2100">
                <a:solidFill>
                  <a:schemeClr val="lt1"/>
                </a:solidFill>
              </a:defRPr>
            </a:lvl3pPr>
            <a:lvl4pPr marL="2418954" lvl="3" indent="-302369" algn="l">
              <a:spcBef>
                <a:spcPts val="370"/>
              </a:spcBef>
              <a:spcAft>
                <a:spcPts val="0"/>
              </a:spcAft>
              <a:buClr>
                <a:schemeClr val="lt1"/>
              </a:buClr>
              <a:buSzPts val="1400"/>
              <a:buNone/>
              <a:defRPr sz="1900">
                <a:solidFill>
                  <a:schemeClr val="lt1"/>
                </a:solidFill>
              </a:defRPr>
            </a:lvl4pPr>
            <a:lvl5pPr marL="3023692" lvl="4" indent="-302369" algn="l">
              <a:spcBef>
                <a:spcPts val="317"/>
              </a:spcBef>
              <a:spcAft>
                <a:spcPts val="0"/>
              </a:spcAft>
              <a:buClr>
                <a:schemeClr val="lt1"/>
              </a:buClr>
              <a:buSzPts val="1200"/>
              <a:buNone/>
              <a:defRPr sz="1600">
                <a:solidFill>
                  <a:schemeClr val="lt1"/>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94" name="Google Shape;94;p45"/>
          <p:cNvSpPr txBox="1">
            <a:spLocks noGrp="1"/>
          </p:cNvSpPr>
          <p:nvPr>
            <p:ph type="title"/>
          </p:nvPr>
        </p:nvSpPr>
        <p:spPr>
          <a:xfrm>
            <a:off x="914400" y="1535301"/>
            <a:ext cx="48768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Red/Gray Title Only">
  <p:cSld name="Red/Gray Title Only">
    <p:bg>
      <p:bgPr>
        <a:solidFill>
          <a:srgbClr val="E7E7E5"/>
        </a:solidFill>
        <a:effectLst/>
      </p:bgPr>
    </p:bg>
    <p:spTree>
      <p:nvGrpSpPr>
        <p:cNvPr id="1" name="Shape 95"/>
        <p:cNvGrpSpPr/>
        <p:nvPr/>
      </p:nvGrpSpPr>
      <p:grpSpPr>
        <a:xfrm>
          <a:off x="0" y="0"/>
          <a:ext cx="0" cy="0"/>
          <a:chOff x="0" y="0"/>
          <a:chExt cx="0" cy="0"/>
        </a:xfrm>
      </p:grpSpPr>
      <p:sp>
        <p:nvSpPr>
          <p:cNvPr id="96" name="Google Shape;96;p46"/>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45700" rIns="91425" bIns="45700" anchor="t" anchorCtr="0">
            <a:normAutofit/>
          </a:bodyPr>
          <a:lstStyle>
            <a:lvl1pPr marR="0" lvl="0" algn="l" rtl="0">
              <a:lnSpc>
                <a:spcPct val="100000"/>
              </a:lnSpc>
              <a:spcBef>
                <a:spcPts val="317"/>
              </a:spcBef>
              <a:spcAft>
                <a:spcPts val="0"/>
              </a:spcAft>
              <a:buClr>
                <a:srgbClr val="6C6463"/>
              </a:buClr>
              <a:buSzPts val="1200"/>
              <a:buFont typeface="Arial"/>
              <a:buNone/>
              <a:defRPr sz="16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2pPr>
            <a:lvl3pPr marR="0" lvl="2" algn="l" rtl="0">
              <a:spcBef>
                <a:spcPts val="1058"/>
              </a:spcBef>
              <a:spcAft>
                <a:spcPts val="0"/>
              </a:spcAft>
              <a:buClr>
                <a:srgbClr val="6C6463"/>
              </a:buClr>
              <a:buSzPts val="1800"/>
              <a:buFont typeface="Arial"/>
              <a:buChar char="•"/>
              <a:defRPr sz="2400" b="0" i="0" u="none" strike="noStrike" cap="none">
                <a:solidFill>
                  <a:srgbClr val="6C6463"/>
                </a:solidFill>
                <a:latin typeface="Gill Sans"/>
                <a:ea typeface="Gill Sans"/>
                <a:cs typeface="Gill Sans"/>
                <a:sym typeface="Gill Sans"/>
              </a:defRPr>
            </a:lvl3pPr>
            <a:lvl4pPr marR="0" lvl="3" algn="l" rtl="0">
              <a:spcBef>
                <a:spcPts val="423"/>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4pPr>
            <a:lvl5pPr marR="0" lvl="4" algn="l" rtl="0">
              <a:spcBef>
                <a:spcPts val="370"/>
              </a:spcBef>
              <a:spcAft>
                <a:spcPts val="0"/>
              </a:spcAft>
              <a:buClr>
                <a:srgbClr val="6C6463"/>
              </a:buClr>
              <a:buSzPts val="1400"/>
              <a:buFont typeface="Arial"/>
              <a:buChar char="»"/>
              <a:defRPr sz="1900" b="0" i="0" u="none" strike="noStrike" cap="none">
                <a:solidFill>
                  <a:srgbClr val="6C6463"/>
                </a:solidFill>
                <a:latin typeface="Gill Sans"/>
                <a:ea typeface="Gill Sans"/>
                <a:cs typeface="Gill Sans"/>
                <a:sym typeface="Gill Sans"/>
              </a:defRPr>
            </a:lvl5pPr>
            <a:lvl6pPr marR="0" lvl="5"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6pPr>
            <a:lvl7pPr marR="0" lvl="6"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7pPr>
            <a:lvl8pPr marR="0" lvl="7"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8pPr>
            <a:lvl9pPr marR="0" lvl="8"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9pPr>
          </a:lstStyle>
          <a:p>
            <a:endParaRPr/>
          </a:p>
        </p:txBody>
      </p:sp>
      <p:sp>
        <p:nvSpPr>
          <p:cNvPr id="97" name="Google Shape;97;p46"/>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46"/>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6C6463"/>
                </a:solidFill>
                <a:latin typeface="Gill Sans"/>
                <a:ea typeface="Gill Sans"/>
                <a:cs typeface="Gill Sans"/>
                <a:sym typeface="Gill Sans"/>
              </a:defRPr>
            </a:lvl1pPr>
            <a:lvl2pPr marL="0" lvl="1" indent="0" algn="r">
              <a:spcBef>
                <a:spcPts val="0"/>
              </a:spcBef>
              <a:buNone/>
              <a:defRPr sz="800" b="0" i="0">
                <a:solidFill>
                  <a:srgbClr val="6C6463"/>
                </a:solidFill>
                <a:latin typeface="Gill Sans"/>
                <a:ea typeface="Gill Sans"/>
                <a:cs typeface="Gill Sans"/>
                <a:sym typeface="Gill Sans"/>
              </a:defRPr>
            </a:lvl2pPr>
            <a:lvl3pPr marL="0" lvl="2" indent="0" algn="r">
              <a:spcBef>
                <a:spcPts val="0"/>
              </a:spcBef>
              <a:buNone/>
              <a:defRPr sz="800" b="0" i="0">
                <a:solidFill>
                  <a:srgbClr val="6C6463"/>
                </a:solidFill>
                <a:latin typeface="Gill Sans"/>
                <a:ea typeface="Gill Sans"/>
                <a:cs typeface="Gill Sans"/>
                <a:sym typeface="Gill Sans"/>
              </a:defRPr>
            </a:lvl3pPr>
            <a:lvl4pPr marL="0" lvl="3" indent="0" algn="r">
              <a:spcBef>
                <a:spcPts val="0"/>
              </a:spcBef>
              <a:buNone/>
              <a:defRPr sz="800" b="0" i="0">
                <a:solidFill>
                  <a:srgbClr val="6C6463"/>
                </a:solidFill>
                <a:latin typeface="Gill Sans"/>
                <a:ea typeface="Gill Sans"/>
                <a:cs typeface="Gill Sans"/>
                <a:sym typeface="Gill Sans"/>
              </a:defRPr>
            </a:lvl4pPr>
            <a:lvl5pPr marL="0" lvl="4" indent="0" algn="r">
              <a:spcBef>
                <a:spcPts val="0"/>
              </a:spcBef>
              <a:buNone/>
              <a:defRPr sz="800" b="0" i="0">
                <a:solidFill>
                  <a:srgbClr val="6C6463"/>
                </a:solidFill>
                <a:latin typeface="Gill Sans"/>
                <a:ea typeface="Gill Sans"/>
                <a:cs typeface="Gill Sans"/>
                <a:sym typeface="Gill Sans"/>
              </a:defRPr>
            </a:lvl5pPr>
            <a:lvl6pPr marL="0" lvl="5" indent="0" algn="r">
              <a:spcBef>
                <a:spcPts val="0"/>
              </a:spcBef>
              <a:buNone/>
              <a:defRPr sz="800" b="0" i="0">
                <a:solidFill>
                  <a:srgbClr val="6C6463"/>
                </a:solidFill>
                <a:latin typeface="Gill Sans"/>
                <a:ea typeface="Gill Sans"/>
                <a:cs typeface="Gill Sans"/>
                <a:sym typeface="Gill Sans"/>
              </a:defRPr>
            </a:lvl6pPr>
            <a:lvl7pPr marL="0" lvl="6" indent="0" algn="r">
              <a:spcBef>
                <a:spcPts val="0"/>
              </a:spcBef>
              <a:buNone/>
              <a:defRPr sz="800" b="0" i="0">
                <a:solidFill>
                  <a:srgbClr val="6C6463"/>
                </a:solidFill>
                <a:latin typeface="Gill Sans"/>
                <a:ea typeface="Gill Sans"/>
                <a:cs typeface="Gill Sans"/>
                <a:sym typeface="Gill Sans"/>
              </a:defRPr>
            </a:lvl7pPr>
            <a:lvl8pPr marL="0" lvl="7" indent="0" algn="r">
              <a:spcBef>
                <a:spcPts val="0"/>
              </a:spcBef>
              <a:buNone/>
              <a:defRPr sz="800" b="0" i="0">
                <a:solidFill>
                  <a:srgbClr val="6C6463"/>
                </a:solidFill>
                <a:latin typeface="Gill Sans"/>
                <a:ea typeface="Gill Sans"/>
                <a:cs typeface="Gill Sans"/>
                <a:sym typeface="Gill Sans"/>
              </a:defRPr>
            </a:lvl8pPr>
            <a:lvl9pPr marL="0" lvl="8" indent="0" algn="r">
              <a:spcBef>
                <a:spcPts val="0"/>
              </a:spcBef>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99" name="Google Shape;99;p46"/>
          <p:cNvSpPr txBox="1">
            <a:spLocks noGrp="1"/>
          </p:cNvSpPr>
          <p:nvPr>
            <p:ph type="body" idx="1"/>
          </p:nvPr>
        </p:nvSpPr>
        <p:spPr>
          <a:xfrm rot="16200000">
            <a:off x="4601291" y="1467580"/>
            <a:ext cx="2743200" cy="215403"/>
          </a:xfrm>
          <a:prstGeom prst="rect">
            <a:avLst/>
          </a:prstGeom>
          <a:noFill/>
          <a:ln>
            <a:noFill/>
          </a:ln>
        </p:spPr>
        <p:txBody>
          <a:bodyPr spcFirstLastPara="1" wrap="square" lIns="91425" tIns="45700" rIns="91425" bIns="45700" anchor="t" anchorCtr="0">
            <a:spAutoFit/>
          </a:bodyPr>
          <a:lstStyle>
            <a:lvl1pPr marL="604738" lvl="0" indent="-302369" algn="r">
              <a:spcBef>
                <a:spcPts val="0"/>
              </a:spcBef>
              <a:spcAft>
                <a:spcPts val="0"/>
              </a:spcAft>
              <a:buClr>
                <a:srgbClr val="FFFFFF"/>
              </a:buClr>
              <a:buSzPts val="600"/>
              <a:buNone/>
              <a:defRPr sz="800">
                <a:solidFill>
                  <a:srgbClr val="FFFFFF"/>
                </a:solidFill>
              </a:defRPr>
            </a:lvl1pPr>
            <a:lvl2pPr marL="1209477" lvl="1" indent="-302369" algn="l">
              <a:spcBef>
                <a:spcPts val="1058"/>
              </a:spcBef>
              <a:spcAft>
                <a:spcPts val="0"/>
              </a:spcAft>
              <a:buClr>
                <a:schemeClr val="lt1"/>
              </a:buClr>
              <a:buSzPts val="1800"/>
              <a:buNone/>
              <a:defRPr sz="2400">
                <a:solidFill>
                  <a:schemeClr val="lt1"/>
                </a:solidFill>
              </a:defRPr>
            </a:lvl2pPr>
            <a:lvl3pPr marL="1814215" lvl="2" indent="-302369" algn="l">
              <a:spcBef>
                <a:spcPts val="1058"/>
              </a:spcBef>
              <a:spcAft>
                <a:spcPts val="0"/>
              </a:spcAft>
              <a:buClr>
                <a:schemeClr val="lt1"/>
              </a:buClr>
              <a:buSzPts val="1600"/>
              <a:buNone/>
              <a:defRPr sz="2100">
                <a:solidFill>
                  <a:schemeClr val="lt1"/>
                </a:solidFill>
              </a:defRPr>
            </a:lvl3pPr>
            <a:lvl4pPr marL="2418954" lvl="3" indent="-302369" algn="l">
              <a:spcBef>
                <a:spcPts val="370"/>
              </a:spcBef>
              <a:spcAft>
                <a:spcPts val="0"/>
              </a:spcAft>
              <a:buClr>
                <a:schemeClr val="lt1"/>
              </a:buClr>
              <a:buSzPts val="1400"/>
              <a:buNone/>
              <a:defRPr sz="1900">
                <a:solidFill>
                  <a:schemeClr val="lt1"/>
                </a:solidFill>
              </a:defRPr>
            </a:lvl4pPr>
            <a:lvl5pPr marL="3023692" lvl="4" indent="-302369" algn="l">
              <a:spcBef>
                <a:spcPts val="317"/>
              </a:spcBef>
              <a:spcAft>
                <a:spcPts val="0"/>
              </a:spcAft>
              <a:buClr>
                <a:schemeClr val="lt1"/>
              </a:buClr>
              <a:buSzPts val="1200"/>
              <a:buNone/>
              <a:defRPr sz="1600">
                <a:solidFill>
                  <a:schemeClr val="lt1"/>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100" name="Google Shape;100;p46"/>
          <p:cNvSpPr txBox="1">
            <a:spLocks noGrp="1"/>
          </p:cNvSpPr>
          <p:nvPr>
            <p:ph type="title"/>
          </p:nvPr>
        </p:nvSpPr>
        <p:spPr>
          <a:xfrm>
            <a:off x="6502805" y="3218045"/>
            <a:ext cx="5181195" cy="461624"/>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1_Red/Gray 1 Content">
  <p:cSld name="1_Red/Gray 1 Content">
    <p:bg>
      <p:bgPr>
        <a:solidFill>
          <a:schemeClr val="lt1"/>
        </a:solidFill>
        <a:effectLst/>
      </p:bgPr>
    </p:bg>
    <p:spTree>
      <p:nvGrpSpPr>
        <p:cNvPr id="1" name="Shape 101"/>
        <p:cNvGrpSpPr/>
        <p:nvPr/>
      </p:nvGrpSpPr>
      <p:grpSpPr>
        <a:xfrm>
          <a:off x="0" y="0"/>
          <a:ext cx="0" cy="0"/>
          <a:chOff x="0" y="0"/>
          <a:chExt cx="0" cy="0"/>
        </a:xfrm>
      </p:grpSpPr>
      <p:sp>
        <p:nvSpPr>
          <p:cNvPr id="102" name="Google Shape;102;p47"/>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47"/>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8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4" name="Google Shape;104;p47"/>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6C6463"/>
                </a:solidFill>
                <a:latin typeface="Gill Sans"/>
                <a:ea typeface="Gill Sans"/>
                <a:cs typeface="Gill Sans"/>
                <a:sym typeface="Gill Sans"/>
              </a:defRPr>
            </a:lvl1pPr>
            <a:lvl2pPr marL="0" lvl="1" indent="0" algn="r">
              <a:spcBef>
                <a:spcPts val="0"/>
              </a:spcBef>
              <a:buNone/>
              <a:defRPr sz="800" b="0" i="0">
                <a:solidFill>
                  <a:srgbClr val="6C6463"/>
                </a:solidFill>
                <a:latin typeface="Gill Sans"/>
                <a:ea typeface="Gill Sans"/>
                <a:cs typeface="Gill Sans"/>
                <a:sym typeface="Gill Sans"/>
              </a:defRPr>
            </a:lvl2pPr>
            <a:lvl3pPr marL="0" lvl="2" indent="0" algn="r">
              <a:spcBef>
                <a:spcPts val="0"/>
              </a:spcBef>
              <a:buNone/>
              <a:defRPr sz="800" b="0" i="0">
                <a:solidFill>
                  <a:srgbClr val="6C6463"/>
                </a:solidFill>
                <a:latin typeface="Gill Sans"/>
                <a:ea typeface="Gill Sans"/>
                <a:cs typeface="Gill Sans"/>
                <a:sym typeface="Gill Sans"/>
              </a:defRPr>
            </a:lvl3pPr>
            <a:lvl4pPr marL="0" lvl="3" indent="0" algn="r">
              <a:spcBef>
                <a:spcPts val="0"/>
              </a:spcBef>
              <a:buNone/>
              <a:defRPr sz="800" b="0" i="0">
                <a:solidFill>
                  <a:srgbClr val="6C6463"/>
                </a:solidFill>
                <a:latin typeface="Gill Sans"/>
                <a:ea typeface="Gill Sans"/>
                <a:cs typeface="Gill Sans"/>
                <a:sym typeface="Gill Sans"/>
              </a:defRPr>
            </a:lvl4pPr>
            <a:lvl5pPr marL="0" lvl="4" indent="0" algn="r">
              <a:spcBef>
                <a:spcPts val="0"/>
              </a:spcBef>
              <a:buNone/>
              <a:defRPr sz="800" b="0" i="0">
                <a:solidFill>
                  <a:srgbClr val="6C6463"/>
                </a:solidFill>
                <a:latin typeface="Gill Sans"/>
                <a:ea typeface="Gill Sans"/>
                <a:cs typeface="Gill Sans"/>
                <a:sym typeface="Gill Sans"/>
              </a:defRPr>
            </a:lvl5pPr>
            <a:lvl6pPr marL="0" lvl="5" indent="0" algn="r">
              <a:spcBef>
                <a:spcPts val="0"/>
              </a:spcBef>
              <a:buNone/>
              <a:defRPr sz="800" b="0" i="0">
                <a:solidFill>
                  <a:srgbClr val="6C6463"/>
                </a:solidFill>
                <a:latin typeface="Gill Sans"/>
                <a:ea typeface="Gill Sans"/>
                <a:cs typeface="Gill Sans"/>
                <a:sym typeface="Gill Sans"/>
              </a:defRPr>
            </a:lvl6pPr>
            <a:lvl7pPr marL="0" lvl="6" indent="0" algn="r">
              <a:spcBef>
                <a:spcPts val="0"/>
              </a:spcBef>
              <a:buNone/>
              <a:defRPr sz="800" b="0" i="0">
                <a:solidFill>
                  <a:srgbClr val="6C6463"/>
                </a:solidFill>
                <a:latin typeface="Gill Sans"/>
                <a:ea typeface="Gill Sans"/>
                <a:cs typeface="Gill Sans"/>
                <a:sym typeface="Gill Sans"/>
              </a:defRPr>
            </a:lvl7pPr>
            <a:lvl8pPr marL="0" lvl="7" indent="0" algn="r">
              <a:spcBef>
                <a:spcPts val="0"/>
              </a:spcBef>
              <a:buNone/>
              <a:defRPr sz="800" b="0" i="0">
                <a:solidFill>
                  <a:srgbClr val="6C6463"/>
                </a:solidFill>
                <a:latin typeface="Gill Sans"/>
                <a:ea typeface="Gill Sans"/>
                <a:cs typeface="Gill Sans"/>
                <a:sym typeface="Gill Sans"/>
              </a:defRPr>
            </a:lvl8pPr>
            <a:lvl9pPr marL="0" lvl="8" indent="0" algn="r">
              <a:spcBef>
                <a:spcPts val="0"/>
              </a:spcBef>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105" name="Google Shape;105;p47"/>
          <p:cNvSpPr txBox="1">
            <a:spLocks noGrp="1"/>
          </p:cNvSpPr>
          <p:nvPr>
            <p:ph type="title"/>
          </p:nvPr>
        </p:nvSpPr>
        <p:spPr>
          <a:xfrm>
            <a:off x="914805" y="1052344"/>
            <a:ext cx="103632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6" name="Google Shape;106;p47"/>
          <p:cNvSpPr txBox="1">
            <a:spLocks noGrp="1"/>
          </p:cNvSpPr>
          <p:nvPr>
            <p:ph type="body" idx="1"/>
          </p:nvPr>
        </p:nvSpPr>
        <p:spPr>
          <a:xfrm>
            <a:off x="914400" y="1715549"/>
            <a:ext cx="10363200" cy="4233230"/>
          </a:xfrm>
          <a:prstGeom prst="rect">
            <a:avLst/>
          </a:prstGeom>
          <a:noFill/>
          <a:ln>
            <a:noFill/>
          </a:ln>
        </p:spPr>
        <p:txBody>
          <a:bodyPr spcFirstLastPara="1" wrap="square" lIns="91425" tIns="45700" rIns="91425" bIns="45700" anchor="t" anchorCtr="0">
            <a:normAutofit/>
          </a:bodyPr>
          <a:lstStyle>
            <a:lvl1pPr marL="604738" marR="0" lvl="0" indent="-436756" algn="l">
              <a:lnSpc>
                <a:spcPct val="100000"/>
              </a:lnSpc>
              <a:spcBef>
                <a:spcPts val="0"/>
              </a:spcBef>
              <a:spcAft>
                <a:spcPts val="0"/>
              </a:spcAft>
              <a:buClr>
                <a:srgbClr val="6C6463"/>
              </a:buClr>
              <a:buSzPts val="1600"/>
              <a:buFont typeface="Arial"/>
              <a:buChar char="•"/>
              <a:defRPr/>
            </a:lvl1pPr>
            <a:lvl2pPr marL="1209477" lvl="1" indent="-453554" algn="l">
              <a:spcBef>
                <a:spcPts val="1058"/>
              </a:spcBef>
              <a:spcAft>
                <a:spcPts val="0"/>
              </a:spcAft>
              <a:buClr>
                <a:srgbClr val="6C6463"/>
              </a:buClr>
              <a:buSzPts val="1800"/>
              <a:buChar char="–"/>
              <a:defRPr/>
            </a:lvl2pPr>
            <a:lvl3pPr marL="1814215" lvl="2" indent="-453554" algn="l">
              <a:spcBef>
                <a:spcPts val="1058"/>
              </a:spcBef>
              <a:spcAft>
                <a:spcPts val="0"/>
              </a:spcAft>
              <a:buClr>
                <a:srgbClr val="6C6463"/>
              </a:buClr>
              <a:buSzPts val="1800"/>
              <a:buChar char="•"/>
              <a:defRPr/>
            </a:lvl3pPr>
            <a:lvl4pPr marL="2418954" lvl="3" indent="-453554" algn="l">
              <a:spcBef>
                <a:spcPts val="476"/>
              </a:spcBef>
              <a:spcAft>
                <a:spcPts val="0"/>
              </a:spcAft>
              <a:buClr>
                <a:srgbClr val="6C6463"/>
              </a:buClr>
              <a:buSzPts val="1800"/>
              <a:buChar char="–"/>
              <a:defRPr/>
            </a:lvl4pPr>
            <a:lvl5pPr marL="3023692" lvl="4" indent="-453554" algn="l">
              <a:spcBef>
                <a:spcPts val="476"/>
              </a:spcBef>
              <a:spcAft>
                <a:spcPts val="0"/>
              </a:spcAft>
              <a:buClr>
                <a:srgbClr val="6C6463"/>
              </a:buClr>
              <a:buSzPts val="1800"/>
              <a:buChar char="»"/>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1_Red/Gray 2 Content">
  <p:cSld name="1_Red/Gray 2 Content">
    <p:bg>
      <p:bgPr>
        <a:solidFill>
          <a:schemeClr val="lt1"/>
        </a:solidFill>
        <a:effectLst/>
      </p:bgPr>
    </p:bg>
    <p:spTree>
      <p:nvGrpSpPr>
        <p:cNvPr id="1" name="Shape 107"/>
        <p:cNvGrpSpPr/>
        <p:nvPr/>
      </p:nvGrpSpPr>
      <p:grpSpPr>
        <a:xfrm>
          <a:off x="0" y="0"/>
          <a:ext cx="0" cy="0"/>
          <a:chOff x="0" y="0"/>
          <a:chExt cx="0" cy="0"/>
        </a:xfrm>
      </p:grpSpPr>
      <p:sp>
        <p:nvSpPr>
          <p:cNvPr id="108" name="Google Shape;108;p48"/>
          <p:cNvSpPr txBox="1">
            <a:spLocks noGrp="1"/>
          </p:cNvSpPr>
          <p:nvPr>
            <p:ph type="body" idx="1"/>
          </p:nvPr>
        </p:nvSpPr>
        <p:spPr>
          <a:xfrm>
            <a:off x="914805" y="1715549"/>
            <a:ext cx="507959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6C6463"/>
              </a:buClr>
              <a:buSzPts val="1600"/>
              <a:buChar char="»"/>
              <a:defRPr sz="2100">
                <a:solidFill>
                  <a:srgbClr val="6C6463"/>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109" name="Google Shape;109;p48"/>
          <p:cNvSpPr txBox="1">
            <a:spLocks noGrp="1"/>
          </p:cNvSpPr>
          <p:nvPr>
            <p:ph type="body" idx="2"/>
          </p:nvPr>
        </p:nvSpPr>
        <p:spPr>
          <a:xfrm>
            <a:off x="6197600" y="1715549"/>
            <a:ext cx="508040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6C6463"/>
              </a:buClr>
              <a:buSzPts val="1600"/>
              <a:buChar char="»"/>
              <a:defRPr sz="2100">
                <a:solidFill>
                  <a:srgbClr val="6C6463"/>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110" name="Google Shape;110;p48"/>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1" name="Google Shape;111;p48"/>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2" name="Google Shape;112;p48"/>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6C6463"/>
                </a:solidFill>
                <a:latin typeface="Gill Sans"/>
                <a:ea typeface="Gill Sans"/>
                <a:cs typeface="Gill Sans"/>
                <a:sym typeface="Gill Sans"/>
              </a:defRPr>
            </a:lvl1pPr>
            <a:lvl2pPr marL="0" lvl="1" indent="0" algn="r">
              <a:spcBef>
                <a:spcPts val="0"/>
              </a:spcBef>
              <a:buNone/>
              <a:defRPr sz="800" b="0" i="0">
                <a:solidFill>
                  <a:srgbClr val="6C6463"/>
                </a:solidFill>
                <a:latin typeface="Gill Sans"/>
                <a:ea typeface="Gill Sans"/>
                <a:cs typeface="Gill Sans"/>
                <a:sym typeface="Gill Sans"/>
              </a:defRPr>
            </a:lvl2pPr>
            <a:lvl3pPr marL="0" lvl="2" indent="0" algn="r">
              <a:spcBef>
                <a:spcPts val="0"/>
              </a:spcBef>
              <a:buNone/>
              <a:defRPr sz="800" b="0" i="0">
                <a:solidFill>
                  <a:srgbClr val="6C6463"/>
                </a:solidFill>
                <a:latin typeface="Gill Sans"/>
                <a:ea typeface="Gill Sans"/>
                <a:cs typeface="Gill Sans"/>
                <a:sym typeface="Gill Sans"/>
              </a:defRPr>
            </a:lvl3pPr>
            <a:lvl4pPr marL="0" lvl="3" indent="0" algn="r">
              <a:spcBef>
                <a:spcPts val="0"/>
              </a:spcBef>
              <a:buNone/>
              <a:defRPr sz="800" b="0" i="0">
                <a:solidFill>
                  <a:srgbClr val="6C6463"/>
                </a:solidFill>
                <a:latin typeface="Gill Sans"/>
                <a:ea typeface="Gill Sans"/>
                <a:cs typeface="Gill Sans"/>
                <a:sym typeface="Gill Sans"/>
              </a:defRPr>
            </a:lvl4pPr>
            <a:lvl5pPr marL="0" lvl="4" indent="0" algn="r">
              <a:spcBef>
                <a:spcPts val="0"/>
              </a:spcBef>
              <a:buNone/>
              <a:defRPr sz="800" b="0" i="0">
                <a:solidFill>
                  <a:srgbClr val="6C6463"/>
                </a:solidFill>
                <a:latin typeface="Gill Sans"/>
                <a:ea typeface="Gill Sans"/>
                <a:cs typeface="Gill Sans"/>
                <a:sym typeface="Gill Sans"/>
              </a:defRPr>
            </a:lvl5pPr>
            <a:lvl6pPr marL="0" lvl="5" indent="0" algn="r">
              <a:spcBef>
                <a:spcPts val="0"/>
              </a:spcBef>
              <a:buNone/>
              <a:defRPr sz="800" b="0" i="0">
                <a:solidFill>
                  <a:srgbClr val="6C6463"/>
                </a:solidFill>
                <a:latin typeface="Gill Sans"/>
                <a:ea typeface="Gill Sans"/>
                <a:cs typeface="Gill Sans"/>
                <a:sym typeface="Gill Sans"/>
              </a:defRPr>
            </a:lvl6pPr>
            <a:lvl7pPr marL="0" lvl="6" indent="0" algn="r">
              <a:spcBef>
                <a:spcPts val="0"/>
              </a:spcBef>
              <a:buNone/>
              <a:defRPr sz="800" b="0" i="0">
                <a:solidFill>
                  <a:srgbClr val="6C6463"/>
                </a:solidFill>
                <a:latin typeface="Gill Sans"/>
                <a:ea typeface="Gill Sans"/>
                <a:cs typeface="Gill Sans"/>
                <a:sym typeface="Gill Sans"/>
              </a:defRPr>
            </a:lvl7pPr>
            <a:lvl8pPr marL="0" lvl="7" indent="0" algn="r">
              <a:spcBef>
                <a:spcPts val="0"/>
              </a:spcBef>
              <a:buNone/>
              <a:defRPr sz="800" b="0" i="0">
                <a:solidFill>
                  <a:srgbClr val="6C6463"/>
                </a:solidFill>
                <a:latin typeface="Gill Sans"/>
                <a:ea typeface="Gill Sans"/>
                <a:cs typeface="Gill Sans"/>
                <a:sym typeface="Gill Sans"/>
              </a:defRPr>
            </a:lvl8pPr>
            <a:lvl9pPr marL="0" lvl="8" indent="0" algn="r">
              <a:spcBef>
                <a:spcPts val="0"/>
              </a:spcBef>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113" name="Google Shape;113;p48"/>
          <p:cNvSpPr txBox="1">
            <a:spLocks noGrp="1"/>
          </p:cNvSpPr>
          <p:nvPr>
            <p:ph type="title"/>
          </p:nvPr>
        </p:nvSpPr>
        <p:spPr>
          <a:xfrm>
            <a:off x="914805" y="1052343"/>
            <a:ext cx="103632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1_Red/Gray 3 Content">
  <p:cSld name="1_Red/Gray 3 Content">
    <p:bg>
      <p:bgPr>
        <a:solidFill>
          <a:schemeClr val="lt1"/>
        </a:solidFill>
        <a:effectLst/>
      </p:bgPr>
    </p:bg>
    <p:spTree>
      <p:nvGrpSpPr>
        <p:cNvPr id="1" name="Shape 114"/>
        <p:cNvGrpSpPr/>
        <p:nvPr/>
      </p:nvGrpSpPr>
      <p:grpSpPr>
        <a:xfrm>
          <a:off x="0" y="0"/>
          <a:ext cx="0" cy="0"/>
          <a:chOff x="0" y="0"/>
          <a:chExt cx="0" cy="0"/>
        </a:xfrm>
      </p:grpSpPr>
      <p:sp>
        <p:nvSpPr>
          <p:cNvPr id="115" name="Google Shape;115;p49"/>
          <p:cNvSpPr txBox="1">
            <a:spLocks noGrp="1"/>
          </p:cNvSpPr>
          <p:nvPr>
            <p:ph type="body" idx="1"/>
          </p:nvPr>
        </p:nvSpPr>
        <p:spPr>
          <a:xfrm>
            <a:off x="914805" y="1715549"/>
            <a:ext cx="335239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FFFFFF"/>
              </a:buClr>
              <a:buSzPts val="1600"/>
              <a:buChar char="»"/>
              <a:defRPr sz="2100">
                <a:solidFill>
                  <a:srgbClr val="FFFFFF"/>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116" name="Google Shape;116;p49"/>
          <p:cNvSpPr txBox="1">
            <a:spLocks noGrp="1"/>
          </p:cNvSpPr>
          <p:nvPr>
            <p:ph type="body" idx="2"/>
          </p:nvPr>
        </p:nvSpPr>
        <p:spPr>
          <a:xfrm>
            <a:off x="7924800" y="1715549"/>
            <a:ext cx="335320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FFFFFF"/>
              </a:buClr>
              <a:buSzPts val="1600"/>
              <a:buChar char="»"/>
              <a:defRPr sz="2100">
                <a:solidFill>
                  <a:srgbClr val="FFFFFF"/>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117" name="Google Shape;117;p49"/>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8" name="Google Shape;118;p49"/>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9" name="Google Shape;119;p49"/>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6C6463"/>
                </a:solidFill>
                <a:latin typeface="Gill Sans"/>
                <a:ea typeface="Gill Sans"/>
                <a:cs typeface="Gill Sans"/>
                <a:sym typeface="Gill Sans"/>
              </a:defRPr>
            </a:lvl1pPr>
            <a:lvl2pPr marL="0" lvl="1" indent="0" algn="r">
              <a:spcBef>
                <a:spcPts val="0"/>
              </a:spcBef>
              <a:buNone/>
              <a:defRPr sz="800" b="0" i="0">
                <a:solidFill>
                  <a:srgbClr val="6C6463"/>
                </a:solidFill>
                <a:latin typeface="Gill Sans"/>
                <a:ea typeface="Gill Sans"/>
                <a:cs typeface="Gill Sans"/>
                <a:sym typeface="Gill Sans"/>
              </a:defRPr>
            </a:lvl2pPr>
            <a:lvl3pPr marL="0" lvl="2" indent="0" algn="r">
              <a:spcBef>
                <a:spcPts val="0"/>
              </a:spcBef>
              <a:buNone/>
              <a:defRPr sz="800" b="0" i="0">
                <a:solidFill>
                  <a:srgbClr val="6C6463"/>
                </a:solidFill>
                <a:latin typeface="Gill Sans"/>
                <a:ea typeface="Gill Sans"/>
                <a:cs typeface="Gill Sans"/>
                <a:sym typeface="Gill Sans"/>
              </a:defRPr>
            </a:lvl3pPr>
            <a:lvl4pPr marL="0" lvl="3" indent="0" algn="r">
              <a:spcBef>
                <a:spcPts val="0"/>
              </a:spcBef>
              <a:buNone/>
              <a:defRPr sz="800" b="0" i="0">
                <a:solidFill>
                  <a:srgbClr val="6C6463"/>
                </a:solidFill>
                <a:latin typeface="Gill Sans"/>
                <a:ea typeface="Gill Sans"/>
                <a:cs typeface="Gill Sans"/>
                <a:sym typeface="Gill Sans"/>
              </a:defRPr>
            </a:lvl4pPr>
            <a:lvl5pPr marL="0" lvl="4" indent="0" algn="r">
              <a:spcBef>
                <a:spcPts val="0"/>
              </a:spcBef>
              <a:buNone/>
              <a:defRPr sz="800" b="0" i="0">
                <a:solidFill>
                  <a:srgbClr val="6C6463"/>
                </a:solidFill>
                <a:latin typeface="Gill Sans"/>
                <a:ea typeface="Gill Sans"/>
                <a:cs typeface="Gill Sans"/>
                <a:sym typeface="Gill Sans"/>
              </a:defRPr>
            </a:lvl5pPr>
            <a:lvl6pPr marL="0" lvl="5" indent="0" algn="r">
              <a:spcBef>
                <a:spcPts val="0"/>
              </a:spcBef>
              <a:buNone/>
              <a:defRPr sz="800" b="0" i="0">
                <a:solidFill>
                  <a:srgbClr val="6C6463"/>
                </a:solidFill>
                <a:latin typeface="Gill Sans"/>
                <a:ea typeface="Gill Sans"/>
                <a:cs typeface="Gill Sans"/>
                <a:sym typeface="Gill Sans"/>
              </a:defRPr>
            </a:lvl6pPr>
            <a:lvl7pPr marL="0" lvl="6" indent="0" algn="r">
              <a:spcBef>
                <a:spcPts val="0"/>
              </a:spcBef>
              <a:buNone/>
              <a:defRPr sz="800" b="0" i="0">
                <a:solidFill>
                  <a:srgbClr val="6C6463"/>
                </a:solidFill>
                <a:latin typeface="Gill Sans"/>
                <a:ea typeface="Gill Sans"/>
                <a:cs typeface="Gill Sans"/>
                <a:sym typeface="Gill Sans"/>
              </a:defRPr>
            </a:lvl7pPr>
            <a:lvl8pPr marL="0" lvl="7" indent="0" algn="r">
              <a:spcBef>
                <a:spcPts val="0"/>
              </a:spcBef>
              <a:buNone/>
              <a:defRPr sz="800" b="0" i="0">
                <a:solidFill>
                  <a:srgbClr val="6C6463"/>
                </a:solidFill>
                <a:latin typeface="Gill Sans"/>
                <a:ea typeface="Gill Sans"/>
                <a:cs typeface="Gill Sans"/>
                <a:sym typeface="Gill Sans"/>
              </a:defRPr>
            </a:lvl8pPr>
            <a:lvl9pPr marL="0" lvl="8" indent="0" algn="r">
              <a:spcBef>
                <a:spcPts val="0"/>
              </a:spcBef>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120" name="Google Shape;120;p49"/>
          <p:cNvSpPr txBox="1">
            <a:spLocks noGrp="1"/>
          </p:cNvSpPr>
          <p:nvPr>
            <p:ph type="body" idx="3"/>
          </p:nvPr>
        </p:nvSpPr>
        <p:spPr>
          <a:xfrm>
            <a:off x="4419398" y="1715549"/>
            <a:ext cx="335320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FFFFFF"/>
              </a:buClr>
              <a:buSzPts val="1600"/>
              <a:buChar char="»"/>
              <a:defRPr sz="2100">
                <a:solidFill>
                  <a:srgbClr val="FFFFFF"/>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121" name="Google Shape;121;p49"/>
          <p:cNvSpPr txBox="1">
            <a:spLocks noGrp="1"/>
          </p:cNvSpPr>
          <p:nvPr>
            <p:ph type="title"/>
          </p:nvPr>
        </p:nvSpPr>
        <p:spPr>
          <a:xfrm>
            <a:off x="914805" y="1052343"/>
            <a:ext cx="103632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1_Red/Gray 1 Content + Bottom Photo">
  <p:cSld name="1_Red/Gray 1 Content + Bottom Photo">
    <p:bg>
      <p:bgPr>
        <a:solidFill>
          <a:schemeClr val="lt1"/>
        </a:solidFill>
        <a:effectLst/>
      </p:bgPr>
    </p:bg>
    <p:spTree>
      <p:nvGrpSpPr>
        <p:cNvPr id="1" name="Shape 122"/>
        <p:cNvGrpSpPr/>
        <p:nvPr/>
      </p:nvGrpSpPr>
      <p:grpSpPr>
        <a:xfrm>
          <a:off x="0" y="0"/>
          <a:ext cx="0" cy="0"/>
          <a:chOff x="0" y="0"/>
          <a:chExt cx="0" cy="0"/>
        </a:xfrm>
      </p:grpSpPr>
      <p:sp>
        <p:nvSpPr>
          <p:cNvPr id="123" name="Google Shape;123;p50"/>
          <p:cNvSpPr>
            <a:spLocks noGrp="1"/>
          </p:cNvSpPr>
          <p:nvPr>
            <p:ph type="pic" idx="2"/>
          </p:nvPr>
        </p:nvSpPr>
        <p:spPr>
          <a:xfrm>
            <a:off x="203200" y="3428999"/>
            <a:ext cx="11785600" cy="3228220"/>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317"/>
              </a:spcBef>
              <a:spcAft>
                <a:spcPts val="0"/>
              </a:spcAft>
              <a:buClr>
                <a:srgbClr val="6C6463"/>
              </a:buClr>
              <a:buSzPts val="1200"/>
              <a:buFont typeface="Arial"/>
              <a:buNone/>
              <a:defRPr sz="16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2pPr>
            <a:lvl3pPr marR="0" lvl="2" algn="l" rtl="0">
              <a:spcBef>
                <a:spcPts val="1058"/>
              </a:spcBef>
              <a:spcAft>
                <a:spcPts val="0"/>
              </a:spcAft>
              <a:buClr>
                <a:srgbClr val="6C6463"/>
              </a:buClr>
              <a:buSzPts val="1800"/>
              <a:buFont typeface="Arial"/>
              <a:buChar char="•"/>
              <a:defRPr sz="2400" b="0" i="0" u="none" strike="noStrike" cap="none">
                <a:solidFill>
                  <a:srgbClr val="6C6463"/>
                </a:solidFill>
                <a:latin typeface="Gill Sans"/>
                <a:ea typeface="Gill Sans"/>
                <a:cs typeface="Gill Sans"/>
                <a:sym typeface="Gill Sans"/>
              </a:defRPr>
            </a:lvl3pPr>
            <a:lvl4pPr marR="0" lvl="3" algn="l" rtl="0">
              <a:spcBef>
                <a:spcPts val="423"/>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4pPr>
            <a:lvl5pPr marR="0" lvl="4" algn="l" rtl="0">
              <a:spcBef>
                <a:spcPts val="370"/>
              </a:spcBef>
              <a:spcAft>
                <a:spcPts val="0"/>
              </a:spcAft>
              <a:buClr>
                <a:srgbClr val="6C6463"/>
              </a:buClr>
              <a:buSzPts val="1400"/>
              <a:buFont typeface="Arial"/>
              <a:buChar char="»"/>
              <a:defRPr sz="1900" b="0" i="0" u="none" strike="noStrike" cap="none">
                <a:solidFill>
                  <a:srgbClr val="6C6463"/>
                </a:solidFill>
                <a:latin typeface="Gill Sans"/>
                <a:ea typeface="Gill Sans"/>
                <a:cs typeface="Gill Sans"/>
                <a:sym typeface="Gill Sans"/>
              </a:defRPr>
            </a:lvl5pPr>
            <a:lvl6pPr marR="0" lvl="5"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6pPr>
            <a:lvl7pPr marR="0" lvl="6"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7pPr>
            <a:lvl8pPr marR="0" lvl="7"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8pPr>
            <a:lvl9pPr marR="0" lvl="8"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9pPr>
          </a:lstStyle>
          <a:p>
            <a:endParaRPr/>
          </a:p>
        </p:txBody>
      </p:sp>
      <p:sp>
        <p:nvSpPr>
          <p:cNvPr id="124" name="Google Shape;124;p50"/>
          <p:cNvSpPr txBox="1">
            <a:spLocks noGrp="1"/>
          </p:cNvSpPr>
          <p:nvPr>
            <p:ph type="body" idx="1"/>
          </p:nvPr>
        </p:nvSpPr>
        <p:spPr>
          <a:xfrm>
            <a:off x="914400" y="1715549"/>
            <a:ext cx="10363200" cy="1511868"/>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a:solidFill>
                  <a:srgbClr val="6C6463"/>
                </a:solidFill>
              </a:defRPr>
            </a:lvl1pPr>
            <a:lvl2pPr marL="1209477" lvl="1" indent="-436756" algn="l">
              <a:spcBef>
                <a:spcPts val="1058"/>
              </a:spcBef>
              <a:spcAft>
                <a:spcPts val="0"/>
              </a:spcAft>
              <a:buClr>
                <a:srgbClr val="6C6463"/>
              </a:buClr>
              <a:buSzPts val="1600"/>
              <a:buChar char="–"/>
              <a:defRPr>
                <a:solidFill>
                  <a:srgbClr val="6C6463"/>
                </a:solidFill>
              </a:defRPr>
            </a:lvl2pPr>
            <a:lvl3pPr marL="1814215" lvl="2" indent="-453554" algn="l">
              <a:spcBef>
                <a:spcPts val="1058"/>
              </a:spcBef>
              <a:spcAft>
                <a:spcPts val="0"/>
              </a:spcAft>
              <a:buClr>
                <a:srgbClr val="6C6463"/>
              </a:buClr>
              <a:buSzPts val="1800"/>
              <a:buChar char="•"/>
              <a:defRPr>
                <a:solidFill>
                  <a:srgbClr val="6C6463"/>
                </a:solidFill>
              </a:defRPr>
            </a:lvl3pPr>
            <a:lvl4pPr marL="2418954" lvl="3" indent="-436756" algn="l">
              <a:spcBef>
                <a:spcPts val="423"/>
              </a:spcBef>
              <a:spcAft>
                <a:spcPts val="0"/>
              </a:spcAft>
              <a:buClr>
                <a:srgbClr val="6C6463"/>
              </a:buClr>
              <a:buSzPts val="1600"/>
              <a:buChar char="–"/>
              <a:defRPr>
                <a:solidFill>
                  <a:srgbClr val="6C6463"/>
                </a:solidFill>
              </a:defRPr>
            </a:lvl4pPr>
            <a:lvl5pPr marL="3023692" lvl="4" indent="-419957" algn="l">
              <a:spcBef>
                <a:spcPts val="370"/>
              </a:spcBef>
              <a:spcAft>
                <a:spcPts val="0"/>
              </a:spcAft>
              <a:buClr>
                <a:srgbClr val="FFFFFF"/>
              </a:buClr>
              <a:buSzPts val="1400"/>
              <a:buChar char="»"/>
              <a:defRPr>
                <a:solidFill>
                  <a:srgbClr val="FFFFFF"/>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125" name="Google Shape;125;p50"/>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50"/>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8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7" name="Google Shape;127;p50"/>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FFFFFF"/>
                </a:solidFill>
                <a:latin typeface="Gill Sans"/>
                <a:ea typeface="Gill Sans"/>
                <a:cs typeface="Gill Sans"/>
                <a:sym typeface="Gill Sans"/>
              </a:defRPr>
            </a:lvl1pPr>
            <a:lvl2pPr marL="0" lvl="1" indent="0" algn="r">
              <a:spcBef>
                <a:spcPts val="0"/>
              </a:spcBef>
              <a:buNone/>
              <a:defRPr sz="800" b="0" i="0">
                <a:solidFill>
                  <a:srgbClr val="FFFFFF"/>
                </a:solidFill>
                <a:latin typeface="Gill Sans"/>
                <a:ea typeface="Gill Sans"/>
                <a:cs typeface="Gill Sans"/>
                <a:sym typeface="Gill Sans"/>
              </a:defRPr>
            </a:lvl2pPr>
            <a:lvl3pPr marL="0" lvl="2" indent="0" algn="r">
              <a:spcBef>
                <a:spcPts val="0"/>
              </a:spcBef>
              <a:buNone/>
              <a:defRPr sz="800" b="0" i="0">
                <a:solidFill>
                  <a:srgbClr val="FFFFFF"/>
                </a:solidFill>
                <a:latin typeface="Gill Sans"/>
                <a:ea typeface="Gill Sans"/>
                <a:cs typeface="Gill Sans"/>
                <a:sym typeface="Gill Sans"/>
              </a:defRPr>
            </a:lvl3pPr>
            <a:lvl4pPr marL="0" lvl="3" indent="0" algn="r">
              <a:spcBef>
                <a:spcPts val="0"/>
              </a:spcBef>
              <a:buNone/>
              <a:defRPr sz="800" b="0" i="0">
                <a:solidFill>
                  <a:srgbClr val="FFFFFF"/>
                </a:solidFill>
                <a:latin typeface="Gill Sans"/>
                <a:ea typeface="Gill Sans"/>
                <a:cs typeface="Gill Sans"/>
                <a:sym typeface="Gill Sans"/>
              </a:defRPr>
            </a:lvl4pPr>
            <a:lvl5pPr marL="0" lvl="4" indent="0" algn="r">
              <a:spcBef>
                <a:spcPts val="0"/>
              </a:spcBef>
              <a:buNone/>
              <a:defRPr sz="800" b="0" i="0">
                <a:solidFill>
                  <a:srgbClr val="FFFFFF"/>
                </a:solidFill>
                <a:latin typeface="Gill Sans"/>
                <a:ea typeface="Gill Sans"/>
                <a:cs typeface="Gill Sans"/>
                <a:sym typeface="Gill Sans"/>
              </a:defRPr>
            </a:lvl5pPr>
            <a:lvl6pPr marL="0" lvl="5" indent="0" algn="r">
              <a:spcBef>
                <a:spcPts val="0"/>
              </a:spcBef>
              <a:buNone/>
              <a:defRPr sz="800" b="0" i="0">
                <a:solidFill>
                  <a:srgbClr val="FFFFFF"/>
                </a:solidFill>
                <a:latin typeface="Gill Sans"/>
                <a:ea typeface="Gill Sans"/>
                <a:cs typeface="Gill Sans"/>
                <a:sym typeface="Gill Sans"/>
              </a:defRPr>
            </a:lvl6pPr>
            <a:lvl7pPr marL="0" lvl="6" indent="0" algn="r">
              <a:spcBef>
                <a:spcPts val="0"/>
              </a:spcBef>
              <a:buNone/>
              <a:defRPr sz="800" b="0" i="0">
                <a:solidFill>
                  <a:srgbClr val="FFFFFF"/>
                </a:solidFill>
                <a:latin typeface="Gill Sans"/>
                <a:ea typeface="Gill Sans"/>
                <a:cs typeface="Gill Sans"/>
                <a:sym typeface="Gill Sans"/>
              </a:defRPr>
            </a:lvl7pPr>
            <a:lvl8pPr marL="0" lvl="7" indent="0" algn="r">
              <a:spcBef>
                <a:spcPts val="0"/>
              </a:spcBef>
              <a:buNone/>
              <a:defRPr sz="800" b="0" i="0">
                <a:solidFill>
                  <a:srgbClr val="FFFFFF"/>
                </a:solidFill>
                <a:latin typeface="Gill Sans"/>
                <a:ea typeface="Gill Sans"/>
                <a:cs typeface="Gill Sans"/>
                <a:sym typeface="Gill Sans"/>
              </a:defRPr>
            </a:lvl8pPr>
            <a:lvl9pPr marL="0" lvl="8" indent="0" algn="r">
              <a:spcBef>
                <a:spcPts val="0"/>
              </a:spcBef>
              <a:buNone/>
              <a:defRPr sz="8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128" name="Google Shape;128;p50"/>
          <p:cNvSpPr txBox="1">
            <a:spLocks noGrp="1"/>
          </p:cNvSpPr>
          <p:nvPr>
            <p:ph type="body" idx="3"/>
          </p:nvPr>
        </p:nvSpPr>
        <p:spPr>
          <a:xfrm rot="16200000">
            <a:off x="10494091" y="4692897"/>
            <a:ext cx="2743200" cy="215403"/>
          </a:xfrm>
          <a:prstGeom prst="rect">
            <a:avLst/>
          </a:prstGeom>
          <a:noFill/>
          <a:ln>
            <a:noFill/>
          </a:ln>
        </p:spPr>
        <p:txBody>
          <a:bodyPr spcFirstLastPara="1" wrap="square" lIns="91425" tIns="45700" rIns="91425" bIns="45700" anchor="t" anchorCtr="0">
            <a:spAutoFit/>
          </a:bodyPr>
          <a:lstStyle>
            <a:lvl1pPr marL="604738" lvl="0" indent="-302369" algn="r">
              <a:spcBef>
                <a:spcPts val="0"/>
              </a:spcBef>
              <a:spcAft>
                <a:spcPts val="0"/>
              </a:spcAft>
              <a:buClr>
                <a:srgbClr val="FFFFFF"/>
              </a:buClr>
              <a:buSzPts val="600"/>
              <a:buNone/>
              <a:defRPr sz="800">
                <a:solidFill>
                  <a:srgbClr val="FFFFFF"/>
                </a:solidFill>
              </a:defRPr>
            </a:lvl1pPr>
            <a:lvl2pPr marL="1209477" lvl="1" indent="-302369" algn="l">
              <a:spcBef>
                <a:spcPts val="1058"/>
              </a:spcBef>
              <a:spcAft>
                <a:spcPts val="0"/>
              </a:spcAft>
              <a:buClr>
                <a:schemeClr val="lt1"/>
              </a:buClr>
              <a:buSzPts val="1800"/>
              <a:buNone/>
              <a:defRPr sz="2400">
                <a:solidFill>
                  <a:schemeClr val="lt1"/>
                </a:solidFill>
              </a:defRPr>
            </a:lvl2pPr>
            <a:lvl3pPr marL="1814215" lvl="2" indent="-302369" algn="l">
              <a:spcBef>
                <a:spcPts val="1058"/>
              </a:spcBef>
              <a:spcAft>
                <a:spcPts val="0"/>
              </a:spcAft>
              <a:buClr>
                <a:schemeClr val="lt1"/>
              </a:buClr>
              <a:buSzPts val="1600"/>
              <a:buNone/>
              <a:defRPr sz="2100">
                <a:solidFill>
                  <a:schemeClr val="lt1"/>
                </a:solidFill>
              </a:defRPr>
            </a:lvl3pPr>
            <a:lvl4pPr marL="2418954" lvl="3" indent="-302369" algn="l">
              <a:spcBef>
                <a:spcPts val="370"/>
              </a:spcBef>
              <a:spcAft>
                <a:spcPts val="0"/>
              </a:spcAft>
              <a:buClr>
                <a:schemeClr val="lt1"/>
              </a:buClr>
              <a:buSzPts val="1400"/>
              <a:buNone/>
              <a:defRPr sz="1900">
                <a:solidFill>
                  <a:schemeClr val="lt1"/>
                </a:solidFill>
              </a:defRPr>
            </a:lvl4pPr>
            <a:lvl5pPr marL="3023692" lvl="4" indent="-302369" algn="l">
              <a:spcBef>
                <a:spcPts val="317"/>
              </a:spcBef>
              <a:spcAft>
                <a:spcPts val="0"/>
              </a:spcAft>
              <a:buClr>
                <a:schemeClr val="lt1"/>
              </a:buClr>
              <a:buSzPts val="1200"/>
              <a:buNone/>
              <a:defRPr sz="1600">
                <a:solidFill>
                  <a:schemeClr val="lt1"/>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129" name="Google Shape;129;p50"/>
          <p:cNvSpPr txBox="1">
            <a:spLocks noGrp="1"/>
          </p:cNvSpPr>
          <p:nvPr>
            <p:ph type="title"/>
          </p:nvPr>
        </p:nvSpPr>
        <p:spPr>
          <a:xfrm>
            <a:off x="914805" y="1052343"/>
            <a:ext cx="103632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1_Red/Gray 1 Content + Right Photo">
  <p:cSld name="1_Red/Gray 1 Content + Right Photo">
    <p:bg>
      <p:bgPr>
        <a:solidFill>
          <a:schemeClr val="lt1"/>
        </a:solidFill>
        <a:effectLst/>
      </p:bgPr>
    </p:bg>
    <p:spTree>
      <p:nvGrpSpPr>
        <p:cNvPr id="1" name="Shape 130"/>
        <p:cNvGrpSpPr/>
        <p:nvPr/>
      </p:nvGrpSpPr>
      <p:grpSpPr>
        <a:xfrm>
          <a:off x="0" y="0"/>
          <a:ext cx="0" cy="0"/>
          <a:chOff x="0" y="0"/>
          <a:chExt cx="0" cy="0"/>
        </a:xfrm>
      </p:grpSpPr>
      <p:sp>
        <p:nvSpPr>
          <p:cNvPr id="131" name="Google Shape;131;p51"/>
          <p:cNvSpPr>
            <a:spLocks noGrp="1"/>
          </p:cNvSpPr>
          <p:nvPr>
            <p:ph type="pic" idx="2"/>
          </p:nvPr>
        </p:nvSpPr>
        <p:spPr>
          <a:xfrm>
            <a:off x="6096000" y="203683"/>
            <a:ext cx="5892800" cy="6450636"/>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317"/>
              </a:spcBef>
              <a:spcAft>
                <a:spcPts val="0"/>
              </a:spcAft>
              <a:buClr>
                <a:srgbClr val="6C6463"/>
              </a:buClr>
              <a:buSzPts val="1200"/>
              <a:buFont typeface="Arial"/>
              <a:buNone/>
              <a:defRPr sz="16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2pPr>
            <a:lvl3pPr marR="0" lvl="2" algn="l" rtl="0">
              <a:spcBef>
                <a:spcPts val="1058"/>
              </a:spcBef>
              <a:spcAft>
                <a:spcPts val="0"/>
              </a:spcAft>
              <a:buClr>
                <a:srgbClr val="6C6463"/>
              </a:buClr>
              <a:buSzPts val="1800"/>
              <a:buFont typeface="Arial"/>
              <a:buChar char="•"/>
              <a:defRPr sz="2400" b="0" i="0" u="none" strike="noStrike" cap="none">
                <a:solidFill>
                  <a:srgbClr val="6C6463"/>
                </a:solidFill>
                <a:latin typeface="Gill Sans"/>
                <a:ea typeface="Gill Sans"/>
                <a:cs typeface="Gill Sans"/>
                <a:sym typeface="Gill Sans"/>
              </a:defRPr>
            </a:lvl3pPr>
            <a:lvl4pPr marR="0" lvl="3" algn="l" rtl="0">
              <a:spcBef>
                <a:spcPts val="423"/>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4pPr>
            <a:lvl5pPr marR="0" lvl="4" algn="l" rtl="0">
              <a:spcBef>
                <a:spcPts val="370"/>
              </a:spcBef>
              <a:spcAft>
                <a:spcPts val="0"/>
              </a:spcAft>
              <a:buClr>
                <a:srgbClr val="6C6463"/>
              </a:buClr>
              <a:buSzPts val="1400"/>
              <a:buFont typeface="Arial"/>
              <a:buChar char="»"/>
              <a:defRPr sz="1900" b="0" i="0" u="none" strike="noStrike" cap="none">
                <a:solidFill>
                  <a:srgbClr val="6C6463"/>
                </a:solidFill>
                <a:latin typeface="Gill Sans"/>
                <a:ea typeface="Gill Sans"/>
                <a:cs typeface="Gill Sans"/>
                <a:sym typeface="Gill Sans"/>
              </a:defRPr>
            </a:lvl5pPr>
            <a:lvl6pPr marR="0" lvl="5"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6pPr>
            <a:lvl7pPr marR="0" lvl="6"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7pPr>
            <a:lvl8pPr marR="0" lvl="7"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8pPr>
            <a:lvl9pPr marR="0" lvl="8"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9pPr>
          </a:lstStyle>
          <a:p>
            <a:endParaRPr/>
          </a:p>
        </p:txBody>
      </p:sp>
      <p:sp>
        <p:nvSpPr>
          <p:cNvPr id="132" name="Google Shape;132;p51"/>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51"/>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FFFFFF"/>
                </a:solidFill>
                <a:latin typeface="Gill Sans"/>
                <a:ea typeface="Gill Sans"/>
                <a:cs typeface="Gill Sans"/>
                <a:sym typeface="Gill Sans"/>
              </a:defRPr>
            </a:lvl1pPr>
            <a:lvl2pPr marL="0" lvl="1" indent="0" algn="r">
              <a:spcBef>
                <a:spcPts val="0"/>
              </a:spcBef>
              <a:buNone/>
              <a:defRPr sz="800" b="0" i="0">
                <a:solidFill>
                  <a:srgbClr val="FFFFFF"/>
                </a:solidFill>
                <a:latin typeface="Gill Sans"/>
                <a:ea typeface="Gill Sans"/>
                <a:cs typeface="Gill Sans"/>
                <a:sym typeface="Gill Sans"/>
              </a:defRPr>
            </a:lvl2pPr>
            <a:lvl3pPr marL="0" lvl="2" indent="0" algn="r">
              <a:spcBef>
                <a:spcPts val="0"/>
              </a:spcBef>
              <a:buNone/>
              <a:defRPr sz="800" b="0" i="0">
                <a:solidFill>
                  <a:srgbClr val="FFFFFF"/>
                </a:solidFill>
                <a:latin typeface="Gill Sans"/>
                <a:ea typeface="Gill Sans"/>
                <a:cs typeface="Gill Sans"/>
                <a:sym typeface="Gill Sans"/>
              </a:defRPr>
            </a:lvl3pPr>
            <a:lvl4pPr marL="0" lvl="3" indent="0" algn="r">
              <a:spcBef>
                <a:spcPts val="0"/>
              </a:spcBef>
              <a:buNone/>
              <a:defRPr sz="800" b="0" i="0">
                <a:solidFill>
                  <a:srgbClr val="FFFFFF"/>
                </a:solidFill>
                <a:latin typeface="Gill Sans"/>
                <a:ea typeface="Gill Sans"/>
                <a:cs typeface="Gill Sans"/>
                <a:sym typeface="Gill Sans"/>
              </a:defRPr>
            </a:lvl4pPr>
            <a:lvl5pPr marL="0" lvl="4" indent="0" algn="r">
              <a:spcBef>
                <a:spcPts val="0"/>
              </a:spcBef>
              <a:buNone/>
              <a:defRPr sz="800" b="0" i="0">
                <a:solidFill>
                  <a:srgbClr val="FFFFFF"/>
                </a:solidFill>
                <a:latin typeface="Gill Sans"/>
                <a:ea typeface="Gill Sans"/>
                <a:cs typeface="Gill Sans"/>
                <a:sym typeface="Gill Sans"/>
              </a:defRPr>
            </a:lvl5pPr>
            <a:lvl6pPr marL="0" lvl="5" indent="0" algn="r">
              <a:spcBef>
                <a:spcPts val="0"/>
              </a:spcBef>
              <a:buNone/>
              <a:defRPr sz="800" b="0" i="0">
                <a:solidFill>
                  <a:srgbClr val="FFFFFF"/>
                </a:solidFill>
                <a:latin typeface="Gill Sans"/>
                <a:ea typeface="Gill Sans"/>
                <a:cs typeface="Gill Sans"/>
                <a:sym typeface="Gill Sans"/>
              </a:defRPr>
            </a:lvl6pPr>
            <a:lvl7pPr marL="0" lvl="6" indent="0" algn="r">
              <a:spcBef>
                <a:spcPts val="0"/>
              </a:spcBef>
              <a:buNone/>
              <a:defRPr sz="800" b="0" i="0">
                <a:solidFill>
                  <a:srgbClr val="FFFFFF"/>
                </a:solidFill>
                <a:latin typeface="Gill Sans"/>
                <a:ea typeface="Gill Sans"/>
                <a:cs typeface="Gill Sans"/>
                <a:sym typeface="Gill Sans"/>
              </a:defRPr>
            </a:lvl7pPr>
            <a:lvl8pPr marL="0" lvl="7" indent="0" algn="r">
              <a:spcBef>
                <a:spcPts val="0"/>
              </a:spcBef>
              <a:buNone/>
              <a:defRPr sz="800" b="0" i="0">
                <a:solidFill>
                  <a:srgbClr val="FFFFFF"/>
                </a:solidFill>
                <a:latin typeface="Gill Sans"/>
                <a:ea typeface="Gill Sans"/>
                <a:cs typeface="Gill Sans"/>
                <a:sym typeface="Gill Sans"/>
              </a:defRPr>
            </a:lvl8pPr>
            <a:lvl9pPr marL="0" lvl="8" indent="0" algn="r">
              <a:spcBef>
                <a:spcPts val="0"/>
              </a:spcBef>
              <a:buNone/>
              <a:defRPr sz="8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134" name="Google Shape;134;p51"/>
          <p:cNvSpPr txBox="1">
            <a:spLocks noGrp="1"/>
          </p:cNvSpPr>
          <p:nvPr>
            <p:ph type="body" idx="1"/>
          </p:nvPr>
        </p:nvSpPr>
        <p:spPr>
          <a:xfrm>
            <a:off x="914400" y="2219505"/>
            <a:ext cx="4876800" cy="3729274"/>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19957" algn="l">
              <a:spcBef>
                <a:spcPts val="370"/>
              </a:spcBef>
              <a:spcAft>
                <a:spcPts val="0"/>
              </a:spcAft>
              <a:buClr>
                <a:srgbClr val="FFFFFF"/>
              </a:buClr>
              <a:buSzPts val="1400"/>
              <a:buChar char="»"/>
              <a:defRPr>
                <a:solidFill>
                  <a:srgbClr val="FFFFFF"/>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135" name="Google Shape;135;p51"/>
          <p:cNvSpPr txBox="1">
            <a:spLocks noGrp="1"/>
          </p:cNvSpPr>
          <p:nvPr>
            <p:ph type="body" idx="3"/>
          </p:nvPr>
        </p:nvSpPr>
        <p:spPr>
          <a:xfrm rot="16200000">
            <a:off x="10494089" y="1467580"/>
            <a:ext cx="2743200" cy="215403"/>
          </a:xfrm>
          <a:prstGeom prst="rect">
            <a:avLst/>
          </a:prstGeom>
          <a:noFill/>
          <a:ln>
            <a:noFill/>
          </a:ln>
        </p:spPr>
        <p:txBody>
          <a:bodyPr spcFirstLastPara="1" wrap="square" lIns="91425" tIns="45700" rIns="91425" bIns="45700" anchor="t" anchorCtr="0">
            <a:spAutoFit/>
          </a:bodyPr>
          <a:lstStyle>
            <a:lvl1pPr marL="604738" lvl="0" indent="-302369" algn="r">
              <a:spcBef>
                <a:spcPts val="0"/>
              </a:spcBef>
              <a:spcAft>
                <a:spcPts val="0"/>
              </a:spcAft>
              <a:buClr>
                <a:srgbClr val="FFFFFF"/>
              </a:buClr>
              <a:buSzPts val="600"/>
              <a:buNone/>
              <a:defRPr sz="800">
                <a:solidFill>
                  <a:srgbClr val="FFFFFF"/>
                </a:solidFill>
              </a:defRPr>
            </a:lvl1pPr>
            <a:lvl2pPr marL="1209477" lvl="1" indent="-302369" algn="l">
              <a:spcBef>
                <a:spcPts val="1058"/>
              </a:spcBef>
              <a:spcAft>
                <a:spcPts val="0"/>
              </a:spcAft>
              <a:buClr>
                <a:schemeClr val="lt1"/>
              </a:buClr>
              <a:buSzPts val="1800"/>
              <a:buNone/>
              <a:defRPr sz="2400">
                <a:solidFill>
                  <a:schemeClr val="lt1"/>
                </a:solidFill>
              </a:defRPr>
            </a:lvl2pPr>
            <a:lvl3pPr marL="1814215" lvl="2" indent="-302369" algn="l">
              <a:spcBef>
                <a:spcPts val="1058"/>
              </a:spcBef>
              <a:spcAft>
                <a:spcPts val="0"/>
              </a:spcAft>
              <a:buClr>
                <a:schemeClr val="lt1"/>
              </a:buClr>
              <a:buSzPts val="1600"/>
              <a:buNone/>
              <a:defRPr sz="2100">
                <a:solidFill>
                  <a:schemeClr val="lt1"/>
                </a:solidFill>
              </a:defRPr>
            </a:lvl3pPr>
            <a:lvl4pPr marL="2418954" lvl="3" indent="-302369" algn="l">
              <a:spcBef>
                <a:spcPts val="370"/>
              </a:spcBef>
              <a:spcAft>
                <a:spcPts val="0"/>
              </a:spcAft>
              <a:buClr>
                <a:schemeClr val="lt1"/>
              </a:buClr>
              <a:buSzPts val="1400"/>
              <a:buNone/>
              <a:defRPr sz="1900">
                <a:solidFill>
                  <a:schemeClr val="lt1"/>
                </a:solidFill>
              </a:defRPr>
            </a:lvl4pPr>
            <a:lvl5pPr marL="3023692" lvl="4" indent="-302369" algn="l">
              <a:spcBef>
                <a:spcPts val="317"/>
              </a:spcBef>
              <a:spcAft>
                <a:spcPts val="0"/>
              </a:spcAft>
              <a:buClr>
                <a:schemeClr val="lt1"/>
              </a:buClr>
              <a:buSzPts val="1200"/>
              <a:buNone/>
              <a:defRPr sz="1600">
                <a:solidFill>
                  <a:schemeClr val="lt1"/>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136" name="Google Shape;136;p51"/>
          <p:cNvSpPr txBox="1">
            <a:spLocks noGrp="1"/>
          </p:cNvSpPr>
          <p:nvPr>
            <p:ph type="title"/>
          </p:nvPr>
        </p:nvSpPr>
        <p:spPr>
          <a:xfrm>
            <a:off x="914400" y="1535301"/>
            <a:ext cx="48768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1_Red/Gray Title Only">
  <p:cSld name="1_Red/Gray Title Only">
    <p:bg>
      <p:bgPr>
        <a:solidFill>
          <a:schemeClr val="lt1"/>
        </a:solidFill>
        <a:effectLst/>
      </p:bgPr>
    </p:bg>
    <p:spTree>
      <p:nvGrpSpPr>
        <p:cNvPr id="1" name="Shape 137"/>
        <p:cNvGrpSpPr/>
        <p:nvPr/>
      </p:nvGrpSpPr>
      <p:grpSpPr>
        <a:xfrm>
          <a:off x="0" y="0"/>
          <a:ext cx="0" cy="0"/>
          <a:chOff x="0" y="0"/>
          <a:chExt cx="0" cy="0"/>
        </a:xfrm>
      </p:grpSpPr>
      <p:sp>
        <p:nvSpPr>
          <p:cNvPr id="138" name="Google Shape;138;p52"/>
          <p:cNvSpPr>
            <a:spLocks noGrp="1"/>
          </p:cNvSpPr>
          <p:nvPr>
            <p:ph type="pic" idx="2"/>
          </p:nvPr>
        </p:nvSpPr>
        <p:spPr>
          <a:xfrm>
            <a:off x="203200" y="203682"/>
            <a:ext cx="5892800" cy="6450634"/>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317"/>
              </a:spcBef>
              <a:spcAft>
                <a:spcPts val="0"/>
              </a:spcAft>
              <a:buClr>
                <a:srgbClr val="6C6463"/>
              </a:buClr>
              <a:buSzPts val="1200"/>
              <a:buFont typeface="Arial"/>
              <a:buNone/>
              <a:defRPr sz="16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2pPr>
            <a:lvl3pPr marR="0" lvl="2" algn="l" rtl="0">
              <a:spcBef>
                <a:spcPts val="1058"/>
              </a:spcBef>
              <a:spcAft>
                <a:spcPts val="0"/>
              </a:spcAft>
              <a:buClr>
                <a:srgbClr val="6C6463"/>
              </a:buClr>
              <a:buSzPts val="1800"/>
              <a:buFont typeface="Arial"/>
              <a:buChar char="•"/>
              <a:defRPr sz="2400" b="0" i="0" u="none" strike="noStrike" cap="none">
                <a:solidFill>
                  <a:srgbClr val="6C6463"/>
                </a:solidFill>
                <a:latin typeface="Gill Sans"/>
                <a:ea typeface="Gill Sans"/>
                <a:cs typeface="Gill Sans"/>
                <a:sym typeface="Gill Sans"/>
              </a:defRPr>
            </a:lvl3pPr>
            <a:lvl4pPr marR="0" lvl="3" algn="l" rtl="0">
              <a:spcBef>
                <a:spcPts val="423"/>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4pPr>
            <a:lvl5pPr marR="0" lvl="4" algn="l" rtl="0">
              <a:spcBef>
                <a:spcPts val="370"/>
              </a:spcBef>
              <a:spcAft>
                <a:spcPts val="0"/>
              </a:spcAft>
              <a:buClr>
                <a:srgbClr val="6C6463"/>
              </a:buClr>
              <a:buSzPts val="1400"/>
              <a:buFont typeface="Arial"/>
              <a:buChar char="»"/>
              <a:defRPr sz="1900" b="0" i="0" u="none" strike="noStrike" cap="none">
                <a:solidFill>
                  <a:srgbClr val="6C6463"/>
                </a:solidFill>
                <a:latin typeface="Gill Sans"/>
                <a:ea typeface="Gill Sans"/>
                <a:cs typeface="Gill Sans"/>
                <a:sym typeface="Gill Sans"/>
              </a:defRPr>
            </a:lvl5pPr>
            <a:lvl6pPr marR="0" lvl="5"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6pPr>
            <a:lvl7pPr marR="0" lvl="6"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7pPr>
            <a:lvl8pPr marR="0" lvl="7"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8pPr>
            <a:lvl9pPr marR="0" lvl="8"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9pPr>
          </a:lstStyle>
          <a:p>
            <a:endParaRPr/>
          </a:p>
        </p:txBody>
      </p:sp>
      <p:sp>
        <p:nvSpPr>
          <p:cNvPr id="139" name="Google Shape;139;p52"/>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0" name="Google Shape;140;p52"/>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6C6463"/>
                </a:solidFill>
                <a:latin typeface="Gill Sans"/>
                <a:ea typeface="Gill Sans"/>
                <a:cs typeface="Gill Sans"/>
                <a:sym typeface="Gill Sans"/>
              </a:defRPr>
            </a:lvl1pPr>
            <a:lvl2pPr marL="0" lvl="1" indent="0" algn="r">
              <a:spcBef>
                <a:spcPts val="0"/>
              </a:spcBef>
              <a:buNone/>
              <a:defRPr sz="800" b="0" i="0">
                <a:solidFill>
                  <a:srgbClr val="6C6463"/>
                </a:solidFill>
                <a:latin typeface="Gill Sans"/>
                <a:ea typeface="Gill Sans"/>
                <a:cs typeface="Gill Sans"/>
                <a:sym typeface="Gill Sans"/>
              </a:defRPr>
            </a:lvl2pPr>
            <a:lvl3pPr marL="0" lvl="2" indent="0" algn="r">
              <a:spcBef>
                <a:spcPts val="0"/>
              </a:spcBef>
              <a:buNone/>
              <a:defRPr sz="800" b="0" i="0">
                <a:solidFill>
                  <a:srgbClr val="6C6463"/>
                </a:solidFill>
                <a:latin typeface="Gill Sans"/>
                <a:ea typeface="Gill Sans"/>
                <a:cs typeface="Gill Sans"/>
                <a:sym typeface="Gill Sans"/>
              </a:defRPr>
            </a:lvl3pPr>
            <a:lvl4pPr marL="0" lvl="3" indent="0" algn="r">
              <a:spcBef>
                <a:spcPts val="0"/>
              </a:spcBef>
              <a:buNone/>
              <a:defRPr sz="800" b="0" i="0">
                <a:solidFill>
                  <a:srgbClr val="6C6463"/>
                </a:solidFill>
                <a:latin typeface="Gill Sans"/>
                <a:ea typeface="Gill Sans"/>
                <a:cs typeface="Gill Sans"/>
                <a:sym typeface="Gill Sans"/>
              </a:defRPr>
            </a:lvl4pPr>
            <a:lvl5pPr marL="0" lvl="4" indent="0" algn="r">
              <a:spcBef>
                <a:spcPts val="0"/>
              </a:spcBef>
              <a:buNone/>
              <a:defRPr sz="800" b="0" i="0">
                <a:solidFill>
                  <a:srgbClr val="6C6463"/>
                </a:solidFill>
                <a:latin typeface="Gill Sans"/>
                <a:ea typeface="Gill Sans"/>
                <a:cs typeface="Gill Sans"/>
                <a:sym typeface="Gill Sans"/>
              </a:defRPr>
            </a:lvl5pPr>
            <a:lvl6pPr marL="0" lvl="5" indent="0" algn="r">
              <a:spcBef>
                <a:spcPts val="0"/>
              </a:spcBef>
              <a:buNone/>
              <a:defRPr sz="800" b="0" i="0">
                <a:solidFill>
                  <a:srgbClr val="6C6463"/>
                </a:solidFill>
                <a:latin typeface="Gill Sans"/>
                <a:ea typeface="Gill Sans"/>
                <a:cs typeface="Gill Sans"/>
                <a:sym typeface="Gill Sans"/>
              </a:defRPr>
            </a:lvl6pPr>
            <a:lvl7pPr marL="0" lvl="6" indent="0" algn="r">
              <a:spcBef>
                <a:spcPts val="0"/>
              </a:spcBef>
              <a:buNone/>
              <a:defRPr sz="800" b="0" i="0">
                <a:solidFill>
                  <a:srgbClr val="6C6463"/>
                </a:solidFill>
                <a:latin typeface="Gill Sans"/>
                <a:ea typeface="Gill Sans"/>
                <a:cs typeface="Gill Sans"/>
                <a:sym typeface="Gill Sans"/>
              </a:defRPr>
            </a:lvl7pPr>
            <a:lvl8pPr marL="0" lvl="7" indent="0" algn="r">
              <a:spcBef>
                <a:spcPts val="0"/>
              </a:spcBef>
              <a:buNone/>
              <a:defRPr sz="800" b="0" i="0">
                <a:solidFill>
                  <a:srgbClr val="6C6463"/>
                </a:solidFill>
                <a:latin typeface="Gill Sans"/>
                <a:ea typeface="Gill Sans"/>
                <a:cs typeface="Gill Sans"/>
                <a:sym typeface="Gill Sans"/>
              </a:defRPr>
            </a:lvl8pPr>
            <a:lvl9pPr marL="0" lvl="8" indent="0" algn="r">
              <a:spcBef>
                <a:spcPts val="0"/>
              </a:spcBef>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141" name="Google Shape;141;p52"/>
          <p:cNvSpPr txBox="1">
            <a:spLocks noGrp="1"/>
          </p:cNvSpPr>
          <p:nvPr>
            <p:ph type="body" idx="1"/>
          </p:nvPr>
        </p:nvSpPr>
        <p:spPr>
          <a:xfrm rot="16200000">
            <a:off x="4601291" y="1467580"/>
            <a:ext cx="2743200" cy="215403"/>
          </a:xfrm>
          <a:prstGeom prst="rect">
            <a:avLst/>
          </a:prstGeom>
          <a:noFill/>
          <a:ln>
            <a:noFill/>
          </a:ln>
        </p:spPr>
        <p:txBody>
          <a:bodyPr spcFirstLastPara="1" wrap="square" lIns="91425" tIns="45700" rIns="91425" bIns="45700" anchor="t" anchorCtr="0">
            <a:spAutoFit/>
          </a:bodyPr>
          <a:lstStyle>
            <a:lvl1pPr marL="604738" lvl="0" indent="-302369" algn="r">
              <a:spcBef>
                <a:spcPts val="0"/>
              </a:spcBef>
              <a:spcAft>
                <a:spcPts val="0"/>
              </a:spcAft>
              <a:buClr>
                <a:srgbClr val="FFFFFF"/>
              </a:buClr>
              <a:buSzPts val="600"/>
              <a:buNone/>
              <a:defRPr sz="800">
                <a:solidFill>
                  <a:srgbClr val="FFFFFF"/>
                </a:solidFill>
              </a:defRPr>
            </a:lvl1pPr>
            <a:lvl2pPr marL="1209477" lvl="1" indent="-302369" algn="l">
              <a:spcBef>
                <a:spcPts val="1058"/>
              </a:spcBef>
              <a:spcAft>
                <a:spcPts val="0"/>
              </a:spcAft>
              <a:buClr>
                <a:schemeClr val="lt1"/>
              </a:buClr>
              <a:buSzPts val="1800"/>
              <a:buNone/>
              <a:defRPr sz="2400">
                <a:solidFill>
                  <a:schemeClr val="lt1"/>
                </a:solidFill>
              </a:defRPr>
            </a:lvl2pPr>
            <a:lvl3pPr marL="1814215" lvl="2" indent="-302369" algn="l">
              <a:spcBef>
                <a:spcPts val="1058"/>
              </a:spcBef>
              <a:spcAft>
                <a:spcPts val="0"/>
              </a:spcAft>
              <a:buClr>
                <a:schemeClr val="lt1"/>
              </a:buClr>
              <a:buSzPts val="1600"/>
              <a:buNone/>
              <a:defRPr sz="2100">
                <a:solidFill>
                  <a:schemeClr val="lt1"/>
                </a:solidFill>
              </a:defRPr>
            </a:lvl3pPr>
            <a:lvl4pPr marL="2418954" lvl="3" indent="-302369" algn="l">
              <a:spcBef>
                <a:spcPts val="370"/>
              </a:spcBef>
              <a:spcAft>
                <a:spcPts val="0"/>
              </a:spcAft>
              <a:buClr>
                <a:schemeClr val="lt1"/>
              </a:buClr>
              <a:buSzPts val="1400"/>
              <a:buNone/>
              <a:defRPr sz="1900">
                <a:solidFill>
                  <a:schemeClr val="lt1"/>
                </a:solidFill>
              </a:defRPr>
            </a:lvl4pPr>
            <a:lvl5pPr marL="3023692" lvl="4" indent="-302369" algn="l">
              <a:spcBef>
                <a:spcPts val="317"/>
              </a:spcBef>
              <a:spcAft>
                <a:spcPts val="0"/>
              </a:spcAft>
              <a:buClr>
                <a:schemeClr val="lt1"/>
              </a:buClr>
              <a:buSzPts val="1200"/>
              <a:buNone/>
              <a:defRPr sz="1600">
                <a:solidFill>
                  <a:schemeClr val="lt1"/>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142" name="Google Shape;142;p52"/>
          <p:cNvSpPr txBox="1">
            <a:spLocks noGrp="1"/>
          </p:cNvSpPr>
          <p:nvPr>
            <p:ph type="title"/>
          </p:nvPr>
        </p:nvSpPr>
        <p:spPr>
          <a:xfrm>
            <a:off x="6502805" y="3218045"/>
            <a:ext cx="5181195" cy="461624"/>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78EF4-C8AB-4CB3-9769-0023F5FE11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F8FA49-62D9-4173-84DA-C1DCDB5E63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5BB55BE-68BD-418A-8D14-23B5EED91FF7}"/>
              </a:ext>
            </a:extLst>
          </p:cNvPr>
          <p:cNvSpPr>
            <a:spLocks noGrp="1"/>
          </p:cNvSpPr>
          <p:nvPr>
            <p:ph type="dt" sz="half" idx="10"/>
          </p:nvPr>
        </p:nvSpPr>
        <p:spPr/>
        <p:txBody>
          <a:bodyPr/>
          <a:lstStyle/>
          <a:p>
            <a:fld id="{A727D3D8-CE2F-4F2A-BC05-DC5DE59371A6}" type="datetimeFigureOut">
              <a:rPr lang="en-US" smtClean="0"/>
              <a:t>11/7/2021</a:t>
            </a:fld>
            <a:endParaRPr lang="en-US"/>
          </a:p>
        </p:txBody>
      </p:sp>
      <p:sp>
        <p:nvSpPr>
          <p:cNvPr id="5" name="Footer Placeholder 4">
            <a:extLst>
              <a:ext uri="{FF2B5EF4-FFF2-40B4-BE49-F238E27FC236}">
                <a16:creationId xmlns:a16="http://schemas.microsoft.com/office/drawing/2014/main" id="{89EF46CE-3602-4BD4-A8B5-031729CD24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1092F2-0B93-4170-98DF-D45BC4816A77}"/>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083471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ontact Info">
  <p:cSld name="Contact Info">
    <p:spTree>
      <p:nvGrpSpPr>
        <p:cNvPr id="1" name="Shape 143"/>
        <p:cNvGrpSpPr/>
        <p:nvPr/>
      </p:nvGrpSpPr>
      <p:grpSpPr>
        <a:xfrm>
          <a:off x="0" y="0"/>
          <a:ext cx="0" cy="0"/>
          <a:chOff x="0" y="0"/>
          <a:chExt cx="0" cy="0"/>
        </a:xfrm>
      </p:grpSpPr>
      <p:pic>
        <p:nvPicPr>
          <p:cNvPr id="144" name="Google Shape;144;p53"/>
          <p:cNvPicPr preferRelativeResize="0"/>
          <p:nvPr/>
        </p:nvPicPr>
        <p:blipFill rotWithShape="1">
          <a:blip r:embed="rId2">
            <a:alphaModFix/>
          </a:blip>
          <a:srcRect/>
          <a:stretch/>
        </p:blipFill>
        <p:spPr>
          <a:xfrm>
            <a:off x="203201" y="203681"/>
            <a:ext cx="11785601" cy="6450636"/>
          </a:xfrm>
          <a:prstGeom prst="rect">
            <a:avLst/>
          </a:prstGeom>
          <a:noFill/>
          <a:ln>
            <a:noFill/>
          </a:ln>
        </p:spPr>
      </p:pic>
      <p:sp>
        <p:nvSpPr>
          <p:cNvPr id="145" name="Google Shape;145;p53"/>
          <p:cNvSpPr txBox="1">
            <a:spLocks noGrp="1"/>
          </p:cNvSpPr>
          <p:nvPr>
            <p:ph type="body" idx="1"/>
          </p:nvPr>
        </p:nvSpPr>
        <p:spPr>
          <a:xfrm rot="16200000">
            <a:off x="10494091" y="1467580"/>
            <a:ext cx="2743200" cy="215403"/>
          </a:xfrm>
          <a:prstGeom prst="rect">
            <a:avLst/>
          </a:prstGeom>
          <a:noFill/>
          <a:ln>
            <a:noFill/>
          </a:ln>
        </p:spPr>
        <p:txBody>
          <a:bodyPr spcFirstLastPara="1" wrap="square" lIns="91425" tIns="45700" rIns="91425" bIns="45700" anchor="t" anchorCtr="0">
            <a:spAutoFit/>
          </a:bodyPr>
          <a:lstStyle>
            <a:lvl1pPr marL="604738" lvl="0" indent="-302369" algn="r">
              <a:spcBef>
                <a:spcPts val="0"/>
              </a:spcBef>
              <a:spcAft>
                <a:spcPts val="0"/>
              </a:spcAft>
              <a:buClr>
                <a:srgbClr val="FFFFFF"/>
              </a:buClr>
              <a:buSzPts val="600"/>
              <a:buNone/>
              <a:defRPr sz="800">
                <a:solidFill>
                  <a:srgbClr val="FFFFFF"/>
                </a:solidFill>
              </a:defRPr>
            </a:lvl1pPr>
            <a:lvl2pPr marL="1209477" lvl="1" indent="-302369" algn="l">
              <a:spcBef>
                <a:spcPts val="1058"/>
              </a:spcBef>
              <a:spcAft>
                <a:spcPts val="0"/>
              </a:spcAft>
              <a:buClr>
                <a:schemeClr val="lt1"/>
              </a:buClr>
              <a:buSzPts val="1800"/>
              <a:buNone/>
              <a:defRPr sz="2400">
                <a:solidFill>
                  <a:schemeClr val="lt1"/>
                </a:solidFill>
              </a:defRPr>
            </a:lvl2pPr>
            <a:lvl3pPr marL="1814215" lvl="2" indent="-302369" algn="l">
              <a:spcBef>
                <a:spcPts val="1058"/>
              </a:spcBef>
              <a:spcAft>
                <a:spcPts val="0"/>
              </a:spcAft>
              <a:buClr>
                <a:schemeClr val="lt1"/>
              </a:buClr>
              <a:buSzPts val="1600"/>
              <a:buNone/>
              <a:defRPr sz="2100">
                <a:solidFill>
                  <a:schemeClr val="lt1"/>
                </a:solidFill>
              </a:defRPr>
            </a:lvl3pPr>
            <a:lvl4pPr marL="2418954" lvl="3" indent="-302369" algn="l">
              <a:spcBef>
                <a:spcPts val="370"/>
              </a:spcBef>
              <a:spcAft>
                <a:spcPts val="0"/>
              </a:spcAft>
              <a:buClr>
                <a:schemeClr val="lt1"/>
              </a:buClr>
              <a:buSzPts val="1400"/>
              <a:buNone/>
              <a:defRPr sz="1900">
                <a:solidFill>
                  <a:schemeClr val="lt1"/>
                </a:solidFill>
              </a:defRPr>
            </a:lvl4pPr>
            <a:lvl5pPr marL="3023692" lvl="4" indent="-302369" algn="l">
              <a:spcBef>
                <a:spcPts val="317"/>
              </a:spcBef>
              <a:spcAft>
                <a:spcPts val="0"/>
              </a:spcAft>
              <a:buClr>
                <a:schemeClr val="lt1"/>
              </a:buClr>
              <a:buSzPts val="1200"/>
              <a:buNone/>
              <a:defRPr sz="1600">
                <a:solidFill>
                  <a:schemeClr val="lt1"/>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146" name="Google Shape;146;p53"/>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7" name="Google Shape;147;p53"/>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FFFFFF"/>
                </a:solidFill>
                <a:latin typeface="Gill Sans"/>
                <a:ea typeface="Gill Sans"/>
                <a:cs typeface="Gill Sans"/>
                <a:sym typeface="Gill Sans"/>
              </a:defRPr>
            </a:lvl1pPr>
            <a:lvl2pPr marL="0" lvl="1" indent="0" algn="r">
              <a:spcBef>
                <a:spcPts val="0"/>
              </a:spcBef>
              <a:buNone/>
              <a:defRPr sz="800" b="0" i="0">
                <a:solidFill>
                  <a:srgbClr val="FFFFFF"/>
                </a:solidFill>
                <a:latin typeface="Gill Sans"/>
                <a:ea typeface="Gill Sans"/>
                <a:cs typeface="Gill Sans"/>
                <a:sym typeface="Gill Sans"/>
              </a:defRPr>
            </a:lvl2pPr>
            <a:lvl3pPr marL="0" lvl="2" indent="0" algn="r">
              <a:spcBef>
                <a:spcPts val="0"/>
              </a:spcBef>
              <a:buNone/>
              <a:defRPr sz="800" b="0" i="0">
                <a:solidFill>
                  <a:srgbClr val="FFFFFF"/>
                </a:solidFill>
                <a:latin typeface="Gill Sans"/>
                <a:ea typeface="Gill Sans"/>
                <a:cs typeface="Gill Sans"/>
                <a:sym typeface="Gill Sans"/>
              </a:defRPr>
            </a:lvl3pPr>
            <a:lvl4pPr marL="0" lvl="3" indent="0" algn="r">
              <a:spcBef>
                <a:spcPts val="0"/>
              </a:spcBef>
              <a:buNone/>
              <a:defRPr sz="800" b="0" i="0">
                <a:solidFill>
                  <a:srgbClr val="FFFFFF"/>
                </a:solidFill>
                <a:latin typeface="Gill Sans"/>
                <a:ea typeface="Gill Sans"/>
                <a:cs typeface="Gill Sans"/>
                <a:sym typeface="Gill Sans"/>
              </a:defRPr>
            </a:lvl4pPr>
            <a:lvl5pPr marL="0" lvl="4" indent="0" algn="r">
              <a:spcBef>
                <a:spcPts val="0"/>
              </a:spcBef>
              <a:buNone/>
              <a:defRPr sz="800" b="0" i="0">
                <a:solidFill>
                  <a:srgbClr val="FFFFFF"/>
                </a:solidFill>
                <a:latin typeface="Gill Sans"/>
                <a:ea typeface="Gill Sans"/>
                <a:cs typeface="Gill Sans"/>
                <a:sym typeface="Gill Sans"/>
              </a:defRPr>
            </a:lvl5pPr>
            <a:lvl6pPr marL="0" lvl="5" indent="0" algn="r">
              <a:spcBef>
                <a:spcPts val="0"/>
              </a:spcBef>
              <a:buNone/>
              <a:defRPr sz="800" b="0" i="0">
                <a:solidFill>
                  <a:srgbClr val="FFFFFF"/>
                </a:solidFill>
                <a:latin typeface="Gill Sans"/>
                <a:ea typeface="Gill Sans"/>
                <a:cs typeface="Gill Sans"/>
                <a:sym typeface="Gill Sans"/>
              </a:defRPr>
            </a:lvl6pPr>
            <a:lvl7pPr marL="0" lvl="6" indent="0" algn="r">
              <a:spcBef>
                <a:spcPts val="0"/>
              </a:spcBef>
              <a:buNone/>
              <a:defRPr sz="800" b="0" i="0">
                <a:solidFill>
                  <a:srgbClr val="FFFFFF"/>
                </a:solidFill>
                <a:latin typeface="Gill Sans"/>
                <a:ea typeface="Gill Sans"/>
                <a:cs typeface="Gill Sans"/>
                <a:sym typeface="Gill Sans"/>
              </a:defRPr>
            </a:lvl7pPr>
            <a:lvl8pPr marL="0" lvl="7" indent="0" algn="r">
              <a:spcBef>
                <a:spcPts val="0"/>
              </a:spcBef>
              <a:buNone/>
              <a:defRPr sz="800" b="0" i="0">
                <a:solidFill>
                  <a:srgbClr val="FFFFFF"/>
                </a:solidFill>
                <a:latin typeface="Gill Sans"/>
                <a:ea typeface="Gill Sans"/>
                <a:cs typeface="Gill Sans"/>
                <a:sym typeface="Gill Sans"/>
              </a:defRPr>
            </a:lvl8pPr>
            <a:lvl9pPr marL="0" lvl="8" indent="0" algn="r">
              <a:spcBef>
                <a:spcPts val="0"/>
              </a:spcBef>
              <a:buNone/>
              <a:defRPr sz="8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pic>
        <p:nvPicPr>
          <p:cNvPr id="148" name="Google Shape;148;p53"/>
          <p:cNvPicPr preferRelativeResize="0"/>
          <p:nvPr/>
        </p:nvPicPr>
        <p:blipFill rotWithShape="1">
          <a:blip r:embed="rId3">
            <a:alphaModFix/>
          </a:blip>
          <a:srcRect/>
          <a:stretch/>
        </p:blipFill>
        <p:spPr>
          <a:xfrm>
            <a:off x="913025" y="5747196"/>
            <a:ext cx="1826231" cy="543508"/>
          </a:xfrm>
          <a:prstGeom prst="rect">
            <a:avLst/>
          </a:prstGeom>
          <a:noFill/>
          <a:ln>
            <a:noFill/>
          </a:ln>
        </p:spPr>
      </p:pic>
      <p:sp>
        <p:nvSpPr>
          <p:cNvPr id="149" name="Google Shape;149;p53"/>
          <p:cNvSpPr txBox="1">
            <a:spLocks noGrp="1"/>
          </p:cNvSpPr>
          <p:nvPr>
            <p:ph type="subTitle" idx="2"/>
          </p:nvPr>
        </p:nvSpPr>
        <p:spPr>
          <a:xfrm>
            <a:off x="914400" y="4146997"/>
            <a:ext cx="4572000" cy="1600200"/>
          </a:xfrm>
          <a:prstGeom prst="rect">
            <a:avLst/>
          </a:prstGeom>
          <a:noFill/>
          <a:ln>
            <a:noFill/>
          </a:ln>
          <a:effectLst>
            <a:outerShdw blurRad="254000" algn="tl" rotWithShape="0">
              <a:srgbClr val="000000">
                <a:alpha val="40000"/>
              </a:srgbClr>
            </a:outerShdw>
          </a:effectLst>
        </p:spPr>
        <p:txBody>
          <a:bodyPr spcFirstLastPara="1" wrap="square" lIns="91425" tIns="45700" rIns="91425" bIns="45700" anchor="t" anchorCtr="0">
            <a:normAutofit/>
          </a:bodyPr>
          <a:lstStyle>
            <a:lvl1pPr lvl="0" algn="l">
              <a:spcBef>
                <a:spcPts val="0"/>
              </a:spcBef>
              <a:spcAft>
                <a:spcPts val="0"/>
              </a:spcAft>
              <a:buClr>
                <a:schemeClr val="lt1"/>
              </a:buClr>
              <a:buSzPts val="1600"/>
              <a:buNone/>
              <a:defRPr sz="2100">
                <a:solidFill>
                  <a:schemeClr val="lt1"/>
                </a:solidFill>
              </a:defRPr>
            </a:lvl1pPr>
            <a:lvl2pPr lvl="1" algn="ctr">
              <a:spcBef>
                <a:spcPts val="1058"/>
              </a:spcBef>
              <a:spcAft>
                <a:spcPts val="0"/>
              </a:spcAft>
              <a:buClr>
                <a:srgbClr val="888888"/>
              </a:buClr>
              <a:buSzPts val="1600"/>
              <a:buNone/>
              <a:defRPr>
                <a:solidFill>
                  <a:srgbClr val="888888"/>
                </a:solidFill>
              </a:defRPr>
            </a:lvl2pPr>
            <a:lvl3pPr lvl="2" algn="ctr">
              <a:spcBef>
                <a:spcPts val="1058"/>
              </a:spcBef>
              <a:spcAft>
                <a:spcPts val="0"/>
              </a:spcAft>
              <a:buClr>
                <a:srgbClr val="888888"/>
              </a:buClr>
              <a:buSzPts val="1800"/>
              <a:buNone/>
              <a:defRPr>
                <a:solidFill>
                  <a:srgbClr val="888888"/>
                </a:solidFill>
              </a:defRPr>
            </a:lvl3pPr>
            <a:lvl4pPr lvl="3" algn="ctr">
              <a:spcBef>
                <a:spcPts val="423"/>
              </a:spcBef>
              <a:spcAft>
                <a:spcPts val="0"/>
              </a:spcAft>
              <a:buClr>
                <a:srgbClr val="888888"/>
              </a:buClr>
              <a:buSzPts val="1600"/>
              <a:buNone/>
              <a:defRPr>
                <a:solidFill>
                  <a:srgbClr val="888888"/>
                </a:solidFill>
              </a:defRPr>
            </a:lvl4pPr>
            <a:lvl5pPr lvl="4" algn="ctr">
              <a:spcBef>
                <a:spcPts val="370"/>
              </a:spcBef>
              <a:spcAft>
                <a:spcPts val="0"/>
              </a:spcAft>
              <a:buClr>
                <a:srgbClr val="888888"/>
              </a:buClr>
              <a:buSzPts val="1400"/>
              <a:buNone/>
              <a:defRPr>
                <a:solidFill>
                  <a:srgbClr val="888888"/>
                </a:solidFill>
              </a:defRPr>
            </a:lvl5pPr>
            <a:lvl6pPr lvl="5" algn="ctr">
              <a:spcBef>
                <a:spcPts val="529"/>
              </a:spcBef>
              <a:spcAft>
                <a:spcPts val="0"/>
              </a:spcAft>
              <a:buClr>
                <a:srgbClr val="888888"/>
              </a:buClr>
              <a:buSzPts val="2000"/>
              <a:buNone/>
              <a:defRPr>
                <a:solidFill>
                  <a:srgbClr val="888888"/>
                </a:solidFill>
              </a:defRPr>
            </a:lvl6pPr>
            <a:lvl7pPr lvl="6" algn="ctr">
              <a:spcBef>
                <a:spcPts val="529"/>
              </a:spcBef>
              <a:spcAft>
                <a:spcPts val="0"/>
              </a:spcAft>
              <a:buClr>
                <a:srgbClr val="888888"/>
              </a:buClr>
              <a:buSzPts val="2000"/>
              <a:buNone/>
              <a:defRPr>
                <a:solidFill>
                  <a:srgbClr val="888888"/>
                </a:solidFill>
              </a:defRPr>
            </a:lvl7pPr>
            <a:lvl8pPr lvl="7" algn="ctr">
              <a:spcBef>
                <a:spcPts val="529"/>
              </a:spcBef>
              <a:spcAft>
                <a:spcPts val="0"/>
              </a:spcAft>
              <a:buClr>
                <a:srgbClr val="888888"/>
              </a:buClr>
              <a:buSzPts val="2000"/>
              <a:buNone/>
              <a:defRPr>
                <a:solidFill>
                  <a:srgbClr val="888888"/>
                </a:solidFill>
              </a:defRPr>
            </a:lvl8pPr>
            <a:lvl9pPr lvl="8" algn="ctr">
              <a:spcBef>
                <a:spcPts val="529"/>
              </a:spcBef>
              <a:spcAft>
                <a:spcPts val="0"/>
              </a:spcAft>
              <a:buClr>
                <a:srgbClr val="888888"/>
              </a:buClr>
              <a:buSzPts val="2000"/>
              <a:buNone/>
              <a:defRPr>
                <a:solidFill>
                  <a:srgbClr val="888888"/>
                </a:solidFill>
              </a:defRPr>
            </a:lvl9pPr>
          </a:lstStyle>
          <a:p>
            <a:endParaRPr/>
          </a:p>
        </p:txBody>
      </p:sp>
      <p:cxnSp>
        <p:nvCxnSpPr>
          <p:cNvPr id="150" name="Google Shape;150;p53"/>
          <p:cNvCxnSpPr/>
          <p:nvPr/>
        </p:nvCxnSpPr>
        <p:spPr>
          <a:xfrm>
            <a:off x="995680" y="3932955"/>
            <a:ext cx="426720" cy="0"/>
          </a:xfrm>
          <a:prstGeom prst="straightConnector1">
            <a:avLst/>
          </a:prstGeom>
          <a:noFill/>
          <a:ln w="19050" cap="flat" cmpd="sng">
            <a:solidFill>
              <a:srgbClr val="FFFFFF"/>
            </a:solidFill>
            <a:prstDash val="solid"/>
            <a:round/>
            <a:headEnd type="none" w="sm" len="sm"/>
            <a:tailEnd type="none" w="sm" len="sm"/>
          </a:ln>
          <a:effectLst>
            <a:outerShdw blurRad="254000" algn="tl" rotWithShape="0">
              <a:srgbClr val="000000">
                <a:alpha val="40000"/>
              </a:srgbClr>
            </a:outerShdw>
          </a:effectLst>
        </p:spPr>
      </p:cxn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1_Cover - Full Red">
  <p:cSld name="1_Cover - Full Red">
    <p:bg>
      <p:bgPr>
        <a:solidFill>
          <a:srgbClr val="002F6C"/>
        </a:solidFill>
        <a:effectLst/>
      </p:bgPr>
    </p:bg>
    <p:spTree>
      <p:nvGrpSpPr>
        <p:cNvPr id="1" name="Shape 151"/>
        <p:cNvGrpSpPr/>
        <p:nvPr/>
      </p:nvGrpSpPr>
      <p:grpSpPr>
        <a:xfrm>
          <a:off x="0" y="0"/>
          <a:ext cx="0" cy="0"/>
          <a:chOff x="0" y="0"/>
          <a:chExt cx="0" cy="0"/>
        </a:xfrm>
      </p:grpSpPr>
      <p:sp>
        <p:nvSpPr>
          <p:cNvPr id="152" name="Google Shape;152;p54"/>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3" name="Google Shape;153;p54"/>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8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4" name="Google Shape;154;p54"/>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FFFFFF"/>
                </a:solidFill>
                <a:latin typeface="Gill Sans"/>
                <a:ea typeface="Gill Sans"/>
                <a:cs typeface="Gill Sans"/>
                <a:sym typeface="Gill Sans"/>
              </a:defRPr>
            </a:lvl1pPr>
            <a:lvl2pPr marL="0" lvl="1" indent="0" algn="r">
              <a:spcBef>
                <a:spcPts val="0"/>
              </a:spcBef>
              <a:buNone/>
              <a:defRPr sz="800" b="0" i="0">
                <a:solidFill>
                  <a:srgbClr val="FFFFFF"/>
                </a:solidFill>
                <a:latin typeface="Gill Sans"/>
                <a:ea typeface="Gill Sans"/>
                <a:cs typeface="Gill Sans"/>
                <a:sym typeface="Gill Sans"/>
              </a:defRPr>
            </a:lvl2pPr>
            <a:lvl3pPr marL="0" lvl="2" indent="0" algn="r">
              <a:spcBef>
                <a:spcPts val="0"/>
              </a:spcBef>
              <a:buNone/>
              <a:defRPr sz="800" b="0" i="0">
                <a:solidFill>
                  <a:srgbClr val="FFFFFF"/>
                </a:solidFill>
                <a:latin typeface="Gill Sans"/>
                <a:ea typeface="Gill Sans"/>
                <a:cs typeface="Gill Sans"/>
                <a:sym typeface="Gill Sans"/>
              </a:defRPr>
            </a:lvl3pPr>
            <a:lvl4pPr marL="0" lvl="3" indent="0" algn="r">
              <a:spcBef>
                <a:spcPts val="0"/>
              </a:spcBef>
              <a:buNone/>
              <a:defRPr sz="800" b="0" i="0">
                <a:solidFill>
                  <a:srgbClr val="FFFFFF"/>
                </a:solidFill>
                <a:latin typeface="Gill Sans"/>
                <a:ea typeface="Gill Sans"/>
                <a:cs typeface="Gill Sans"/>
                <a:sym typeface="Gill Sans"/>
              </a:defRPr>
            </a:lvl4pPr>
            <a:lvl5pPr marL="0" lvl="4" indent="0" algn="r">
              <a:spcBef>
                <a:spcPts val="0"/>
              </a:spcBef>
              <a:buNone/>
              <a:defRPr sz="800" b="0" i="0">
                <a:solidFill>
                  <a:srgbClr val="FFFFFF"/>
                </a:solidFill>
                <a:latin typeface="Gill Sans"/>
                <a:ea typeface="Gill Sans"/>
                <a:cs typeface="Gill Sans"/>
                <a:sym typeface="Gill Sans"/>
              </a:defRPr>
            </a:lvl5pPr>
            <a:lvl6pPr marL="0" lvl="5" indent="0" algn="r">
              <a:spcBef>
                <a:spcPts val="0"/>
              </a:spcBef>
              <a:buNone/>
              <a:defRPr sz="800" b="0" i="0">
                <a:solidFill>
                  <a:srgbClr val="FFFFFF"/>
                </a:solidFill>
                <a:latin typeface="Gill Sans"/>
                <a:ea typeface="Gill Sans"/>
                <a:cs typeface="Gill Sans"/>
                <a:sym typeface="Gill Sans"/>
              </a:defRPr>
            </a:lvl6pPr>
            <a:lvl7pPr marL="0" lvl="6" indent="0" algn="r">
              <a:spcBef>
                <a:spcPts val="0"/>
              </a:spcBef>
              <a:buNone/>
              <a:defRPr sz="800" b="0" i="0">
                <a:solidFill>
                  <a:srgbClr val="FFFFFF"/>
                </a:solidFill>
                <a:latin typeface="Gill Sans"/>
                <a:ea typeface="Gill Sans"/>
                <a:cs typeface="Gill Sans"/>
                <a:sym typeface="Gill Sans"/>
              </a:defRPr>
            </a:lvl7pPr>
            <a:lvl8pPr marL="0" lvl="7" indent="0" algn="r">
              <a:spcBef>
                <a:spcPts val="0"/>
              </a:spcBef>
              <a:buNone/>
              <a:defRPr sz="800" b="0" i="0">
                <a:solidFill>
                  <a:srgbClr val="FFFFFF"/>
                </a:solidFill>
                <a:latin typeface="Gill Sans"/>
                <a:ea typeface="Gill Sans"/>
                <a:cs typeface="Gill Sans"/>
                <a:sym typeface="Gill Sans"/>
              </a:defRPr>
            </a:lvl8pPr>
            <a:lvl9pPr marL="0" lvl="8" indent="0" algn="r">
              <a:spcBef>
                <a:spcPts val="0"/>
              </a:spcBef>
              <a:buNone/>
              <a:defRPr sz="8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155" name="Google Shape;155;p54"/>
          <p:cNvSpPr txBox="1">
            <a:spLocks noGrp="1"/>
          </p:cNvSpPr>
          <p:nvPr>
            <p:ph type="ctrTitle"/>
          </p:nvPr>
        </p:nvSpPr>
        <p:spPr>
          <a:xfrm>
            <a:off x="914400" y="2118715"/>
            <a:ext cx="5181600" cy="16002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1"/>
              </a:buClr>
              <a:buSzPts val="2400"/>
              <a:buFont typeface="Gill Sans"/>
              <a:buNone/>
              <a:defRPr sz="32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6" name="Google Shape;156;p54"/>
          <p:cNvSpPr txBox="1">
            <a:spLocks noGrp="1"/>
          </p:cNvSpPr>
          <p:nvPr>
            <p:ph type="subTitle" idx="1"/>
          </p:nvPr>
        </p:nvSpPr>
        <p:spPr>
          <a:xfrm>
            <a:off x="914400" y="4146997"/>
            <a:ext cx="4572000" cy="16002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lt1"/>
              </a:buClr>
              <a:buSzPts val="1600"/>
              <a:buNone/>
              <a:defRPr sz="2100">
                <a:solidFill>
                  <a:schemeClr val="lt1"/>
                </a:solidFill>
              </a:defRPr>
            </a:lvl1pPr>
            <a:lvl2pPr lvl="1" algn="ctr">
              <a:spcBef>
                <a:spcPts val="1058"/>
              </a:spcBef>
              <a:spcAft>
                <a:spcPts val="0"/>
              </a:spcAft>
              <a:buClr>
                <a:srgbClr val="888888"/>
              </a:buClr>
              <a:buSzPts val="1600"/>
              <a:buNone/>
              <a:defRPr>
                <a:solidFill>
                  <a:srgbClr val="888888"/>
                </a:solidFill>
              </a:defRPr>
            </a:lvl2pPr>
            <a:lvl3pPr lvl="2" algn="ctr">
              <a:spcBef>
                <a:spcPts val="1058"/>
              </a:spcBef>
              <a:spcAft>
                <a:spcPts val="0"/>
              </a:spcAft>
              <a:buClr>
                <a:srgbClr val="888888"/>
              </a:buClr>
              <a:buSzPts val="1800"/>
              <a:buNone/>
              <a:defRPr>
                <a:solidFill>
                  <a:srgbClr val="888888"/>
                </a:solidFill>
              </a:defRPr>
            </a:lvl3pPr>
            <a:lvl4pPr lvl="3" algn="ctr">
              <a:spcBef>
                <a:spcPts val="423"/>
              </a:spcBef>
              <a:spcAft>
                <a:spcPts val="0"/>
              </a:spcAft>
              <a:buClr>
                <a:srgbClr val="888888"/>
              </a:buClr>
              <a:buSzPts val="1600"/>
              <a:buNone/>
              <a:defRPr>
                <a:solidFill>
                  <a:srgbClr val="888888"/>
                </a:solidFill>
              </a:defRPr>
            </a:lvl4pPr>
            <a:lvl5pPr lvl="4" algn="ctr">
              <a:spcBef>
                <a:spcPts val="370"/>
              </a:spcBef>
              <a:spcAft>
                <a:spcPts val="0"/>
              </a:spcAft>
              <a:buClr>
                <a:srgbClr val="888888"/>
              </a:buClr>
              <a:buSzPts val="1400"/>
              <a:buNone/>
              <a:defRPr>
                <a:solidFill>
                  <a:srgbClr val="888888"/>
                </a:solidFill>
              </a:defRPr>
            </a:lvl5pPr>
            <a:lvl6pPr lvl="5" algn="ctr">
              <a:spcBef>
                <a:spcPts val="529"/>
              </a:spcBef>
              <a:spcAft>
                <a:spcPts val="0"/>
              </a:spcAft>
              <a:buClr>
                <a:srgbClr val="888888"/>
              </a:buClr>
              <a:buSzPts val="2000"/>
              <a:buNone/>
              <a:defRPr>
                <a:solidFill>
                  <a:srgbClr val="888888"/>
                </a:solidFill>
              </a:defRPr>
            </a:lvl6pPr>
            <a:lvl7pPr lvl="6" algn="ctr">
              <a:spcBef>
                <a:spcPts val="529"/>
              </a:spcBef>
              <a:spcAft>
                <a:spcPts val="0"/>
              </a:spcAft>
              <a:buClr>
                <a:srgbClr val="888888"/>
              </a:buClr>
              <a:buSzPts val="2000"/>
              <a:buNone/>
              <a:defRPr>
                <a:solidFill>
                  <a:srgbClr val="888888"/>
                </a:solidFill>
              </a:defRPr>
            </a:lvl7pPr>
            <a:lvl8pPr lvl="7" algn="ctr">
              <a:spcBef>
                <a:spcPts val="529"/>
              </a:spcBef>
              <a:spcAft>
                <a:spcPts val="0"/>
              </a:spcAft>
              <a:buClr>
                <a:srgbClr val="888888"/>
              </a:buClr>
              <a:buSzPts val="2000"/>
              <a:buNone/>
              <a:defRPr>
                <a:solidFill>
                  <a:srgbClr val="888888"/>
                </a:solidFill>
              </a:defRPr>
            </a:lvl8pPr>
            <a:lvl9pPr lvl="8" algn="ctr">
              <a:spcBef>
                <a:spcPts val="529"/>
              </a:spcBef>
              <a:spcAft>
                <a:spcPts val="0"/>
              </a:spcAft>
              <a:buClr>
                <a:srgbClr val="888888"/>
              </a:buClr>
              <a:buSzPts val="2000"/>
              <a:buNone/>
              <a:defRPr>
                <a:solidFill>
                  <a:srgbClr val="888888"/>
                </a:solidFill>
              </a:defRPr>
            </a:lvl9pPr>
          </a:lstStyle>
          <a:p>
            <a:endParaRPr/>
          </a:p>
        </p:txBody>
      </p:sp>
      <p:cxnSp>
        <p:nvCxnSpPr>
          <p:cNvPr id="157" name="Google Shape;157;p54"/>
          <p:cNvCxnSpPr/>
          <p:nvPr/>
        </p:nvCxnSpPr>
        <p:spPr>
          <a:xfrm>
            <a:off x="995680" y="3932955"/>
            <a:ext cx="426720" cy="0"/>
          </a:xfrm>
          <a:prstGeom prst="straightConnector1">
            <a:avLst/>
          </a:prstGeom>
          <a:noFill/>
          <a:ln w="19050" cap="flat" cmpd="sng">
            <a:solidFill>
              <a:srgbClr val="FFFFFF"/>
            </a:solidFill>
            <a:prstDash val="solid"/>
            <a:round/>
            <a:headEnd type="none" w="sm" len="sm"/>
            <a:tailEnd type="none" w="sm" len="sm"/>
          </a:ln>
        </p:spPr>
      </p:cxnSp>
      <p:pic>
        <p:nvPicPr>
          <p:cNvPr id="158" name="Google Shape;158;p54"/>
          <p:cNvPicPr preferRelativeResize="0"/>
          <p:nvPr/>
        </p:nvPicPr>
        <p:blipFill rotWithShape="1">
          <a:blip r:embed="rId2">
            <a:alphaModFix/>
          </a:blip>
          <a:srcRect/>
          <a:stretch/>
        </p:blipFill>
        <p:spPr>
          <a:xfrm>
            <a:off x="913025" y="753866"/>
            <a:ext cx="1826231" cy="543508"/>
          </a:xfrm>
          <a:prstGeom prst="rect">
            <a:avLst/>
          </a:prstGeom>
          <a:noFill/>
          <a:ln>
            <a:noFill/>
          </a:ln>
          <a:effectLst>
            <a:outerShdw blurRad="254000" algn="tl" rotWithShape="0">
              <a:srgbClr val="000000">
                <a:alpha val="20000"/>
              </a:srgbClr>
            </a:outerShdw>
          </a:effectLst>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1_Divider - Full Red">
  <p:cSld name="1_Divider - Full Red">
    <p:bg>
      <p:bgPr>
        <a:solidFill>
          <a:srgbClr val="002F6C"/>
        </a:solidFill>
        <a:effectLst/>
      </p:bgPr>
    </p:bg>
    <p:spTree>
      <p:nvGrpSpPr>
        <p:cNvPr id="1" name="Shape 159"/>
        <p:cNvGrpSpPr/>
        <p:nvPr/>
      </p:nvGrpSpPr>
      <p:grpSpPr>
        <a:xfrm>
          <a:off x="0" y="0"/>
          <a:ext cx="0" cy="0"/>
          <a:chOff x="0" y="0"/>
          <a:chExt cx="0" cy="0"/>
        </a:xfrm>
      </p:grpSpPr>
      <p:sp>
        <p:nvSpPr>
          <p:cNvPr id="160" name="Google Shape;160;p55"/>
          <p:cNvSpPr txBox="1">
            <a:spLocks noGrp="1"/>
          </p:cNvSpPr>
          <p:nvPr>
            <p:ph type="title"/>
          </p:nvPr>
        </p:nvSpPr>
        <p:spPr>
          <a:xfrm>
            <a:off x="1524000" y="707638"/>
            <a:ext cx="7315200" cy="584735"/>
          </a:xfrm>
          <a:prstGeom prst="rect">
            <a:avLst/>
          </a:prstGeom>
          <a:noFill/>
          <a:ln>
            <a:noFill/>
          </a:ln>
        </p:spPr>
        <p:txBody>
          <a:bodyPr spcFirstLastPara="1" wrap="square" lIns="91425" tIns="45700" rIns="91425" bIns="45700" anchor="t" anchorCtr="0">
            <a:spAutoFit/>
          </a:bodyPr>
          <a:lstStyle>
            <a:lvl1pPr lvl="0" algn="l">
              <a:spcBef>
                <a:spcPts val="0"/>
              </a:spcBef>
              <a:spcAft>
                <a:spcPts val="0"/>
              </a:spcAft>
              <a:buClr>
                <a:srgbClr val="FFFFFF"/>
              </a:buClr>
              <a:buSzPts val="2400"/>
              <a:buFont typeface="Gill Sans"/>
              <a:buNone/>
              <a:defRPr sz="32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1" name="Google Shape;161;p55"/>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2" name="Google Shape;162;p55"/>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3" name="Google Shape;163;p55"/>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FFFFFF"/>
                </a:solidFill>
                <a:latin typeface="Gill Sans"/>
                <a:ea typeface="Gill Sans"/>
                <a:cs typeface="Gill Sans"/>
                <a:sym typeface="Gill Sans"/>
              </a:defRPr>
            </a:lvl1pPr>
            <a:lvl2pPr marL="0" lvl="1" indent="0" algn="r">
              <a:spcBef>
                <a:spcPts val="0"/>
              </a:spcBef>
              <a:buNone/>
              <a:defRPr sz="800" b="0" i="0">
                <a:solidFill>
                  <a:srgbClr val="FFFFFF"/>
                </a:solidFill>
                <a:latin typeface="Gill Sans"/>
                <a:ea typeface="Gill Sans"/>
                <a:cs typeface="Gill Sans"/>
                <a:sym typeface="Gill Sans"/>
              </a:defRPr>
            </a:lvl2pPr>
            <a:lvl3pPr marL="0" lvl="2" indent="0" algn="r">
              <a:spcBef>
                <a:spcPts val="0"/>
              </a:spcBef>
              <a:buNone/>
              <a:defRPr sz="800" b="0" i="0">
                <a:solidFill>
                  <a:srgbClr val="FFFFFF"/>
                </a:solidFill>
                <a:latin typeface="Gill Sans"/>
                <a:ea typeface="Gill Sans"/>
                <a:cs typeface="Gill Sans"/>
                <a:sym typeface="Gill Sans"/>
              </a:defRPr>
            </a:lvl3pPr>
            <a:lvl4pPr marL="0" lvl="3" indent="0" algn="r">
              <a:spcBef>
                <a:spcPts val="0"/>
              </a:spcBef>
              <a:buNone/>
              <a:defRPr sz="800" b="0" i="0">
                <a:solidFill>
                  <a:srgbClr val="FFFFFF"/>
                </a:solidFill>
                <a:latin typeface="Gill Sans"/>
                <a:ea typeface="Gill Sans"/>
                <a:cs typeface="Gill Sans"/>
                <a:sym typeface="Gill Sans"/>
              </a:defRPr>
            </a:lvl4pPr>
            <a:lvl5pPr marL="0" lvl="4" indent="0" algn="r">
              <a:spcBef>
                <a:spcPts val="0"/>
              </a:spcBef>
              <a:buNone/>
              <a:defRPr sz="800" b="0" i="0">
                <a:solidFill>
                  <a:srgbClr val="FFFFFF"/>
                </a:solidFill>
                <a:latin typeface="Gill Sans"/>
                <a:ea typeface="Gill Sans"/>
                <a:cs typeface="Gill Sans"/>
                <a:sym typeface="Gill Sans"/>
              </a:defRPr>
            </a:lvl5pPr>
            <a:lvl6pPr marL="0" lvl="5" indent="0" algn="r">
              <a:spcBef>
                <a:spcPts val="0"/>
              </a:spcBef>
              <a:buNone/>
              <a:defRPr sz="800" b="0" i="0">
                <a:solidFill>
                  <a:srgbClr val="FFFFFF"/>
                </a:solidFill>
                <a:latin typeface="Gill Sans"/>
                <a:ea typeface="Gill Sans"/>
                <a:cs typeface="Gill Sans"/>
                <a:sym typeface="Gill Sans"/>
              </a:defRPr>
            </a:lvl6pPr>
            <a:lvl7pPr marL="0" lvl="6" indent="0" algn="r">
              <a:spcBef>
                <a:spcPts val="0"/>
              </a:spcBef>
              <a:buNone/>
              <a:defRPr sz="800" b="0" i="0">
                <a:solidFill>
                  <a:srgbClr val="FFFFFF"/>
                </a:solidFill>
                <a:latin typeface="Gill Sans"/>
                <a:ea typeface="Gill Sans"/>
                <a:cs typeface="Gill Sans"/>
                <a:sym typeface="Gill Sans"/>
              </a:defRPr>
            </a:lvl7pPr>
            <a:lvl8pPr marL="0" lvl="7" indent="0" algn="r">
              <a:spcBef>
                <a:spcPts val="0"/>
              </a:spcBef>
              <a:buNone/>
              <a:defRPr sz="800" b="0" i="0">
                <a:solidFill>
                  <a:srgbClr val="FFFFFF"/>
                </a:solidFill>
                <a:latin typeface="Gill Sans"/>
                <a:ea typeface="Gill Sans"/>
                <a:cs typeface="Gill Sans"/>
                <a:sym typeface="Gill Sans"/>
              </a:defRPr>
            </a:lvl8pPr>
            <a:lvl9pPr marL="0" lvl="8" indent="0" algn="r">
              <a:spcBef>
                <a:spcPts val="0"/>
              </a:spcBef>
              <a:buNone/>
              <a:defRPr sz="8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pic>
        <p:nvPicPr>
          <p:cNvPr id="164" name="Google Shape;164;p55"/>
          <p:cNvPicPr preferRelativeResize="0"/>
          <p:nvPr/>
        </p:nvPicPr>
        <p:blipFill rotWithShape="1">
          <a:blip r:embed="rId2">
            <a:alphaModFix/>
          </a:blip>
          <a:srcRect/>
          <a:stretch/>
        </p:blipFill>
        <p:spPr>
          <a:xfrm>
            <a:off x="913025" y="5747196"/>
            <a:ext cx="1826231" cy="543508"/>
          </a:xfrm>
          <a:prstGeom prst="rect">
            <a:avLst/>
          </a:prstGeom>
          <a:noFill/>
          <a:ln>
            <a:noFill/>
          </a:ln>
        </p:spPr>
      </p:pic>
      <p:cxnSp>
        <p:nvCxnSpPr>
          <p:cNvPr id="165" name="Google Shape;165;p55"/>
          <p:cNvCxnSpPr/>
          <p:nvPr/>
        </p:nvCxnSpPr>
        <p:spPr>
          <a:xfrm>
            <a:off x="995680" y="909220"/>
            <a:ext cx="426720" cy="0"/>
          </a:xfrm>
          <a:prstGeom prst="straightConnector1">
            <a:avLst/>
          </a:prstGeom>
          <a:noFill/>
          <a:ln w="19050" cap="flat" cmpd="sng">
            <a:solidFill>
              <a:srgbClr val="FFFFFF"/>
            </a:solidFill>
            <a:prstDash val="solid"/>
            <a:round/>
            <a:headEnd type="none" w="sm" len="sm"/>
            <a:tailEnd type="none" w="sm" len="sm"/>
          </a:ln>
          <a:effectLst>
            <a:outerShdw blurRad="254000" algn="tl" rotWithShape="0">
              <a:srgbClr val="000000">
                <a:alpha val="40000"/>
              </a:srgbClr>
            </a:outerShdw>
          </a:effectLst>
        </p:spPr>
      </p:cxn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2_Red/Gray 1 Content">
  <p:cSld name="2_Red/Gray 1 Content">
    <p:bg>
      <p:bgPr>
        <a:solidFill>
          <a:srgbClr val="E7E7E5"/>
        </a:solidFill>
        <a:effectLst/>
      </p:bgPr>
    </p:bg>
    <p:spTree>
      <p:nvGrpSpPr>
        <p:cNvPr id="1" name="Shape 166"/>
        <p:cNvGrpSpPr/>
        <p:nvPr/>
      </p:nvGrpSpPr>
      <p:grpSpPr>
        <a:xfrm>
          <a:off x="0" y="0"/>
          <a:ext cx="0" cy="0"/>
          <a:chOff x="0" y="0"/>
          <a:chExt cx="0" cy="0"/>
        </a:xfrm>
      </p:grpSpPr>
      <p:sp>
        <p:nvSpPr>
          <p:cNvPr id="167" name="Google Shape;167;p56"/>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8" name="Google Shape;168;p56"/>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8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9" name="Google Shape;169;p56"/>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6C6463"/>
                </a:solidFill>
                <a:latin typeface="Gill Sans"/>
                <a:ea typeface="Gill Sans"/>
                <a:cs typeface="Gill Sans"/>
                <a:sym typeface="Gill Sans"/>
              </a:defRPr>
            </a:lvl1pPr>
            <a:lvl2pPr marL="0" lvl="1" indent="0" algn="r">
              <a:spcBef>
                <a:spcPts val="0"/>
              </a:spcBef>
              <a:buNone/>
              <a:defRPr sz="800" b="0" i="0">
                <a:solidFill>
                  <a:srgbClr val="6C6463"/>
                </a:solidFill>
                <a:latin typeface="Gill Sans"/>
                <a:ea typeface="Gill Sans"/>
                <a:cs typeface="Gill Sans"/>
                <a:sym typeface="Gill Sans"/>
              </a:defRPr>
            </a:lvl2pPr>
            <a:lvl3pPr marL="0" lvl="2" indent="0" algn="r">
              <a:spcBef>
                <a:spcPts val="0"/>
              </a:spcBef>
              <a:buNone/>
              <a:defRPr sz="800" b="0" i="0">
                <a:solidFill>
                  <a:srgbClr val="6C6463"/>
                </a:solidFill>
                <a:latin typeface="Gill Sans"/>
                <a:ea typeface="Gill Sans"/>
                <a:cs typeface="Gill Sans"/>
                <a:sym typeface="Gill Sans"/>
              </a:defRPr>
            </a:lvl3pPr>
            <a:lvl4pPr marL="0" lvl="3" indent="0" algn="r">
              <a:spcBef>
                <a:spcPts val="0"/>
              </a:spcBef>
              <a:buNone/>
              <a:defRPr sz="800" b="0" i="0">
                <a:solidFill>
                  <a:srgbClr val="6C6463"/>
                </a:solidFill>
                <a:latin typeface="Gill Sans"/>
                <a:ea typeface="Gill Sans"/>
                <a:cs typeface="Gill Sans"/>
                <a:sym typeface="Gill Sans"/>
              </a:defRPr>
            </a:lvl4pPr>
            <a:lvl5pPr marL="0" lvl="4" indent="0" algn="r">
              <a:spcBef>
                <a:spcPts val="0"/>
              </a:spcBef>
              <a:buNone/>
              <a:defRPr sz="800" b="0" i="0">
                <a:solidFill>
                  <a:srgbClr val="6C6463"/>
                </a:solidFill>
                <a:latin typeface="Gill Sans"/>
                <a:ea typeface="Gill Sans"/>
                <a:cs typeface="Gill Sans"/>
                <a:sym typeface="Gill Sans"/>
              </a:defRPr>
            </a:lvl5pPr>
            <a:lvl6pPr marL="0" lvl="5" indent="0" algn="r">
              <a:spcBef>
                <a:spcPts val="0"/>
              </a:spcBef>
              <a:buNone/>
              <a:defRPr sz="800" b="0" i="0">
                <a:solidFill>
                  <a:srgbClr val="6C6463"/>
                </a:solidFill>
                <a:latin typeface="Gill Sans"/>
                <a:ea typeface="Gill Sans"/>
                <a:cs typeface="Gill Sans"/>
                <a:sym typeface="Gill Sans"/>
              </a:defRPr>
            </a:lvl6pPr>
            <a:lvl7pPr marL="0" lvl="6" indent="0" algn="r">
              <a:spcBef>
                <a:spcPts val="0"/>
              </a:spcBef>
              <a:buNone/>
              <a:defRPr sz="800" b="0" i="0">
                <a:solidFill>
                  <a:srgbClr val="6C6463"/>
                </a:solidFill>
                <a:latin typeface="Gill Sans"/>
                <a:ea typeface="Gill Sans"/>
                <a:cs typeface="Gill Sans"/>
                <a:sym typeface="Gill Sans"/>
              </a:defRPr>
            </a:lvl7pPr>
            <a:lvl8pPr marL="0" lvl="7" indent="0" algn="r">
              <a:spcBef>
                <a:spcPts val="0"/>
              </a:spcBef>
              <a:buNone/>
              <a:defRPr sz="800" b="0" i="0">
                <a:solidFill>
                  <a:srgbClr val="6C6463"/>
                </a:solidFill>
                <a:latin typeface="Gill Sans"/>
                <a:ea typeface="Gill Sans"/>
                <a:cs typeface="Gill Sans"/>
                <a:sym typeface="Gill Sans"/>
              </a:defRPr>
            </a:lvl8pPr>
            <a:lvl9pPr marL="0" lvl="8" indent="0" algn="r">
              <a:spcBef>
                <a:spcPts val="0"/>
              </a:spcBef>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170" name="Google Shape;170;p56"/>
          <p:cNvSpPr txBox="1">
            <a:spLocks noGrp="1"/>
          </p:cNvSpPr>
          <p:nvPr>
            <p:ph type="title"/>
          </p:nvPr>
        </p:nvSpPr>
        <p:spPr>
          <a:xfrm>
            <a:off x="914805" y="1052344"/>
            <a:ext cx="103632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1" name="Google Shape;171;p56"/>
          <p:cNvSpPr txBox="1">
            <a:spLocks noGrp="1"/>
          </p:cNvSpPr>
          <p:nvPr>
            <p:ph type="body" idx="1"/>
          </p:nvPr>
        </p:nvSpPr>
        <p:spPr>
          <a:xfrm>
            <a:off x="914400" y="1715549"/>
            <a:ext cx="10363200" cy="4233230"/>
          </a:xfrm>
          <a:prstGeom prst="rect">
            <a:avLst/>
          </a:prstGeom>
          <a:noFill/>
          <a:ln>
            <a:noFill/>
          </a:ln>
        </p:spPr>
        <p:txBody>
          <a:bodyPr spcFirstLastPara="1" wrap="square" lIns="91425" tIns="45700" rIns="91425" bIns="45700" anchor="t" anchorCtr="0">
            <a:normAutofit/>
          </a:bodyPr>
          <a:lstStyle>
            <a:lvl1pPr marL="604738" marR="0" lvl="0" indent="-436756" algn="l">
              <a:lnSpc>
                <a:spcPct val="100000"/>
              </a:lnSpc>
              <a:spcBef>
                <a:spcPts val="0"/>
              </a:spcBef>
              <a:spcAft>
                <a:spcPts val="0"/>
              </a:spcAft>
              <a:buClr>
                <a:srgbClr val="6C6463"/>
              </a:buClr>
              <a:buSzPts val="1600"/>
              <a:buFont typeface="Arial"/>
              <a:buChar char="•"/>
              <a:defRPr/>
            </a:lvl1pPr>
            <a:lvl2pPr marL="1209477" lvl="1" indent="-453554" algn="l">
              <a:spcBef>
                <a:spcPts val="1058"/>
              </a:spcBef>
              <a:spcAft>
                <a:spcPts val="0"/>
              </a:spcAft>
              <a:buClr>
                <a:srgbClr val="6C6463"/>
              </a:buClr>
              <a:buSzPts val="1800"/>
              <a:buChar char="–"/>
              <a:defRPr/>
            </a:lvl2pPr>
            <a:lvl3pPr marL="1814215" lvl="2" indent="-453554" algn="l">
              <a:spcBef>
                <a:spcPts val="1058"/>
              </a:spcBef>
              <a:spcAft>
                <a:spcPts val="0"/>
              </a:spcAft>
              <a:buClr>
                <a:srgbClr val="6C6463"/>
              </a:buClr>
              <a:buSzPts val="1800"/>
              <a:buChar char="•"/>
              <a:defRPr/>
            </a:lvl3pPr>
            <a:lvl4pPr marL="2418954" lvl="3" indent="-453554" algn="l">
              <a:spcBef>
                <a:spcPts val="476"/>
              </a:spcBef>
              <a:spcAft>
                <a:spcPts val="0"/>
              </a:spcAft>
              <a:buClr>
                <a:srgbClr val="6C6463"/>
              </a:buClr>
              <a:buSzPts val="1800"/>
              <a:buChar char="–"/>
              <a:defRPr/>
            </a:lvl4pPr>
            <a:lvl5pPr marL="3023692" lvl="4" indent="-453554" algn="l">
              <a:spcBef>
                <a:spcPts val="476"/>
              </a:spcBef>
              <a:spcAft>
                <a:spcPts val="0"/>
              </a:spcAft>
              <a:buClr>
                <a:srgbClr val="6C6463"/>
              </a:buClr>
              <a:buSzPts val="1800"/>
              <a:buChar char="»"/>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2_Red/Gray 2 Content">
  <p:cSld name="2_Red/Gray 2 Content">
    <p:bg>
      <p:bgPr>
        <a:solidFill>
          <a:srgbClr val="E7E7E5"/>
        </a:solidFill>
        <a:effectLst/>
      </p:bgPr>
    </p:bg>
    <p:spTree>
      <p:nvGrpSpPr>
        <p:cNvPr id="1" name="Shape 172"/>
        <p:cNvGrpSpPr/>
        <p:nvPr/>
      </p:nvGrpSpPr>
      <p:grpSpPr>
        <a:xfrm>
          <a:off x="0" y="0"/>
          <a:ext cx="0" cy="0"/>
          <a:chOff x="0" y="0"/>
          <a:chExt cx="0" cy="0"/>
        </a:xfrm>
      </p:grpSpPr>
      <p:sp>
        <p:nvSpPr>
          <p:cNvPr id="173" name="Google Shape;173;p57"/>
          <p:cNvSpPr txBox="1">
            <a:spLocks noGrp="1"/>
          </p:cNvSpPr>
          <p:nvPr>
            <p:ph type="body" idx="1"/>
          </p:nvPr>
        </p:nvSpPr>
        <p:spPr>
          <a:xfrm>
            <a:off x="914805" y="1715549"/>
            <a:ext cx="507959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6C6463"/>
              </a:buClr>
              <a:buSzPts val="1600"/>
              <a:buChar char="»"/>
              <a:defRPr sz="2100">
                <a:solidFill>
                  <a:srgbClr val="6C6463"/>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174" name="Google Shape;174;p57"/>
          <p:cNvSpPr txBox="1">
            <a:spLocks noGrp="1"/>
          </p:cNvSpPr>
          <p:nvPr>
            <p:ph type="body" idx="2"/>
          </p:nvPr>
        </p:nvSpPr>
        <p:spPr>
          <a:xfrm>
            <a:off x="6197600" y="1715549"/>
            <a:ext cx="508040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6C6463"/>
              </a:buClr>
              <a:buSzPts val="1600"/>
              <a:buChar char="»"/>
              <a:defRPr sz="2100">
                <a:solidFill>
                  <a:srgbClr val="6C6463"/>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175" name="Google Shape;175;p57"/>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6" name="Google Shape;176;p57"/>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7" name="Google Shape;177;p57"/>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6C6463"/>
                </a:solidFill>
                <a:latin typeface="Gill Sans"/>
                <a:ea typeface="Gill Sans"/>
                <a:cs typeface="Gill Sans"/>
                <a:sym typeface="Gill Sans"/>
              </a:defRPr>
            </a:lvl1pPr>
            <a:lvl2pPr marL="0" lvl="1" indent="0" algn="r">
              <a:spcBef>
                <a:spcPts val="0"/>
              </a:spcBef>
              <a:buNone/>
              <a:defRPr sz="800" b="0" i="0">
                <a:solidFill>
                  <a:srgbClr val="6C6463"/>
                </a:solidFill>
                <a:latin typeface="Gill Sans"/>
                <a:ea typeface="Gill Sans"/>
                <a:cs typeface="Gill Sans"/>
                <a:sym typeface="Gill Sans"/>
              </a:defRPr>
            </a:lvl2pPr>
            <a:lvl3pPr marL="0" lvl="2" indent="0" algn="r">
              <a:spcBef>
                <a:spcPts val="0"/>
              </a:spcBef>
              <a:buNone/>
              <a:defRPr sz="800" b="0" i="0">
                <a:solidFill>
                  <a:srgbClr val="6C6463"/>
                </a:solidFill>
                <a:latin typeface="Gill Sans"/>
                <a:ea typeface="Gill Sans"/>
                <a:cs typeface="Gill Sans"/>
                <a:sym typeface="Gill Sans"/>
              </a:defRPr>
            </a:lvl3pPr>
            <a:lvl4pPr marL="0" lvl="3" indent="0" algn="r">
              <a:spcBef>
                <a:spcPts val="0"/>
              </a:spcBef>
              <a:buNone/>
              <a:defRPr sz="800" b="0" i="0">
                <a:solidFill>
                  <a:srgbClr val="6C6463"/>
                </a:solidFill>
                <a:latin typeface="Gill Sans"/>
                <a:ea typeface="Gill Sans"/>
                <a:cs typeface="Gill Sans"/>
                <a:sym typeface="Gill Sans"/>
              </a:defRPr>
            </a:lvl4pPr>
            <a:lvl5pPr marL="0" lvl="4" indent="0" algn="r">
              <a:spcBef>
                <a:spcPts val="0"/>
              </a:spcBef>
              <a:buNone/>
              <a:defRPr sz="800" b="0" i="0">
                <a:solidFill>
                  <a:srgbClr val="6C6463"/>
                </a:solidFill>
                <a:latin typeface="Gill Sans"/>
                <a:ea typeface="Gill Sans"/>
                <a:cs typeface="Gill Sans"/>
                <a:sym typeface="Gill Sans"/>
              </a:defRPr>
            </a:lvl5pPr>
            <a:lvl6pPr marL="0" lvl="5" indent="0" algn="r">
              <a:spcBef>
                <a:spcPts val="0"/>
              </a:spcBef>
              <a:buNone/>
              <a:defRPr sz="800" b="0" i="0">
                <a:solidFill>
                  <a:srgbClr val="6C6463"/>
                </a:solidFill>
                <a:latin typeface="Gill Sans"/>
                <a:ea typeface="Gill Sans"/>
                <a:cs typeface="Gill Sans"/>
                <a:sym typeface="Gill Sans"/>
              </a:defRPr>
            </a:lvl6pPr>
            <a:lvl7pPr marL="0" lvl="6" indent="0" algn="r">
              <a:spcBef>
                <a:spcPts val="0"/>
              </a:spcBef>
              <a:buNone/>
              <a:defRPr sz="800" b="0" i="0">
                <a:solidFill>
                  <a:srgbClr val="6C6463"/>
                </a:solidFill>
                <a:latin typeface="Gill Sans"/>
                <a:ea typeface="Gill Sans"/>
                <a:cs typeface="Gill Sans"/>
                <a:sym typeface="Gill Sans"/>
              </a:defRPr>
            </a:lvl7pPr>
            <a:lvl8pPr marL="0" lvl="7" indent="0" algn="r">
              <a:spcBef>
                <a:spcPts val="0"/>
              </a:spcBef>
              <a:buNone/>
              <a:defRPr sz="800" b="0" i="0">
                <a:solidFill>
                  <a:srgbClr val="6C6463"/>
                </a:solidFill>
                <a:latin typeface="Gill Sans"/>
                <a:ea typeface="Gill Sans"/>
                <a:cs typeface="Gill Sans"/>
                <a:sym typeface="Gill Sans"/>
              </a:defRPr>
            </a:lvl8pPr>
            <a:lvl9pPr marL="0" lvl="8" indent="0" algn="r">
              <a:spcBef>
                <a:spcPts val="0"/>
              </a:spcBef>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178" name="Google Shape;178;p57"/>
          <p:cNvSpPr txBox="1">
            <a:spLocks noGrp="1"/>
          </p:cNvSpPr>
          <p:nvPr>
            <p:ph type="title"/>
          </p:nvPr>
        </p:nvSpPr>
        <p:spPr>
          <a:xfrm>
            <a:off x="914805" y="1052343"/>
            <a:ext cx="103632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2_Red/Gray 3 Content">
  <p:cSld name="2_Red/Gray 3 Content">
    <p:bg>
      <p:bgPr>
        <a:solidFill>
          <a:srgbClr val="E7E7E5"/>
        </a:solidFill>
        <a:effectLst/>
      </p:bgPr>
    </p:bg>
    <p:spTree>
      <p:nvGrpSpPr>
        <p:cNvPr id="1" name="Shape 179"/>
        <p:cNvGrpSpPr/>
        <p:nvPr/>
      </p:nvGrpSpPr>
      <p:grpSpPr>
        <a:xfrm>
          <a:off x="0" y="0"/>
          <a:ext cx="0" cy="0"/>
          <a:chOff x="0" y="0"/>
          <a:chExt cx="0" cy="0"/>
        </a:xfrm>
      </p:grpSpPr>
      <p:sp>
        <p:nvSpPr>
          <p:cNvPr id="180" name="Google Shape;180;p58"/>
          <p:cNvSpPr txBox="1">
            <a:spLocks noGrp="1"/>
          </p:cNvSpPr>
          <p:nvPr>
            <p:ph type="body" idx="1"/>
          </p:nvPr>
        </p:nvSpPr>
        <p:spPr>
          <a:xfrm>
            <a:off x="914805" y="1715549"/>
            <a:ext cx="335239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FFFFFF"/>
              </a:buClr>
              <a:buSzPts val="1600"/>
              <a:buChar char="»"/>
              <a:defRPr sz="2100">
                <a:solidFill>
                  <a:srgbClr val="FFFFFF"/>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181" name="Google Shape;181;p58"/>
          <p:cNvSpPr txBox="1">
            <a:spLocks noGrp="1"/>
          </p:cNvSpPr>
          <p:nvPr>
            <p:ph type="body" idx="2"/>
          </p:nvPr>
        </p:nvSpPr>
        <p:spPr>
          <a:xfrm>
            <a:off x="7924800" y="1715549"/>
            <a:ext cx="335320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FFFFFF"/>
              </a:buClr>
              <a:buSzPts val="1600"/>
              <a:buChar char="»"/>
              <a:defRPr sz="2100">
                <a:solidFill>
                  <a:srgbClr val="FFFFFF"/>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182" name="Google Shape;182;p58"/>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3" name="Google Shape;183;p58"/>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4" name="Google Shape;184;p58"/>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6C6463"/>
                </a:solidFill>
                <a:latin typeface="Gill Sans"/>
                <a:ea typeface="Gill Sans"/>
                <a:cs typeface="Gill Sans"/>
                <a:sym typeface="Gill Sans"/>
              </a:defRPr>
            </a:lvl1pPr>
            <a:lvl2pPr marL="0" lvl="1" indent="0" algn="r">
              <a:spcBef>
                <a:spcPts val="0"/>
              </a:spcBef>
              <a:buNone/>
              <a:defRPr sz="800" b="0" i="0">
                <a:solidFill>
                  <a:srgbClr val="6C6463"/>
                </a:solidFill>
                <a:latin typeface="Gill Sans"/>
                <a:ea typeface="Gill Sans"/>
                <a:cs typeface="Gill Sans"/>
                <a:sym typeface="Gill Sans"/>
              </a:defRPr>
            </a:lvl2pPr>
            <a:lvl3pPr marL="0" lvl="2" indent="0" algn="r">
              <a:spcBef>
                <a:spcPts val="0"/>
              </a:spcBef>
              <a:buNone/>
              <a:defRPr sz="800" b="0" i="0">
                <a:solidFill>
                  <a:srgbClr val="6C6463"/>
                </a:solidFill>
                <a:latin typeface="Gill Sans"/>
                <a:ea typeface="Gill Sans"/>
                <a:cs typeface="Gill Sans"/>
                <a:sym typeface="Gill Sans"/>
              </a:defRPr>
            </a:lvl3pPr>
            <a:lvl4pPr marL="0" lvl="3" indent="0" algn="r">
              <a:spcBef>
                <a:spcPts val="0"/>
              </a:spcBef>
              <a:buNone/>
              <a:defRPr sz="800" b="0" i="0">
                <a:solidFill>
                  <a:srgbClr val="6C6463"/>
                </a:solidFill>
                <a:latin typeface="Gill Sans"/>
                <a:ea typeface="Gill Sans"/>
                <a:cs typeface="Gill Sans"/>
                <a:sym typeface="Gill Sans"/>
              </a:defRPr>
            </a:lvl4pPr>
            <a:lvl5pPr marL="0" lvl="4" indent="0" algn="r">
              <a:spcBef>
                <a:spcPts val="0"/>
              </a:spcBef>
              <a:buNone/>
              <a:defRPr sz="800" b="0" i="0">
                <a:solidFill>
                  <a:srgbClr val="6C6463"/>
                </a:solidFill>
                <a:latin typeface="Gill Sans"/>
                <a:ea typeface="Gill Sans"/>
                <a:cs typeface="Gill Sans"/>
                <a:sym typeface="Gill Sans"/>
              </a:defRPr>
            </a:lvl5pPr>
            <a:lvl6pPr marL="0" lvl="5" indent="0" algn="r">
              <a:spcBef>
                <a:spcPts val="0"/>
              </a:spcBef>
              <a:buNone/>
              <a:defRPr sz="800" b="0" i="0">
                <a:solidFill>
                  <a:srgbClr val="6C6463"/>
                </a:solidFill>
                <a:latin typeface="Gill Sans"/>
                <a:ea typeface="Gill Sans"/>
                <a:cs typeface="Gill Sans"/>
                <a:sym typeface="Gill Sans"/>
              </a:defRPr>
            </a:lvl6pPr>
            <a:lvl7pPr marL="0" lvl="6" indent="0" algn="r">
              <a:spcBef>
                <a:spcPts val="0"/>
              </a:spcBef>
              <a:buNone/>
              <a:defRPr sz="800" b="0" i="0">
                <a:solidFill>
                  <a:srgbClr val="6C6463"/>
                </a:solidFill>
                <a:latin typeface="Gill Sans"/>
                <a:ea typeface="Gill Sans"/>
                <a:cs typeface="Gill Sans"/>
                <a:sym typeface="Gill Sans"/>
              </a:defRPr>
            </a:lvl7pPr>
            <a:lvl8pPr marL="0" lvl="7" indent="0" algn="r">
              <a:spcBef>
                <a:spcPts val="0"/>
              </a:spcBef>
              <a:buNone/>
              <a:defRPr sz="800" b="0" i="0">
                <a:solidFill>
                  <a:srgbClr val="6C6463"/>
                </a:solidFill>
                <a:latin typeface="Gill Sans"/>
                <a:ea typeface="Gill Sans"/>
                <a:cs typeface="Gill Sans"/>
                <a:sym typeface="Gill Sans"/>
              </a:defRPr>
            </a:lvl8pPr>
            <a:lvl9pPr marL="0" lvl="8" indent="0" algn="r">
              <a:spcBef>
                <a:spcPts val="0"/>
              </a:spcBef>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185" name="Google Shape;185;p58"/>
          <p:cNvSpPr txBox="1">
            <a:spLocks noGrp="1"/>
          </p:cNvSpPr>
          <p:nvPr>
            <p:ph type="body" idx="3"/>
          </p:nvPr>
        </p:nvSpPr>
        <p:spPr>
          <a:xfrm>
            <a:off x="4419398" y="1715549"/>
            <a:ext cx="335320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FFFFFF"/>
              </a:buClr>
              <a:buSzPts val="1600"/>
              <a:buChar char="»"/>
              <a:defRPr sz="2100">
                <a:solidFill>
                  <a:srgbClr val="FFFFFF"/>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186" name="Google Shape;186;p58"/>
          <p:cNvSpPr txBox="1">
            <a:spLocks noGrp="1"/>
          </p:cNvSpPr>
          <p:nvPr>
            <p:ph type="title"/>
          </p:nvPr>
        </p:nvSpPr>
        <p:spPr>
          <a:xfrm>
            <a:off x="914805" y="1052343"/>
            <a:ext cx="103632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2_Red/Gray 1 Content + Bottom Photo">
  <p:cSld name="2_Red/Gray 1 Content + Bottom Photo">
    <p:bg>
      <p:bgPr>
        <a:solidFill>
          <a:srgbClr val="E7E7E5"/>
        </a:solidFill>
        <a:effectLst/>
      </p:bgPr>
    </p:bg>
    <p:spTree>
      <p:nvGrpSpPr>
        <p:cNvPr id="1" name="Shape 187"/>
        <p:cNvGrpSpPr/>
        <p:nvPr/>
      </p:nvGrpSpPr>
      <p:grpSpPr>
        <a:xfrm>
          <a:off x="0" y="0"/>
          <a:ext cx="0" cy="0"/>
          <a:chOff x="0" y="0"/>
          <a:chExt cx="0" cy="0"/>
        </a:xfrm>
      </p:grpSpPr>
      <p:sp>
        <p:nvSpPr>
          <p:cNvPr id="188" name="Google Shape;188;p59"/>
          <p:cNvSpPr>
            <a:spLocks noGrp="1"/>
          </p:cNvSpPr>
          <p:nvPr>
            <p:ph type="pic" idx="2"/>
          </p:nvPr>
        </p:nvSpPr>
        <p:spPr>
          <a:xfrm>
            <a:off x="203200" y="3428999"/>
            <a:ext cx="11785600" cy="3228220"/>
          </a:xfrm>
          <a:prstGeom prst="rect">
            <a:avLst/>
          </a:prstGeom>
          <a:solidFill>
            <a:schemeClr val="lt1"/>
          </a:solidFill>
          <a:ln>
            <a:noFill/>
          </a:ln>
        </p:spPr>
        <p:txBody>
          <a:bodyPr spcFirstLastPara="1" wrap="square" lIns="91425" tIns="45700" rIns="91425" bIns="45700" anchor="t" anchorCtr="0">
            <a:normAutofit/>
          </a:bodyPr>
          <a:lstStyle>
            <a:lvl1pPr marR="0" lvl="0" algn="l" rtl="0">
              <a:lnSpc>
                <a:spcPct val="100000"/>
              </a:lnSpc>
              <a:spcBef>
                <a:spcPts val="317"/>
              </a:spcBef>
              <a:spcAft>
                <a:spcPts val="0"/>
              </a:spcAft>
              <a:buClr>
                <a:srgbClr val="6C6463"/>
              </a:buClr>
              <a:buSzPts val="1200"/>
              <a:buFont typeface="Arial"/>
              <a:buNone/>
              <a:defRPr sz="16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2pPr>
            <a:lvl3pPr marR="0" lvl="2" algn="l" rtl="0">
              <a:spcBef>
                <a:spcPts val="1058"/>
              </a:spcBef>
              <a:spcAft>
                <a:spcPts val="0"/>
              </a:spcAft>
              <a:buClr>
                <a:srgbClr val="6C6463"/>
              </a:buClr>
              <a:buSzPts val="1800"/>
              <a:buFont typeface="Arial"/>
              <a:buChar char="•"/>
              <a:defRPr sz="2400" b="0" i="0" u="none" strike="noStrike" cap="none">
                <a:solidFill>
                  <a:srgbClr val="6C6463"/>
                </a:solidFill>
                <a:latin typeface="Gill Sans"/>
                <a:ea typeface="Gill Sans"/>
                <a:cs typeface="Gill Sans"/>
                <a:sym typeface="Gill Sans"/>
              </a:defRPr>
            </a:lvl3pPr>
            <a:lvl4pPr marR="0" lvl="3" algn="l" rtl="0">
              <a:spcBef>
                <a:spcPts val="423"/>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4pPr>
            <a:lvl5pPr marR="0" lvl="4" algn="l" rtl="0">
              <a:spcBef>
                <a:spcPts val="370"/>
              </a:spcBef>
              <a:spcAft>
                <a:spcPts val="0"/>
              </a:spcAft>
              <a:buClr>
                <a:srgbClr val="6C6463"/>
              </a:buClr>
              <a:buSzPts val="1400"/>
              <a:buFont typeface="Arial"/>
              <a:buChar char="»"/>
              <a:defRPr sz="1900" b="0" i="0" u="none" strike="noStrike" cap="none">
                <a:solidFill>
                  <a:srgbClr val="6C6463"/>
                </a:solidFill>
                <a:latin typeface="Gill Sans"/>
                <a:ea typeface="Gill Sans"/>
                <a:cs typeface="Gill Sans"/>
                <a:sym typeface="Gill Sans"/>
              </a:defRPr>
            </a:lvl5pPr>
            <a:lvl6pPr marR="0" lvl="5"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6pPr>
            <a:lvl7pPr marR="0" lvl="6"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7pPr>
            <a:lvl8pPr marR="0" lvl="7"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8pPr>
            <a:lvl9pPr marR="0" lvl="8"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9pPr>
          </a:lstStyle>
          <a:p>
            <a:endParaRPr/>
          </a:p>
        </p:txBody>
      </p:sp>
      <p:sp>
        <p:nvSpPr>
          <p:cNvPr id="189" name="Google Shape;189;p59"/>
          <p:cNvSpPr txBox="1">
            <a:spLocks noGrp="1"/>
          </p:cNvSpPr>
          <p:nvPr>
            <p:ph type="body" idx="1"/>
          </p:nvPr>
        </p:nvSpPr>
        <p:spPr>
          <a:xfrm>
            <a:off x="914400" y="1715549"/>
            <a:ext cx="10363200" cy="1511868"/>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a:solidFill>
                  <a:srgbClr val="6C6463"/>
                </a:solidFill>
              </a:defRPr>
            </a:lvl1pPr>
            <a:lvl2pPr marL="1209477" lvl="1" indent="-436756" algn="l">
              <a:spcBef>
                <a:spcPts val="1058"/>
              </a:spcBef>
              <a:spcAft>
                <a:spcPts val="0"/>
              </a:spcAft>
              <a:buClr>
                <a:srgbClr val="6C6463"/>
              </a:buClr>
              <a:buSzPts val="1600"/>
              <a:buChar char="–"/>
              <a:defRPr>
                <a:solidFill>
                  <a:srgbClr val="6C6463"/>
                </a:solidFill>
              </a:defRPr>
            </a:lvl2pPr>
            <a:lvl3pPr marL="1814215" lvl="2" indent="-453554" algn="l">
              <a:spcBef>
                <a:spcPts val="1058"/>
              </a:spcBef>
              <a:spcAft>
                <a:spcPts val="0"/>
              </a:spcAft>
              <a:buClr>
                <a:srgbClr val="6C6463"/>
              </a:buClr>
              <a:buSzPts val="1800"/>
              <a:buChar char="•"/>
              <a:defRPr>
                <a:solidFill>
                  <a:srgbClr val="6C6463"/>
                </a:solidFill>
              </a:defRPr>
            </a:lvl3pPr>
            <a:lvl4pPr marL="2418954" lvl="3" indent="-436756" algn="l">
              <a:spcBef>
                <a:spcPts val="423"/>
              </a:spcBef>
              <a:spcAft>
                <a:spcPts val="0"/>
              </a:spcAft>
              <a:buClr>
                <a:srgbClr val="6C6463"/>
              </a:buClr>
              <a:buSzPts val="1600"/>
              <a:buChar char="–"/>
              <a:defRPr>
                <a:solidFill>
                  <a:srgbClr val="6C6463"/>
                </a:solidFill>
              </a:defRPr>
            </a:lvl4pPr>
            <a:lvl5pPr marL="3023692" lvl="4" indent="-419957" algn="l">
              <a:spcBef>
                <a:spcPts val="370"/>
              </a:spcBef>
              <a:spcAft>
                <a:spcPts val="0"/>
              </a:spcAft>
              <a:buClr>
                <a:srgbClr val="FFFFFF"/>
              </a:buClr>
              <a:buSzPts val="1400"/>
              <a:buChar char="»"/>
              <a:defRPr>
                <a:solidFill>
                  <a:srgbClr val="FFFFFF"/>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190" name="Google Shape;190;p59"/>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1" name="Google Shape;191;p59"/>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8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2" name="Google Shape;192;p59"/>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FFFFFF"/>
                </a:solidFill>
                <a:latin typeface="Gill Sans"/>
                <a:ea typeface="Gill Sans"/>
                <a:cs typeface="Gill Sans"/>
                <a:sym typeface="Gill Sans"/>
              </a:defRPr>
            </a:lvl1pPr>
            <a:lvl2pPr marL="0" lvl="1" indent="0" algn="r">
              <a:spcBef>
                <a:spcPts val="0"/>
              </a:spcBef>
              <a:buNone/>
              <a:defRPr sz="800" b="0" i="0">
                <a:solidFill>
                  <a:srgbClr val="FFFFFF"/>
                </a:solidFill>
                <a:latin typeface="Gill Sans"/>
                <a:ea typeface="Gill Sans"/>
                <a:cs typeface="Gill Sans"/>
                <a:sym typeface="Gill Sans"/>
              </a:defRPr>
            </a:lvl2pPr>
            <a:lvl3pPr marL="0" lvl="2" indent="0" algn="r">
              <a:spcBef>
                <a:spcPts val="0"/>
              </a:spcBef>
              <a:buNone/>
              <a:defRPr sz="800" b="0" i="0">
                <a:solidFill>
                  <a:srgbClr val="FFFFFF"/>
                </a:solidFill>
                <a:latin typeface="Gill Sans"/>
                <a:ea typeface="Gill Sans"/>
                <a:cs typeface="Gill Sans"/>
                <a:sym typeface="Gill Sans"/>
              </a:defRPr>
            </a:lvl3pPr>
            <a:lvl4pPr marL="0" lvl="3" indent="0" algn="r">
              <a:spcBef>
                <a:spcPts val="0"/>
              </a:spcBef>
              <a:buNone/>
              <a:defRPr sz="800" b="0" i="0">
                <a:solidFill>
                  <a:srgbClr val="FFFFFF"/>
                </a:solidFill>
                <a:latin typeface="Gill Sans"/>
                <a:ea typeface="Gill Sans"/>
                <a:cs typeface="Gill Sans"/>
                <a:sym typeface="Gill Sans"/>
              </a:defRPr>
            </a:lvl4pPr>
            <a:lvl5pPr marL="0" lvl="4" indent="0" algn="r">
              <a:spcBef>
                <a:spcPts val="0"/>
              </a:spcBef>
              <a:buNone/>
              <a:defRPr sz="800" b="0" i="0">
                <a:solidFill>
                  <a:srgbClr val="FFFFFF"/>
                </a:solidFill>
                <a:latin typeface="Gill Sans"/>
                <a:ea typeface="Gill Sans"/>
                <a:cs typeface="Gill Sans"/>
                <a:sym typeface="Gill Sans"/>
              </a:defRPr>
            </a:lvl5pPr>
            <a:lvl6pPr marL="0" lvl="5" indent="0" algn="r">
              <a:spcBef>
                <a:spcPts val="0"/>
              </a:spcBef>
              <a:buNone/>
              <a:defRPr sz="800" b="0" i="0">
                <a:solidFill>
                  <a:srgbClr val="FFFFFF"/>
                </a:solidFill>
                <a:latin typeface="Gill Sans"/>
                <a:ea typeface="Gill Sans"/>
                <a:cs typeface="Gill Sans"/>
                <a:sym typeface="Gill Sans"/>
              </a:defRPr>
            </a:lvl6pPr>
            <a:lvl7pPr marL="0" lvl="6" indent="0" algn="r">
              <a:spcBef>
                <a:spcPts val="0"/>
              </a:spcBef>
              <a:buNone/>
              <a:defRPr sz="800" b="0" i="0">
                <a:solidFill>
                  <a:srgbClr val="FFFFFF"/>
                </a:solidFill>
                <a:latin typeface="Gill Sans"/>
                <a:ea typeface="Gill Sans"/>
                <a:cs typeface="Gill Sans"/>
                <a:sym typeface="Gill Sans"/>
              </a:defRPr>
            </a:lvl7pPr>
            <a:lvl8pPr marL="0" lvl="7" indent="0" algn="r">
              <a:spcBef>
                <a:spcPts val="0"/>
              </a:spcBef>
              <a:buNone/>
              <a:defRPr sz="800" b="0" i="0">
                <a:solidFill>
                  <a:srgbClr val="FFFFFF"/>
                </a:solidFill>
                <a:latin typeface="Gill Sans"/>
                <a:ea typeface="Gill Sans"/>
                <a:cs typeface="Gill Sans"/>
                <a:sym typeface="Gill Sans"/>
              </a:defRPr>
            </a:lvl8pPr>
            <a:lvl9pPr marL="0" lvl="8" indent="0" algn="r">
              <a:spcBef>
                <a:spcPts val="0"/>
              </a:spcBef>
              <a:buNone/>
              <a:defRPr sz="8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193" name="Google Shape;193;p59"/>
          <p:cNvSpPr txBox="1">
            <a:spLocks noGrp="1"/>
          </p:cNvSpPr>
          <p:nvPr>
            <p:ph type="body" idx="3"/>
          </p:nvPr>
        </p:nvSpPr>
        <p:spPr>
          <a:xfrm rot="16200000">
            <a:off x="10494091" y="4692897"/>
            <a:ext cx="2743200" cy="215403"/>
          </a:xfrm>
          <a:prstGeom prst="rect">
            <a:avLst/>
          </a:prstGeom>
          <a:noFill/>
          <a:ln>
            <a:noFill/>
          </a:ln>
        </p:spPr>
        <p:txBody>
          <a:bodyPr spcFirstLastPara="1" wrap="square" lIns="91425" tIns="45700" rIns="91425" bIns="45700" anchor="t" anchorCtr="0">
            <a:spAutoFit/>
          </a:bodyPr>
          <a:lstStyle>
            <a:lvl1pPr marL="604738" lvl="0" indent="-302369" algn="r">
              <a:spcBef>
                <a:spcPts val="0"/>
              </a:spcBef>
              <a:spcAft>
                <a:spcPts val="0"/>
              </a:spcAft>
              <a:buClr>
                <a:srgbClr val="FFFFFF"/>
              </a:buClr>
              <a:buSzPts val="600"/>
              <a:buNone/>
              <a:defRPr sz="800">
                <a:solidFill>
                  <a:srgbClr val="FFFFFF"/>
                </a:solidFill>
              </a:defRPr>
            </a:lvl1pPr>
            <a:lvl2pPr marL="1209477" lvl="1" indent="-302369" algn="l">
              <a:spcBef>
                <a:spcPts val="1058"/>
              </a:spcBef>
              <a:spcAft>
                <a:spcPts val="0"/>
              </a:spcAft>
              <a:buClr>
                <a:schemeClr val="lt1"/>
              </a:buClr>
              <a:buSzPts val="1800"/>
              <a:buNone/>
              <a:defRPr sz="2400">
                <a:solidFill>
                  <a:schemeClr val="lt1"/>
                </a:solidFill>
              </a:defRPr>
            </a:lvl2pPr>
            <a:lvl3pPr marL="1814215" lvl="2" indent="-302369" algn="l">
              <a:spcBef>
                <a:spcPts val="1058"/>
              </a:spcBef>
              <a:spcAft>
                <a:spcPts val="0"/>
              </a:spcAft>
              <a:buClr>
                <a:schemeClr val="lt1"/>
              </a:buClr>
              <a:buSzPts val="1600"/>
              <a:buNone/>
              <a:defRPr sz="2100">
                <a:solidFill>
                  <a:schemeClr val="lt1"/>
                </a:solidFill>
              </a:defRPr>
            </a:lvl3pPr>
            <a:lvl4pPr marL="2418954" lvl="3" indent="-302369" algn="l">
              <a:spcBef>
                <a:spcPts val="370"/>
              </a:spcBef>
              <a:spcAft>
                <a:spcPts val="0"/>
              </a:spcAft>
              <a:buClr>
                <a:schemeClr val="lt1"/>
              </a:buClr>
              <a:buSzPts val="1400"/>
              <a:buNone/>
              <a:defRPr sz="1900">
                <a:solidFill>
                  <a:schemeClr val="lt1"/>
                </a:solidFill>
              </a:defRPr>
            </a:lvl4pPr>
            <a:lvl5pPr marL="3023692" lvl="4" indent="-302369" algn="l">
              <a:spcBef>
                <a:spcPts val="317"/>
              </a:spcBef>
              <a:spcAft>
                <a:spcPts val="0"/>
              </a:spcAft>
              <a:buClr>
                <a:schemeClr val="lt1"/>
              </a:buClr>
              <a:buSzPts val="1200"/>
              <a:buNone/>
              <a:defRPr sz="1600">
                <a:solidFill>
                  <a:schemeClr val="lt1"/>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194" name="Google Shape;194;p59"/>
          <p:cNvSpPr txBox="1">
            <a:spLocks noGrp="1"/>
          </p:cNvSpPr>
          <p:nvPr>
            <p:ph type="title"/>
          </p:nvPr>
        </p:nvSpPr>
        <p:spPr>
          <a:xfrm>
            <a:off x="914805" y="1052343"/>
            <a:ext cx="103632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2_Red/Gray 1 Content + Right Photo">
  <p:cSld name="2_Red/Gray 1 Content + Right Photo">
    <p:bg>
      <p:bgPr>
        <a:solidFill>
          <a:srgbClr val="E7E7E5"/>
        </a:solidFill>
        <a:effectLst/>
      </p:bgPr>
    </p:bg>
    <p:spTree>
      <p:nvGrpSpPr>
        <p:cNvPr id="1" name="Shape 195"/>
        <p:cNvGrpSpPr/>
        <p:nvPr/>
      </p:nvGrpSpPr>
      <p:grpSpPr>
        <a:xfrm>
          <a:off x="0" y="0"/>
          <a:ext cx="0" cy="0"/>
          <a:chOff x="0" y="0"/>
          <a:chExt cx="0" cy="0"/>
        </a:xfrm>
      </p:grpSpPr>
      <p:sp>
        <p:nvSpPr>
          <p:cNvPr id="196" name="Google Shape;196;p60"/>
          <p:cNvSpPr>
            <a:spLocks noGrp="1"/>
          </p:cNvSpPr>
          <p:nvPr>
            <p:ph type="pic" idx="2"/>
          </p:nvPr>
        </p:nvSpPr>
        <p:spPr>
          <a:xfrm>
            <a:off x="6096000" y="203683"/>
            <a:ext cx="5892800" cy="6450636"/>
          </a:xfrm>
          <a:prstGeom prst="rect">
            <a:avLst/>
          </a:prstGeom>
          <a:solidFill>
            <a:srgbClr val="FFFFFF"/>
          </a:solidFill>
          <a:ln>
            <a:noFill/>
          </a:ln>
        </p:spPr>
        <p:txBody>
          <a:bodyPr spcFirstLastPara="1" wrap="square" lIns="91425" tIns="45700" rIns="91425" bIns="45700" anchor="t" anchorCtr="0">
            <a:normAutofit/>
          </a:bodyPr>
          <a:lstStyle>
            <a:lvl1pPr marR="0" lvl="0" algn="l" rtl="0">
              <a:lnSpc>
                <a:spcPct val="100000"/>
              </a:lnSpc>
              <a:spcBef>
                <a:spcPts val="317"/>
              </a:spcBef>
              <a:spcAft>
                <a:spcPts val="0"/>
              </a:spcAft>
              <a:buClr>
                <a:srgbClr val="6C6463"/>
              </a:buClr>
              <a:buSzPts val="1200"/>
              <a:buFont typeface="Arial"/>
              <a:buNone/>
              <a:defRPr sz="16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2pPr>
            <a:lvl3pPr marR="0" lvl="2" algn="l" rtl="0">
              <a:spcBef>
                <a:spcPts val="1058"/>
              </a:spcBef>
              <a:spcAft>
                <a:spcPts val="0"/>
              </a:spcAft>
              <a:buClr>
                <a:srgbClr val="6C6463"/>
              </a:buClr>
              <a:buSzPts val="1800"/>
              <a:buFont typeface="Arial"/>
              <a:buChar char="•"/>
              <a:defRPr sz="2400" b="0" i="0" u="none" strike="noStrike" cap="none">
                <a:solidFill>
                  <a:srgbClr val="6C6463"/>
                </a:solidFill>
                <a:latin typeface="Gill Sans"/>
                <a:ea typeface="Gill Sans"/>
                <a:cs typeface="Gill Sans"/>
                <a:sym typeface="Gill Sans"/>
              </a:defRPr>
            </a:lvl3pPr>
            <a:lvl4pPr marR="0" lvl="3" algn="l" rtl="0">
              <a:spcBef>
                <a:spcPts val="423"/>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4pPr>
            <a:lvl5pPr marR="0" lvl="4" algn="l" rtl="0">
              <a:spcBef>
                <a:spcPts val="370"/>
              </a:spcBef>
              <a:spcAft>
                <a:spcPts val="0"/>
              </a:spcAft>
              <a:buClr>
                <a:srgbClr val="6C6463"/>
              </a:buClr>
              <a:buSzPts val="1400"/>
              <a:buFont typeface="Arial"/>
              <a:buChar char="»"/>
              <a:defRPr sz="1900" b="0" i="0" u="none" strike="noStrike" cap="none">
                <a:solidFill>
                  <a:srgbClr val="6C6463"/>
                </a:solidFill>
                <a:latin typeface="Gill Sans"/>
                <a:ea typeface="Gill Sans"/>
                <a:cs typeface="Gill Sans"/>
                <a:sym typeface="Gill Sans"/>
              </a:defRPr>
            </a:lvl5pPr>
            <a:lvl6pPr marR="0" lvl="5"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6pPr>
            <a:lvl7pPr marR="0" lvl="6"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7pPr>
            <a:lvl8pPr marR="0" lvl="7"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8pPr>
            <a:lvl9pPr marR="0" lvl="8"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9pPr>
          </a:lstStyle>
          <a:p>
            <a:endParaRPr/>
          </a:p>
        </p:txBody>
      </p:sp>
      <p:sp>
        <p:nvSpPr>
          <p:cNvPr id="197" name="Google Shape;197;p60"/>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8" name="Google Shape;198;p60"/>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FFFFFF"/>
                </a:solidFill>
                <a:latin typeface="Gill Sans"/>
                <a:ea typeface="Gill Sans"/>
                <a:cs typeface="Gill Sans"/>
                <a:sym typeface="Gill Sans"/>
              </a:defRPr>
            </a:lvl1pPr>
            <a:lvl2pPr marL="0" lvl="1" indent="0" algn="r">
              <a:spcBef>
                <a:spcPts val="0"/>
              </a:spcBef>
              <a:buNone/>
              <a:defRPr sz="800" b="0" i="0">
                <a:solidFill>
                  <a:srgbClr val="FFFFFF"/>
                </a:solidFill>
                <a:latin typeface="Gill Sans"/>
                <a:ea typeface="Gill Sans"/>
                <a:cs typeface="Gill Sans"/>
                <a:sym typeface="Gill Sans"/>
              </a:defRPr>
            </a:lvl2pPr>
            <a:lvl3pPr marL="0" lvl="2" indent="0" algn="r">
              <a:spcBef>
                <a:spcPts val="0"/>
              </a:spcBef>
              <a:buNone/>
              <a:defRPr sz="800" b="0" i="0">
                <a:solidFill>
                  <a:srgbClr val="FFFFFF"/>
                </a:solidFill>
                <a:latin typeface="Gill Sans"/>
                <a:ea typeface="Gill Sans"/>
                <a:cs typeface="Gill Sans"/>
                <a:sym typeface="Gill Sans"/>
              </a:defRPr>
            </a:lvl3pPr>
            <a:lvl4pPr marL="0" lvl="3" indent="0" algn="r">
              <a:spcBef>
                <a:spcPts val="0"/>
              </a:spcBef>
              <a:buNone/>
              <a:defRPr sz="800" b="0" i="0">
                <a:solidFill>
                  <a:srgbClr val="FFFFFF"/>
                </a:solidFill>
                <a:latin typeface="Gill Sans"/>
                <a:ea typeface="Gill Sans"/>
                <a:cs typeface="Gill Sans"/>
                <a:sym typeface="Gill Sans"/>
              </a:defRPr>
            </a:lvl4pPr>
            <a:lvl5pPr marL="0" lvl="4" indent="0" algn="r">
              <a:spcBef>
                <a:spcPts val="0"/>
              </a:spcBef>
              <a:buNone/>
              <a:defRPr sz="800" b="0" i="0">
                <a:solidFill>
                  <a:srgbClr val="FFFFFF"/>
                </a:solidFill>
                <a:latin typeface="Gill Sans"/>
                <a:ea typeface="Gill Sans"/>
                <a:cs typeface="Gill Sans"/>
                <a:sym typeface="Gill Sans"/>
              </a:defRPr>
            </a:lvl5pPr>
            <a:lvl6pPr marL="0" lvl="5" indent="0" algn="r">
              <a:spcBef>
                <a:spcPts val="0"/>
              </a:spcBef>
              <a:buNone/>
              <a:defRPr sz="800" b="0" i="0">
                <a:solidFill>
                  <a:srgbClr val="FFFFFF"/>
                </a:solidFill>
                <a:latin typeface="Gill Sans"/>
                <a:ea typeface="Gill Sans"/>
                <a:cs typeface="Gill Sans"/>
                <a:sym typeface="Gill Sans"/>
              </a:defRPr>
            </a:lvl6pPr>
            <a:lvl7pPr marL="0" lvl="6" indent="0" algn="r">
              <a:spcBef>
                <a:spcPts val="0"/>
              </a:spcBef>
              <a:buNone/>
              <a:defRPr sz="800" b="0" i="0">
                <a:solidFill>
                  <a:srgbClr val="FFFFFF"/>
                </a:solidFill>
                <a:latin typeface="Gill Sans"/>
                <a:ea typeface="Gill Sans"/>
                <a:cs typeface="Gill Sans"/>
                <a:sym typeface="Gill Sans"/>
              </a:defRPr>
            </a:lvl7pPr>
            <a:lvl8pPr marL="0" lvl="7" indent="0" algn="r">
              <a:spcBef>
                <a:spcPts val="0"/>
              </a:spcBef>
              <a:buNone/>
              <a:defRPr sz="800" b="0" i="0">
                <a:solidFill>
                  <a:srgbClr val="FFFFFF"/>
                </a:solidFill>
                <a:latin typeface="Gill Sans"/>
                <a:ea typeface="Gill Sans"/>
                <a:cs typeface="Gill Sans"/>
                <a:sym typeface="Gill Sans"/>
              </a:defRPr>
            </a:lvl8pPr>
            <a:lvl9pPr marL="0" lvl="8" indent="0" algn="r">
              <a:spcBef>
                <a:spcPts val="0"/>
              </a:spcBef>
              <a:buNone/>
              <a:defRPr sz="8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199" name="Google Shape;199;p60"/>
          <p:cNvSpPr txBox="1">
            <a:spLocks noGrp="1"/>
          </p:cNvSpPr>
          <p:nvPr>
            <p:ph type="body" idx="1"/>
          </p:nvPr>
        </p:nvSpPr>
        <p:spPr>
          <a:xfrm>
            <a:off x="914400" y="2219505"/>
            <a:ext cx="4876800" cy="3729274"/>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19957" algn="l">
              <a:spcBef>
                <a:spcPts val="370"/>
              </a:spcBef>
              <a:spcAft>
                <a:spcPts val="0"/>
              </a:spcAft>
              <a:buClr>
                <a:srgbClr val="FFFFFF"/>
              </a:buClr>
              <a:buSzPts val="1400"/>
              <a:buChar char="»"/>
              <a:defRPr>
                <a:solidFill>
                  <a:srgbClr val="FFFFFF"/>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200" name="Google Shape;200;p60"/>
          <p:cNvSpPr txBox="1">
            <a:spLocks noGrp="1"/>
          </p:cNvSpPr>
          <p:nvPr>
            <p:ph type="body" idx="3"/>
          </p:nvPr>
        </p:nvSpPr>
        <p:spPr>
          <a:xfrm rot="16200000">
            <a:off x="10494089" y="1467580"/>
            <a:ext cx="2743200" cy="215403"/>
          </a:xfrm>
          <a:prstGeom prst="rect">
            <a:avLst/>
          </a:prstGeom>
          <a:noFill/>
          <a:ln>
            <a:noFill/>
          </a:ln>
        </p:spPr>
        <p:txBody>
          <a:bodyPr spcFirstLastPara="1" wrap="square" lIns="91425" tIns="45700" rIns="91425" bIns="45700" anchor="t" anchorCtr="0">
            <a:spAutoFit/>
          </a:bodyPr>
          <a:lstStyle>
            <a:lvl1pPr marL="604738" lvl="0" indent="-302369" algn="r">
              <a:spcBef>
                <a:spcPts val="0"/>
              </a:spcBef>
              <a:spcAft>
                <a:spcPts val="0"/>
              </a:spcAft>
              <a:buClr>
                <a:srgbClr val="FFFFFF"/>
              </a:buClr>
              <a:buSzPts val="600"/>
              <a:buNone/>
              <a:defRPr sz="800">
                <a:solidFill>
                  <a:srgbClr val="FFFFFF"/>
                </a:solidFill>
              </a:defRPr>
            </a:lvl1pPr>
            <a:lvl2pPr marL="1209477" lvl="1" indent="-302369" algn="l">
              <a:spcBef>
                <a:spcPts val="1058"/>
              </a:spcBef>
              <a:spcAft>
                <a:spcPts val="0"/>
              </a:spcAft>
              <a:buClr>
                <a:schemeClr val="lt1"/>
              </a:buClr>
              <a:buSzPts val="1800"/>
              <a:buNone/>
              <a:defRPr sz="2400">
                <a:solidFill>
                  <a:schemeClr val="lt1"/>
                </a:solidFill>
              </a:defRPr>
            </a:lvl2pPr>
            <a:lvl3pPr marL="1814215" lvl="2" indent="-302369" algn="l">
              <a:spcBef>
                <a:spcPts val="1058"/>
              </a:spcBef>
              <a:spcAft>
                <a:spcPts val="0"/>
              </a:spcAft>
              <a:buClr>
                <a:schemeClr val="lt1"/>
              </a:buClr>
              <a:buSzPts val="1600"/>
              <a:buNone/>
              <a:defRPr sz="2100">
                <a:solidFill>
                  <a:schemeClr val="lt1"/>
                </a:solidFill>
              </a:defRPr>
            </a:lvl3pPr>
            <a:lvl4pPr marL="2418954" lvl="3" indent="-302369" algn="l">
              <a:spcBef>
                <a:spcPts val="370"/>
              </a:spcBef>
              <a:spcAft>
                <a:spcPts val="0"/>
              </a:spcAft>
              <a:buClr>
                <a:schemeClr val="lt1"/>
              </a:buClr>
              <a:buSzPts val="1400"/>
              <a:buNone/>
              <a:defRPr sz="1900">
                <a:solidFill>
                  <a:schemeClr val="lt1"/>
                </a:solidFill>
              </a:defRPr>
            </a:lvl4pPr>
            <a:lvl5pPr marL="3023692" lvl="4" indent="-302369" algn="l">
              <a:spcBef>
                <a:spcPts val="317"/>
              </a:spcBef>
              <a:spcAft>
                <a:spcPts val="0"/>
              </a:spcAft>
              <a:buClr>
                <a:schemeClr val="lt1"/>
              </a:buClr>
              <a:buSzPts val="1200"/>
              <a:buNone/>
              <a:defRPr sz="1600">
                <a:solidFill>
                  <a:schemeClr val="lt1"/>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201" name="Google Shape;201;p60"/>
          <p:cNvSpPr txBox="1">
            <a:spLocks noGrp="1"/>
          </p:cNvSpPr>
          <p:nvPr>
            <p:ph type="title"/>
          </p:nvPr>
        </p:nvSpPr>
        <p:spPr>
          <a:xfrm>
            <a:off x="914400" y="1535301"/>
            <a:ext cx="48768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2_Red/Gray Title Only">
  <p:cSld name="2_Red/Gray Title Only">
    <p:bg>
      <p:bgPr>
        <a:solidFill>
          <a:srgbClr val="E7E7E5"/>
        </a:solidFill>
        <a:effectLst/>
      </p:bgPr>
    </p:bg>
    <p:spTree>
      <p:nvGrpSpPr>
        <p:cNvPr id="1" name="Shape 202"/>
        <p:cNvGrpSpPr/>
        <p:nvPr/>
      </p:nvGrpSpPr>
      <p:grpSpPr>
        <a:xfrm>
          <a:off x="0" y="0"/>
          <a:ext cx="0" cy="0"/>
          <a:chOff x="0" y="0"/>
          <a:chExt cx="0" cy="0"/>
        </a:xfrm>
      </p:grpSpPr>
      <p:sp>
        <p:nvSpPr>
          <p:cNvPr id="203" name="Google Shape;203;p61"/>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45700" rIns="91425" bIns="45700" anchor="t" anchorCtr="0">
            <a:normAutofit/>
          </a:bodyPr>
          <a:lstStyle>
            <a:lvl1pPr marR="0" lvl="0" algn="l" rtl="0">
              <a:lnSpc>
                <a:spcPct val="100000"/>
              </a:lnSpc>
              <a:spcBef>
                <a:spcPts val="317"/>
              </a:spcBef>
              <a:spcAft>
                <a:spcPts val="0"/>
              </a:spcAft>
              <a:buClr>
                <a:srgbClr val="6C6463"/>
              </a:buClr>
              <a:buSzPts val="1200"/>
              <a:buFont typeface="Arial"/>
              <a:buNone/>
              <a:defRPr sz="16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2pPr>
            <a:lvl3pPr marR="0" lvl="2" algn="l" rtl="0">
              <a:spcBef>
                <a:spcPts val="1058"/>
              </a:spcBef>
              <a:spcAft>
                <a:spcPts val="0"/>
              </a:spcAft>
              <a:buClr>
                <a:srgbClr val="6C6463"/>
              </a:buClr>
              <a:buSzPts val="1800"/>
              <a:buFont typeface="Arial"/>
              <a:buChar char="•"/>
              <a:defRPr sz="2400" b="0" i="0" u="none" strike="noStrike" cap="none">
                <a:solidFill>
                  <a:srgbClr val="6C6463"/>
                </a:solidFill>
                <a:latin typeface="Gill Sans"/>
                <a:ea typeface="Gill Sans"/>
                <a:cs typeface="Gill Sans"/>
                <a:sym typeface="Gill Sans"/>
              </a:defRPr>
            </a:lvl3pPr>
            <a:lvl4pPr marR="0" lvl="3" algn="l" rtl="0">
              <a:spcBef>
                <a:spcPts val="423"/>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4pPr>
            <a:lvl5pPr marR="0" lvl="4" algn="l" rtl="0">
              <a:spcBef>
                <a:spcPts val="370"/>
              </a:spcBef>
              <a:spcAft>
                <a:spcPts val="0"/>
              </a:spcAft>
              <a:buClr>
                <a:srgbClr val="6C6463"/>
              </a:buClr>
              <a:buSzPts val="1400"/>
              <a:buFont typeface="Arial"/>
              <a:buChar char="»"/>
              <a:defRPr sz="1900" b="0" i="0" u="none" strike="noStrike" cap="none">
                <a:solidFill>
                  <a:srgbClr val="6C6463"/>
                </a:solidFill>
                <a:latin typeface="Gill Sans"/>
                <a:ea typeface="Gill Sans"/>
                <a:cs typeface="Gill Sans"/>
                <a:sym typeface="Gill Sans"/>
              </a:defRPr>
            </a:lvl5pPr>
            <a:lvl6pPr marR="0" lvl="5"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6pPr>
            <a:lvl7pPr marR="0" lvl="6"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7pPr>
            <a:lvl8pPr marR="0" lvl="7"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8pPr>
            <a:lvl9pPr marR="0" lvl="8"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9pPr>
          </a:lstStyle>
          <a:p>
            <a:endParaRPr/>
          </a:p>
        </p:txBody>
      </p:sp>
      <p:sp>
        <p:nvSpPr>
          <p:cNvPr id="204" name="Google Shape;204;p61"/>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5" name="Google Shape;205;p61"/>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6C6463"/>
                </a:solidFill>
                <a:latin typeface="Gill Sans"/>
                <a:ea typeface="Gill Sans"/>
                <a:cs typeface="Gill Sans"/>
                <a:sym typeface="Gill Sans"/>
              </a:defRPr>
            </a:lvl1pPr>
            <a:lvl2pPr marL="0" lvl="1" indent="0" algn="r">
              <a:spcBef>
                <a:spcPts val="0"/>
              </a:spcBef>
              <a:buNone/>
              <a:defRPr sz="800" b="0" i="0">
                <a:solidFill>
                  <a:srgbClr val="6C6463"/>
                </a:solidFill>
                <a:latin typeface="Gill Sans"/>
                <a:ea typeface="Gill Sans"/>
                <a:cs typeface="Gill Sans"/>
                <a:sym typeface="Gill Sans"/>
              </a:defRPr>
            </a:lvl2pPr>
            <a:lvl3pPr marL="0" lvl="2" indent="0" algn="r">
              <a:spcBef>
                <a:spcPts val="0"/>
              </a:spcBef>
              <a:buNone/>
              <a:defRPr sz="800" b="0" i="0">
                <a:solidFill>
                  <a:srgbClr val="6C6463"/>
                </a:solidFill>
                <a:latin typeface="Gill Sans"/>
                <a:ea typeface="Gill Sans"/>
                <a:cs typeface="Gill Sans"/>
                <a:sym typeface="Gill Sans"/>
              </a:defRPr>
            </a:lvl3pPr>
            <a:lvl4pPr marL="0" lvl="3" indent="0" algn="r">
              <a:spcBef>
                <a:spcPts val="0"/>
              </a:spcBef>
              <a:buNone/>
              <a:defRPr sz="800" b="0" i="0">
                <a:solidFill>
                  <a:srgbClr val="6C6463"/>
                </a:solidFill>
                <a:latin typeface="Gill Sans"/>
                <a:ea typeface="Gill Sans"/>
                <a:cs typeface="Gill Sans"/>
                <a:sym typeface="Gill Sans"/>
              </a:defRPr>
            </a:lvl4pPr>
            <a:lvl5pPr marL="0" lvl="4" indent="0" algn="r">
              <a:spcBef>
                <a:spcPts val="0"/>
              </a:spcBef>
              <a:buNone/>
              <a:defRPr sz="800" b="0" i="0">
                <a:solidFill>
                  <a:srgbClr val="6C6463"/>
                </a:solidFill>
                <a:latin typeface="Gill Sans"/>
                <a:ea typeface="Gill Sans"/>
                <a:cs typeface="Gill Sans"/>
                <a:sym typeface="Gill Sans"/>
              </a:defRPr>
            </a:lvl5pPr>
            <a:lvl6pPr marL="0" lvl="5" indent="0" algn="r">
              <a:spcBef>
                <a:spcPts val="0"/>
              </a:spcBef>
              <a:buNone/>
              <a:defRPr sz="800" b="0" i="0">
                <a:solidFill>
                  <a:srgbClr val="6C6463"/>
                </a:solidFill>
                <a:latin typeface="Gill Sans"/>
                <a:ea typeface="Gill Sans"/>
                <a:cs typeface="Gill Sans"/>
                <a:sym typeface="Gill Sans"/>
              </a:defRPr>
            </a:lvl6pPr>
            <a:lvl7pPr marL="0" lvl="6" indent="0" algn="r">
              <a:spcBef>
                <a:spcPts val="0"/>
              </a:spcBef>
              <a:buNone/>
              <a:defRPr sz="800" b="0" i="0">
                <a:solidFill>
                  <a:srgbClr val="6C6463"/>
                </a:solidFill>
                <a:latin typeface="Gill Sans"/>
                <a:ea typeface="Gill Sans"/>
                <a:cs typeface="Gill Sans"/>
                <a:sym typeface="Gill Sans"/>
              </a:defRPr>
            </a:lvl7pPr>
            <a:lvl8pPr marL="0" lvl="7" indent="0" algn="r">
              <a:spcBef>
                <a:spcPts val="0"/>
              </a:spcBef>
              <a:buNone/>
              <a:defRPr sz="800" b="0" i="0">
                <a:solidFill>
                  <a:srgbClr val="6C6463"/>
                </a:solidFill>
                <a:latin typeface="Gill Sans"/>
                <a:ea typeface="Gill Sans"/>
                <a:cs typeface="Gill Sans"/>
                <a:sym typeface="Gill Sans"/>
              </a:defRPr>
            </a:lvl8pPr>
            <a:lvl9pPr marL="0" lvl="8" indent="0" algn="r">
              <a:spcBef>
                <a:spcPts val="0"/>
              </a:spcBef>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206" name="Google Shape;206;p61"/>
          <p:cNvSpPr txBox="1">
            <a:spLocks noGrp="1"/>
          </p:cNvSpPr>
          <p:nvPr>
            <p:ph type="body" idx="1"/>
          </p:nvPr>
        </p:nvSpPr>
        <p:spPr>
          <a:xfrm rot="16200000">
            <a:off x="4601291" y="1467580"/>
            <a:ext cx="2743200" cy="215403"/>
          </a:xfrm>
          <a:prstGeom prst="rect">
            <a:avLst/>
          </a:prstGeom>
          <a:noFill/>
          <a:ln>
            <a:noFill/>
          </a:ln>
        </p:spPr>
        <p:txBody>
          <a:bodyPr spcFirstLastPara="1" wrap="square" lIns="91425" tIns="45700" rIns="91425" bIns="45700" anchor="t" anchorCtr="0">
            <a:spAutoFit/>
          </a:bodyPr>
          <a:lstStyle>
            <a:lvl1pPr marL="604738" lvl="0" indent="-302369" algn="r">
              <a:spcBef>
                <a:spcPts val="0"/>
              </a:spcBef>
              <a:spcAft>
                <a:spcPts val="0"/>
              </a:spcAft>
              <a:buClr>
                <a:srgbClr val="FFFFFF"/>
              </a:buClr>
              <a:buSzPts val="600"/>
              <a:buNone/>
              <a:defRPr sz="800">
                <a:solidFill>
                  <a:srgbClr val="FFFFFF"/>
                </a:solidFill>
              </a:defRPr>
            </a:lvl1pPr>
            <a:lvl2pPr marL="1209477" lvl="1" indent="-302369" algn="l">
              <a:spcBef>
                <a:spcPts val="1058"/>
              </a:spcBef>
              <a:spcAft>
                <a:spcPts val="0"/>
              </a:spcAft>
              <a:buClr>
                <a:schemeClr val="lt1"/>
              </a:buClr>
              <a:buSzPts val="1800"/>
              <a:buNone/>
              <a:defRPr sz="2400">
                <a:solidFill>
                  <a:schemeClr val="lt1"/>
                </a:solidFill>
              </a:defRPr>
            </a:lvl2pPr>
            <a:lvl3pPr marL="1814215" lvl="2" indent="-302369" algn="l">
              <a:spcBef>
                <a:spcPts val="1058"/>
              </a:spcBef>
              <a:spcAft>
                <a:spcPts val="0"/>
              </a:spcAft>
              <a:buClr>
                <a:schemeClr val="lt1"/>
              </a:buClr>
              <a:buSzPts val="1600"/>
              <a:buNone/>
              <a:defRPr sz="2100">
                <a:solidFill>
                  <a:schemeClr val="lt1"/>
                </a:solidFill>
              </a:defRPr>
            </a:lvl3pPr>
            <a:lvl4pPr marL="2418954" lvl="3" indent="-302369" algn="l">
              <a:spcBef>
                <a:spcPts val="370"/>
              </a:spcBef>
              <a:spcAft>
                <a:spcPts val="0"/>
              </a:spcAft>
              <a:buClr>
                <a:schemeClr val="lt1"/>
              </a:buClr>
              <a:buSzPts val="1400"/>
              <a:buNone/>
              <a:defRPr sz="1900">
                <a:solidFill>
                  <a:schemeClr val="lt1"/>
                </a:solidFill>
              </a:defRPr>
            </a:lvl4pPr>
            <a:lvl5pPr marL="3023692" lvl="4" indent="-302369" algn="l">
              <a:spcBef>
                <a:spcPts val="317"/>
              </a:spcBef>
              <a:spcAft>
                <a:spcPts val="0"/>
              </a:spcAft>
              <a:buClr>
                <a:schemeClr val="lt1"/>
              </a:buClr>
              <a:buSzPts val="1200"/>
              <a:buNone/>
              <a:defRPr sz="1600">
                <a:solidFill>
                  <a:schemeClr val="lt1"/>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207" name="Google Shape;207;p61"/>
          <p:cNvSpPr txBox="1">
            <a:spLocks noGrp="1"/>
          </p:cNvSpPr>
          <p:nvPr>
            <p:ph type="title"/>
          </p:nvPr>
        </p:nvSpPr>
        <p:spPr>
          <a:xfrm>
            <a:off x="6502805" y="3218045"/>
            <a:ext cx="5181195" cy="461624"/>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3_Red/Gray 1 Content">
  <p:cSld name="3_Red/Gray 1 Content">
    <p:bg>
      <p:bgPr>
        <a:solidFill>
          <a:schemeClr val="lt1"/>
        </a:solidFill>
        <a:effectLst/>
      </p:bgPr>
    </p:bg>
    <p:spTree>
      <p:nvGrpSpPr>
        <p:cNvPr id="1" name="Shape 208"/>
        <p:cNvGrpSpPr/>
        <p:nvPr/>
      </p:nvGrpSpPr>
      <p:grpSpPr>
        <a:xfrm>
          <a:off x="0" y="0"/>
          <a:ext cx="0" cy="0"/>
          <a:chOff x="0" y="0"/>
          <a:chExt cx="0" cy="0"/>
        </a:xfrm>
      </p:grpSpPr>
      <p:sp>
        <p:nvSpPr>
          <p:cNvPr id="209" name="Google Shape;209;p62"/>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0" name="Google Shape;210;p62"/>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8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1" name="Google Shape;211;p62"/>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6C6463"/>
                </a:solidFill>
                <a:latin typeface="Gill Sans"/>
                <a:ea typeface="Gill Sans"/>
                <a:cs typeface="Gill Sans"/>
                <a:sym typeface="Gill Sans"/>
              </a:defRPr>
            </a:lvl1pPr>
            <a:lvl2pPr marL="0" lvl="1" indent="0" algn="r">
              <a:spcBef>
                <a:spcPts val="0"/>
              </a:spcBef>
              <a:buNone/>
              <a:defRPr sz="800" b="0" i="0">
                <a:solidFill>
                  <a:srgbClr val="6C6463"/>
                </a:solidFill>
                <a:latin typeface="Gill Sans"/>
                <a:ea typeface="Gill Sans"/>
                <a:cs typeface="Gill Sans"/>
                <a:sym typeface="Gill Sans"/>
              </a:defRPr>
            </a:lvl2pPr>
            <a:lvl3pPr marL="0" lvl="2" indent="0" algn="r">
              <a:spcBef>
                <a:spcPts val="0"/>
              </a:spcBef>
              <a:buNone/>
              <a:defRPr sz="800" b="0" i="0">
                <a:solidFill>
                  <a:srgbClr val="6C6463"/>
                </a:solidFill>
                <a:latin typeface="Gill Sans"/>
                <a:ea typeface="Gill Sans"/>
                <a:cs typeface="Gill Sans"/>
                <a:sym typeface="Gill Sans"/>
              </a:defRPr>
            </a:lvl3pPr>
            <a:lvl4pPr marL="0" lvl="3" indent="0" algn="r">
              <a:spcBef>
                <a:spcPts val="0"/>
              </a:spcBef>
              <a:buNone/>
              <a:defRPr sz="800" b="0" i="0">
                <a:solidFill>
                  <a:srgbClr val="6C6463"/>
                </a:solidFill>
                <a:latin typeface="Gill Sans"/>
                <a:ea typeface="Gill Sans"/>
                <a:cs typeface="Gill Sans"/>
                <a:sym typeface="Gill Sans"/>
              </a:defRPr>
            </a:lvl4pPr>
            <a:lvl5pPr marL="0" lvl="4" indent="0" algn="r">
              <a:spcBef>
                <a:spcPts val="0"/>
              </a:spcBef>
              <a:buNone/>
              <a:defRPr sz="800" b="0" i="0">
                <a:solidFill>
                  <a:srgbClr val="6C6463"/>
                </a:solidFill>
                <a:latin typeface="Gill Sans"/>
                <a:ea typeface="Gill Sans"/>
                <a:cs typeface="Gill Sans"/>
                <a:sym typeface="Gill Sans"/>
              </a:defRPr>
            </a:lvl5pPr>
            <a:lvl6pPr marL="0" lvl="5" indent="0" algn="r">
              <a:spcBef>
                <a:spcPts val="0"/>
              </a:spcBef>
              <a:buNone/>
              <a:defRPr sz="800" b="0" i="0">
                <a:solidFill>
                  <a:srgbClr val="6C6463"/>
                </a:solidFill>
                <a:latin typeface="Gill Sans"/>
                <a:ea typeface="Gill Sans"/>
                <a:cs typeface="Gill Sans"/>
                <a:sym typeface="Gill Sans"/>
              </a:defRPr>
            </a:lvl6pPr>
            <a:lvl7pPr marL="0" lvl="6" indent="0" algn="r">
              <a:spcBef>
                <a:spcPts val="0"/>
              </a:spcBef>
              <a:buNone/>
              <a:defRPr sz="800" b="0" i="0">
                <a:solidFill>
                  <a:srgbClr val="6C6463"/>
                </a:solidFill>
                <a:latin typeface="Gill Sans"/>
                <a:ea typeface="Gill Sans"/>
                <a:cs typeface="Gill Sans"/>
                <a:sym typeface="Gill Sans"/>
              </a:defRPr>
            </a:lvl7pPr>
            <a:lvl8pPr marL="0" lvl="7" indent="0" algn="r">
              <a:spcBef>
                <a:spcPts val="0"/>
              </a:spcBef>
              <a:buNone/>
              <a:defRPr sz="800" b="0" i="0">
                <a:solidFill>
                  <a:srgbClr val="6C6463"/>
                </a:solidFill>
                <a:latin typeface="Gill Sans"/>
                <a:ea typeface="Gill Sans"/>
                <a:cs typeface="Gill Sans"/>
                <a:sym typeface="Gill Sans"/>
              </a:defRPr>
            </a:lvl8pPr>
            <a:lvl9pPr marL="0" lvl="8" indent="0" algn="r">
              <a:spcBef>
                <a:spcPts val="0"/>
              </a:spcBef>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212" name="Google Shape;212;p62"/>
          <p:cNvSpPr txBox="1">
            <a:spLocks noGrp="1"/>
          </p:cNvSpPr>
          <p:nvPr>
            <p:ph type="title"/>
          </p:nvPr>
        </p:nvSpPr>
        <p:spPr>
          <a:xfrm>
            <a:off x="914805" y="1052344"/>
            <a:ext cx="103632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3" name="Google Shape;213;p62"/>
          <p:cNvSpPr txBox="1">
            <a:spLocks noGrp="1"/>
          </p:cNvSpPr>
          <p:nvPr>
            <p:ph type="body" idx="1"/>
          </p:nvPr>
        </p:nvSpPr>
        <p:spPr>
          <a:xfrm>
            <a:off x="914400" y="1715549"/>
            <a:ext cx="10363200" cy="4233230"/>
          </a:xfrm>
          <a:prstGeom prst="rect">
            <a:avLst/>
          </a:prstGeom>
          <a:noFill/>
          <a:ln>
            <a:noFill/>
          </a:ln>
        </p:spPr>
        <p:txBody>
          <a:bodyPr spcFirstLastPara="1" wrap="square" lIns="91425" tIns="45700" rIns="91425" bIns="45700" anchor="t" anchorCtr="0">
            <a:normAutofit/>
          </a:bodyPr>
          <a:lstStyle>
            <a:lvl1pPr marL="604738" marR="0" lvl="0" indent="-436756" algn="l">
              <a:lnSpc>
                <a:spcPct val="100000"/>
              </a:lnSpc>
              <a:spcBef>
                <a:spcPts val="0"/>
              </a:spcBef>
              <a:spcAft>
                <a:spcPts val="0"/>
              </a:spcAft>
              <a:buClr>
                <a:srgbClr val="6C6463"/>
              </a:buClr>
              <a:buSzPts val="1600"/>
              <a:buFont typeface="Arial"/>
              <a:buChar char="•"/>
              <a:defRPr/>
            </a:lvl1pPr>
            <a:lvl2pPr marL="1209477" lvl="1" indent="-453554" algn="l">
              <a:spcBef>
                <a:spcPts val="1058"/>
              </a:spcBef>
              <a:spcAft>
                <a:spcPts val="0"/>
              </a:spcAft>
              <a:buClr>
                <a:srgbClr val="6C6463"/>
              </a:buClr>
              <a:buSzPts val="1800"/>
              <a:buChar char="–"/>
              <a:defRPr/>
            </a:lvl2pPr>
            <a:lvl3pPr marL="1814215" lvl="2" indent="-453554" algn="l">
              <a:spcBef>
                <a:spcPts val="1058"/>
              </a:spcBef>
              <a:spcAft>
                <a:spcPts val="0"/>
              </a:spcAft>
              <a:buClr>
                <a:srgbClr val="6C6463"/>
              </a:buClr>
              <a:buSzPts val="1800"/>
              <a:buChar char="•"/>
              <a:defRPr/>
            </a:lvl3pPr>
            <a:lvl4pPr marL="2418954" lvl="3" indent="-453554" algn="l">
              <a:spcBef>
                <a:spcPts val="476"/>
              </a:spcBef>
              <a:spcAft>
                <a:spcPts val="0"/>
              </a:spcAft>
              <a:buClr>
                <a:srgbClr val="6C6463"/>
              </a:buClr>
              <a:buSzPts val="1800"/>
              <a:buChar char="–"/>
              <a:defRPr/>
            </a:lvl4pPr>
            <a:lvl5pPr marL="3023692" lvl="4" indent="-453554" algn="l">
              <a:spcBef>
                <a:spcPts val="476"/>
              </a:spcBef>
              <a:spcAft>
                <a:spcPts val="0"/>
              </a:spcAft>
              <a:buClr>
                <a:srgbClr val="6C6463"/>
              </a:buClr>
              <a:buSzPts val="1800"/>
              <a:buChar char="»"/>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08FE8-CE95-41D1-BB8B-D2B3DE0358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7F7060-09EC-4089-951B-629BBD4F94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9AD1197-5901-49B6-B63E-02643A2B6F6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4728968-245F-4029-8817-12DA8A939315}"/>
              </a:ext>
            </a:extLst>
          </p:cNvPr>
          <p:cNvSpPr>
            <a:spLocks noGrp="1"/>
          </p:cNvSpPr>
          <p:nvPr>
            <p:ph type="dt" sz="half" idx="10"/>
          </p:nvPr>
        </p:nvSpPr>
        <p:spPr/>
        <p:txBody>
          <a:bodyPr/>
          <a:lstStyle/>
          <a:p>
            <a:fld id="{A727D3D8-CE2F-4F2A-BC05-DC5DE59371A6}" type="datetimeFigureOut">
              <a:rPr lang="en-US" smtClean="0"/>
              <a:t>11/7/2021</a:t>
            </a:fld>
            <a:endParaRPr lang="en-US"/>
          </a:p>
        </p:txBody>
      </p:sp>
      <p:sp>
        <p:nvSpPr>
          <p:cNvPr id="6" name="Footer Placeholder 5">
            <a:extLst>
              <a:ext uri="{FF2B5EF4-FFF2-40B4-BE49-F238E27FC236}">
                <a16:creationId xmlns:a16="http://schemas.microsoft.com/office/drawing/2014/main" id="{43287E48-38AE-403B-9D4F-253A44634B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26DCA9-4EF3-41CA-8999-E2C491BCFE69}"/>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079039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214"/>
        <p:cNvGrpSpPr/>
        <p:nvPr/>
      </p:nvGrpSpPr>
      <p:grpSpPr>
        <a:xfrm>
          <a:off x="0" y="0"/>
          <a:ext cx="0" cy="0"/>
          <a:chOff x="0" y="0"/>
          <a:chExt cx="0" cy="0"/>
        </a:xfrm>
      </p:grpSpPr>
      <p:sp>
        <p:nvSpPr>
          <p:cNvPr id="215" name="Google Shape;215;p63"/>
          <p:cNvSpPr txBox="1">
            <a:spLocks noGrp="1"/>
          </p:cNvSpPr>
          <p:nvPr>
            <p:ph type="body" idx="1"/>
          </p:nvPr>
        </p:nvSpPr>
        <p:spPr>
          <a:xfrm>
            <a:off x="914805" y="1715549"/>
            <a:ext cx="507959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6C6463"/>
              </a:buClr>
              <a:buSzPts val="1600"/>
              <a:buChar char="»"/>
              <a:defRPr sz="2100">
                <a:solidFill>
                  <a:srgbClr val="6C6463"/>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216" name="Google Shape;216;p63"/>
          <p:cNvSpPr txBox="1">
            <a:spLocks noGrp="1"/>
          </p:cNvSpPr>
          <p:nvPr>
            <p:ph type="body" idx="2"/>
          </p:nvPr>
        </p:nvSpPr>
        <p:spPr>
          <a:xfrm>
            <a:off x="6197600" y="1715549"/>
            <a:ext cx="508040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6C6463"/>
              </a:buClr>
              <a:buSzPts val="1600"/>
              <a:buChar char="»"/>
              <a:defRPr sz="2100">
                <a:solidFill>
                  <a:srgbClr val="6C6463"/>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217" name="Google Shape;217;p63"/>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8" name="Google Shape;218;p63"/>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9" name="Google Shape;219;p63"/>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6C6463"/>
                </a:solidFill>
                <a:latin typeface="Gill Sans"/>
                <a:ea typeface="Gill Sans"/>
                <a:cs typeface="Gill Sans"/>
                <a:sym typeface="Gill Sans"/>
              </a:defRPr>
            </a:lvl1pPr>
            <a:lvl2pPr marL="0" lvl="1" indent="0" algn="r">
              <a:spcBef>
                <a:spcPts val="0"/>
              </a:spcBef>
              <a:buNone/>
              <a:defRPr sz="800" b="0" i="0">
                <a:solidFill>
                  <a:srgbClr val="6C6463"/>
                </a:solidFill>
                <a:latin typeface="Gill Sans"/>
                <a:ea typeface="Gill Sans"/>
                <a:cs typeface="Gill Sans"/>
                <a:sym typeface="Gill Sans"/>
              </a:defRPr>
            </a:lvl2pPr>
            <a:lvl3pPr marL="0" lvl="2" indent="0" algn="r">
              <a:spcBef>
                <a:spcPts val="0"/>
              </a:spcBef>
              <a:buNone/>
              <a:defRPr sz="800" b="0" i="0">
                <a:solidFill>
                  <a:srgbClr val="6C6463"/>
                </a:solidFill>
                <a:latin typeface="Gill Sans"/>
                <a:ea typeface="Gill Sans"/>
                <a:cs typeface="Gill Sans"/>
                <a:sym typeface="Gill Sans"/>
              </a:defRPr>
            </a:lvl3pPr>
            <a:lvl4pPr marL="0" lvl="3" indent="0" algn="r">
              <a:spcBef>
                <a:spcPts val="0"/>
              </a:spcBef>
              <a:buNone/>
              <a:defRPr sz="800" b="0" i="0">
                <a:solidFill>
                  <a:srgbClr val="6C6463"/>
                </a:solidFill>
                <a:latin typeface="Gill Sans"/>
                <a:ea typeface="Gill Sans"/>
                <a:cs typeface="Gill Sans"/>
                <a:sym typeface="Gill Sans"/>
              </a:defRPr>
            </a:lvl4pPr>
            <a:lvl5pPr marL="0" lvl="4" indent="0" algn="r">
              <a:spcBef>
                <a:spcPts val="0"/>
              </a:spcBef>
              <a:buNone/>
              <a:defRPr sz="800" b="0" i="0">
                <a:solidFill>
                  <a:srgbClr val="6C6463"/>
                </a:solidFill>
                <a:latin typeface="Gill Sans"/>
                <a:ea typeface="Gill Sans"/>
                <a:cs typeface="Gill Sans"/>
                <a:sym typeface="Gill Sans"/>
              </a:defRPr>
            </a:lvl5pPr>
            <a:lvl6pPr marL="0" lvl="5" indent="0" algn="r">
              <a:spcBef>
                <a:spcPts val="0"/>
              </a:spcBef>
              <a:buNone/>
              <a:defRPr sz="800" b="0" i="0">
                <a:solidFill>
                  <a:srgbClr val="6C6463"/>
                </a:solidFill>
                <a:latin typeface="Gill Sans"/>
                <a:ea typeface="Gill Sans"/>
                <a:cs typeface="Gill Sans"/>
                <a:sym typeface="Gill Sans"/>
              </a:defRPr>
            </a:lvl6pPr>
            <a:lvl7pPr marL="0" lvl="6" indent="0" algn="r">
              <a:spcBef>
                <a:spcPts val="0"/>
              </a:spcBef>
              <a:buNone/>
              <a:defRPr sz="800" b="0" i="0">
                <a:solidFill>
                  <a:srgbClr val="6C6463"/>
                </a:solidFill>
                <a:latin typeface="Gill Sans"/>
                <a:ea typeface="Gill Sans"/>
                <a:cs typeface="Gill Sans"/>
                <a:sym typeface="Gill Sans"/>
              </a:defRPr>
            </a:lvl7pPr>
            <a:lvl8pPr marL="0" lvl="7" indent="0" algn="r">
              <a:spcBef>
                <a:spcPts val="0"/>
              </a:spcBef>
              <a:buNone/>
              <a:defRPr sz="800" b="0" i="0">
                <a:solidFill>
                  <a:srgbClr val="6C6463"/>
                </a:solidFill>
                <a:latin typeface="Gill Sans"/>
                <a:ea typeface="Gill Sans"/>
                <a:cs typeface="Gill Sans"/>
                <a:sym typeface="Gill Sans"/>
              </a:defRPr>
            </a:lvl8pPr>
            <a:lvl9pPr marL="0" lvl="8" indent="0" algn="r">
              <a:spcBef>
                <a:spcPts val="0"/>
              </a:spcBef>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220" name="Google Shape;220;p63"/>
          <p:cNvSpPr txBox="1">
            <a:spLocks noGrp="1"/>
          </p:cNvSpPr>
          <p:nvPr>
            <p:ph type="title"/>
          </p:nvPr>
        </p:nvSpPr>
        <p:spPr>
          <a:xfrm>
            <a:off x="914805" y="1052343"/>
            <a:ext cx="103632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3_Red/Gray 3 Content">
  <p:cSld name="3_Red/Gray 3 Content">
    <p:bg>
      <p:bgPr>
        <a:solidFill>
          <a:schemeClr val="lt1"/>
        </a:solidFill>
        <a:effectLst/>
      </p:bgPr>
    </p:bg>
    <p:spTree>
      <p:nvGrpSpPr>
        <p:cNvPr id="1" name="Shape 221"/>
        <p:cNvGrpSpPr/>
        <p:nvPr/>
      </p:nvGrpSpPr>
      <p:grpSpPr>
        <a:xfrm>
          <a:off x="0" y="0"/>
          <a:ext cx="0" cy="0"/>
          <a:chOff x="0" y="0"/>
          <a:chExt cx="0" cy="0"/>
        </a:xfrm>
      </p:grpSpPr>
      <p:sp>
        <p:nvSpPr>
          <p:cNvPr id="222" name="Google Shape;222;p64"/>
          <p:cNvSpPr txBox="1">
            <a:spLocks noGrp="1"/>
          </p:cNvSpPr>
          <p:nvPr>
            <p:ph type="body" idx="1"/>
          </p:nvPr>
        </p:nvSpPr>
        <p:spPr>
          <a:xfrm>
            <a:off x="914805" y="1715549"/>
            <a:ext cx="335239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FFFFFF"/>
              </a:buClr>
              <a:buSzPts val="1600"/>
              <a:buChar char="»"/>
              <a:defRPr sz="2100">
                <a:solidFill>
                  <a:srgbClr val="FFFFFF"/>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223" name="Google Shape;223;p64"/>
          <p:cNvSpPr txBox="1">
            <a:spLocks noGrp="1"/>
          </p:cNvSpPr>
          <p:nvPr>
            <p:ph type="body" idx="2"/>
          </p:nvPr>
        </p:nvSpPr>
        <p:spPr>
          <a:xfrm>
            <a:off x="7924800" y="1715549"/>
            <a:ext cx="335320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FFFFFF"/>
              </a:buClr>
              <a:buSzPts val="1600"/>
              <a:buChar char="»"/>
              <a:defRPr sz="2100">
                <a:solidFill>
                  <a:srgbClr val="FFFFFF"/>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224" name="Google Shape;224;p64"/>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5" name="Google Shape;225;p64"/>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6" name="Google Shape;226;p64"/>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6C6463"/>
                </a:solidFill>
                <a:latin typeface="Gill Sans"/>
                <a:ea typeface="Gill Sans"/>
                <a:cs typeface="Gill Sans"/>
                <a:sym typeface="Gill Sans"/>
              </a:defRPr>
            </a:lvl1pPr>
            <a:lvl2pPr marL="0" lvl="1" indent="0" algn="r">
              <a:spcBef>
                <a:spcPts val="0"/>
              </a:spcBef>
              <a:buNone/>
              <a:defRPr sz="800" b="0" i="0">
                <a:solidFill>
                  <a:srgbClr val="6C6463"/>
                </a:solidFill>
                <a:latin typeface="Gill Sans"/>
                <a:ea typeface="Gill Sans"/>
                <a:cs typeface="Gill Sans"/>
                <a:sym typeface="Gill Sans"/>
              </a:defRPr>
            </a:lvl2pPr>
            <a:lvl3pPr marL="0" lvl="2" indent="0" algn="r">
              <a:spcBef>
                <a:spcPts val="0"/>
              </a:spcBef>
              <a:buNone/>
              <a:defRPr sz="800" b="0" i="0">
                <a:solidFill>
                  <a:srgbClr val="6C6463"/>
                </a:solidFill>
                <a:latin typeface="Gill Sans"/>
                <a:ea typeface="Gill Sans"/>
                <a:cs typeface="Gill Sans"/>
                <a:sym typeface="Gill Sans"/>
              </a:defRPr>
            </a:lvl3pPr>
            <a:lvl4pPr marL="0" lvl="3" indent="0" algn="r">
              <a:spcBef>
                <a:spcPts val="0"/>
              </a:spcBef>
              <a:buNone/>
              <a:defRPr sz="800" b="0" i="0">
                <a:solidFill>
                  <a:srgbClr val="6C6463"/>
                </a:solidFill>
                <a:latin typeface="Gill Sans"/>
                <a:ea typeface="Gill Sans"/>
                <a:cs typeface="Gill Sans"/>
                <a:sym typeface="Gill Sans"/>
              </a:defRPr>
            </a:lvl4pPr>
            <a:lvl5pPr marL="0" lvl="4" indent="0" algn="r">
              <a:spcBef>
                <a:spcPts val="0"/>
              </a:spcBef>
              <a:buNone/>
              <a:defRPr sz="800" b="0" i="0">
                <a:solidFill>
                  <a:srgbClr val="6C6463"/>
                </a:solidFill>
                <a:latin typeface="Gill Sans"/>
                <a:ea typeface="Gill Sans"/>
                <a:cs typeface="Gill Sans"/>
                <a:sym typeface="Gill Sans"/>
              </a:defRPr>
            </a:lvl5pPr>
            <a:lvl6pPr marL="0" lvl="5" indent="0" algn="r">
              <a:spcBef>
                <a:spcPts val="0"/>
              </a:spcBef>
              <a:buNone/>
              <a:defRPr sz="800" b="0" i="0">
                <a:solidFill>
                  <a:srgbClr val="6C6463"/>
                </a:solidFill>
                <a:latin typeface="Gill Sans"/>
                <a:ea typeface="Gill Sans"/>
                <a:cs typeface="Gill Sans"/>
                <a:sym typeface="Gill Sans"/>
              </a:defRPr>
            </a:lvl6pPr>
            <a:lvl7pPr marL="0" lvl="6" indent="0" algn="r">
              <a:spcBef>
                <a:spcPts val="0"/>
              </a:spcBef>
              <a:buNone/>
              <a:defRPr sz="800" b="0" i="0">
                <a:solidFill>
                  <a:srgbClr val="6C6463"/>
                </a:solidFill>
                <a:latin typeface="Gill Sans"/>
                <a:ea typeface="Gill Sans"/>
                <a:cs typeface="Gill Sans"/>
                <a:sym typeface="Gill Sans"/>
              </a:defRPr>
            </a:lvl7pPr>
            <a:lvl8pPr marL="0" lvl="7" indent="0" algn="r">
              <a:spcBef>
                <a:spcPts val="0"/>
              </a:spcBef>
              <a:buNone/>
              <a:defRPr sz="800" b="0" i="0">
                <a:solidFill>
                  <a:srgbClr val="6C6463"/>
                </a:solidFill>
                <a:latin typeface="Gill Sans"/>
                <a:ea typeface="Gill Sans"/>
                <a:cs typeface="Gill Sans"/>
                <a:sym typeface="Gill Sans"/>
              </a:defRPr>
            </a:lvl8pPr>
            <a:lvl9pPr marL="0" lvl="8" indent="0" algn="r">
              <a:spcBef>
                <a:spcPts val="0"/>
              </a:spcBef>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227" name="Google Shape;227;p64"/>
          <p:cNvSpPr txBox="1">
            <a:spLocks noGrp="1"/>
          </p:cNvSpPr>
          <p:nvPr>
            <p:ph type="body" idx="3"/>
          </p:nvPr>
        </p:nvSpPr>
        <p:spPr>
          <a:xfrm>
            <a:off x="4419398" y="1715549"/>
            <a:ext cx="3353205" cy="4233230"/>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36756" algn="l">
              <a:spcBef>
                <a:spcPts val="423"/>
              </a:spcBef>
              <a:spcAft>
                <a:spcPts val="0"/>
              </a:spcAft>
              <a:buClr>
                <a:srgbClr val="FFFFFF"/>
              </a:buClr>
              <a:buSzPts val="1600"/>
              <a:buChar char="»"/>
              <a:defRPr sz="2100">
                <a:solidFill>
                  <a:srgbClr val="FFFFFF"/>
                </a:solidFill>
              </a:defRPr>
            </a:lvl5pPr>
            <a:lvl6pPr marL="3628431" lvl="5" indent="-453554" algn="l">
              <a:spcBef>
                <a:spcPts val="476"/>
              </a:spcBef>
              <a:spcAft>
                <a:spcPts val="0"/>
              </a:spcAft>
              <a:buClr>
                <a:schemeClr val="dk1"/>
              </a:buClr>
              <a:buSzPts val="1800"/>
              <a:buChar char="•"/>
              <a:defRPr sz="2400"/>
            </a:lvl6pPr>
            <a:lvl7pPr marL="4233169" lvl="6" indent="-453554" algn="l">
              <a:spcBef>
                <a:spcPts val="476"/>
              </a:spcBef>
              <a:spcAft>
                <a:spcPts val="0"/>
              </a:spcAft>
              <a:buClr>
                <a:schemeClr val="dk1"/>
              </a:buClr>
              <a:buSzPts val="1800"/>
              <a:buChar char="•"/>
              <a:defRPr sz="2400"/>
            </a:lvl7pPr>
            <a:lvl8pPr marL="4837908" lvl="7" indent="-453554" algn="l">
              <a:spcBef>
                <a:spcPts val="476"/>
              </a:spcBef>
              <a:spcAft>
                <a:spcPts val="0"/>
              </a:spcAft>
              <a:buClr>
                <a:schemeClr val="dk1"/>
              </a:buClr>
              <a:buSzPts val="1800"/>
              <a:buChar char="•"/>
              <a:defRPr sz="2400"/>
            </a:lvl8pPr>
            <a:lvl9pPr marL="5442646" lvl="8" indent="-453554" algn="l">
              <a:spcBef>
                <a:spcPts val="476"/>
              </a:spcBef>
              <a:spcAft>
                <a:spcPts val="0"/>
              </a:spcAft>
              <a:buClr>
                <a:schemeClr val="dk1"/>
              </a:buClr>
              <a:buSzPts val="1800"/>
              <a:buChar char="•"/>
              <a:defRPr sz="2400"/>
            </a:lvl9pPr>
          </a:lstStyle>
          <a:p>
            <a:endParaRPr/>
          </a:p>
        </p:txBody>
      </p:sp>
      <p:sp>
        <p:nvSpPr>
          <p:cNvPr id="228" name="Google Shape;228;p64"/>
          <p:cNvSpPr txBox="1">
            <a:spLocks noGrp="1"/>
          </p:cNvSpPr>
          <p:nvPr>
            <p:ph type="title"/>
          </p:nvPr>
        </p:nvSpPr>
        <p:spPr>
          <a:xfrm>
            <a:off x="914805" y="1052343"/>
            <a:ext cx="103632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3_Red/Gray 1 Content + Bottom Photo">
  <p:cSld name="3_Red/Gray 1 Content + Bottom Photo">
    <p:bg>
      <p:bgPr>
        <a:solidFill>
          <a:schemeClr val="lt1"/>
        </a:solidFill>
        <a:effectLst/>
      </p:bgPr>
    </p:bg>
    <p:spTree>
      <p:nvGrpSpPr>
        <p:cNvPr id="1" name="Shape 229"/>
        <p:cNvGrpSpPr/>
        <p:nvPr/>
      </p:nvGrpSpPr>
      <p:grpSpPr>
        <a:xfrm>
          <a:off x="0" y="0"/>
          <a:ext cx="0" cy="0"/>
          <a:chOff x="0" y="0"/>
          <a:chExt cx="0" cy="0"/>
        </a:xfrm>
      </p:grpSpPr>
      <p:sp>
        <p:nvSpPr>
          <p:cNvPr id="230" name="Google Shape;230;p65"/>
          <p:cNvSpPr>
            <a:spLocks noGrp="1"/>
          </p:cNvSpPr>
          <p:nvPr>
            <p:ph type="pic" idx="2"/>
          </p:nvPr>
        </p:nvSpPr>
        <p:spPr>
          <a:xfrm>
            <a:off x="203200" y="3428999"/>
            <a:ext cx="11785600" cy="3228220"/>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317"/>
              </a:spcBef>
              <a:spcAft>
                <a:spcPts val="0"/>
              </a:spcAft>
              <a:buClr>
                <a:srgbClr val="6C6463"/>
              </a:buClr>
              <a:buSzPts val="1200"/>
              <a:buFont typeface="Arial"/>
              <a:buNone/>
              <a:defRPr sz="16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2pPr>
            <a:lvl3pPr marR="0" lvl="2" algn="l" rtl="0">
              <a:spcBef>
                <a:spcPts val="1058"/>
              </a:spcBef>
              <a:spcAft>
                <a:spcPts val="0"/>
              </a:spcAft>
              <a:buClr>
                <a:srgbClr val="6C6463"/>
              </a:buClr>
              <a:buSzPts val="1800"/>
              <a:buFont typeface="Arial"/>
              <a:buChar char="•"/>
              <a:defRPr sz="2400" b="0" i="0" u="none" strike="noStrike" cap="none">
                <a:solidFill>
                  <a:srgbClr val="6C6463"/>
                </a:solidFill>
                <a:latin typeface="Gill Sans"/>
                <a:ea typeface="Gill Sans"/>
                <a:cs typeface="Gill Sans"/>
                <a:sym typeface="Gill Sans"/>
              </a:defRPr>
            </a:lvl3pPr>
            <a:lvl4pPr marR="0" lvl="3" algn="l" rtl="0">
              <a:spcBef>
                <a:spcPts val="423"/>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4pPr>
            <a:lvl5pPr marR="0" lvl="4" algn="l" rtl="0">
              <a:spcBef>
                <a:spcPts val="370"/>
              </a:spcBef>
              <a:spcAft>
                <a:spcPts val="0"/>
              </a:spcAft>
              <a:buClr>
                <a:srgbClr val="6C6463"/>
              </a:buClr>
              <a:buSzPts val="1400"/>
              <a:buFont typeface="Arial"/>
              <a:buChar char="»"/>
              <a:defRPr sz="1900" b="0" i="0" u="none" strike="noStrike" cap="none">
                <a:solidFill>
                  <a:srgbClr val="6C6463"/>
                </a:solidFill>
                <a:latin typeface="Gill Sans"/>
                <a:ea typeface="Gill Sans"/>
                <a:cs typeface="Gill Sans"/>
                <a:sym typeface="Gill Sans"/>
              </a:defRPr>
            </a:lvl5pPr>
            <a:lvl6pPr marR="0" lvl="5"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6pPr>
            <a:lvl7pPr marR="0" lvl="6"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7pPr>
            <a:lvl8pPr marR="0" lvl="7"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8pPr>
            <a:lvl9pPr marR="0" lvl="8"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9pPr>
          </a:lstStyle>
          <a:p>
            <a:endParaRPr/>
          </a:p>
        </p:txBody>
      </p:sp>
      <p:sp>
        <p:nvSpPr>
          <p:cNvPr id="231" name="Google Shape;231;p65"/>
          <p:cNvSpPr txBox="1">
            <a:spLocks noGrp="1"/>
          </p:cNvSpPr>
          <p:nvPr>
            <p:ph type="body" idx="1"/>
          </p:nvPr>
        </p:nvSpPr>
        <p:spPr>
          <a:xfrm>
            <a:off x="914400" y="1715549"/>
            <a:ext cx="10363200" cy="1511868"/>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a:solidFill>
                  <a:srgbClr val="6C6463"/>
                </a:solidFill>
              </a:defRPr>
            </a:lvl1pPr>
            <a:lvl2pPr marL="1209477" lvl="1" indent="-436756" algn="l">
              <a:spcBef>
                <a:spcPts val="1058"/>
              </a:spcBef>
              <a:spcAft>
                <a:spcPts val="0"/>
              </a:spcAft>
              <a:buClr>
                <a:srgbClr val="6C6463"/>
              </a:buClr>
              <a:buSzPts val="1600"/>
              <a:buChar char="–"/>
              <a:defRPr>
                <a:solidFill>
                  <a:srgbClr val="6C6463"/>
                </a:solidFill>
              </a:defRPr>
            </a:lvl2pPr>
            <a:lvl3pPr marL="1814215" lvl="2" indent="-453554" algn="l">
              <a:spcBef>
                <a:spcPts val="1058"/>
              </a:spcBef>
              <a:spcAft>
                <a:spcPts val="0"/>
              </a:spcAft>
              <a:buClr>
                <a:srgbClr val="6C6463"/>
              </a:buClr>
              <a:buSzPts val="1800"/>
              <a:buChar char="•"/>
              <a:defRPr>
                <a:solidFill>
                  <a:srgbClr val="6C6463"/>
                </a:solidFill>
              </a:defRPr>
            </a:lvl3pPr>
            <a:lvl4pPr marL="2418954" lvl="3" indent="-436756" algn="l">
              <a:spcBef>
                <a:spcPts val="423"/>
              </a:spcBef>
              <a:spcAft>
                <a:spcPts val="0"/>
              </a:spcAft>
              <a:buClr>
                <a:srgbClr val="6C6463"/>
              </a:buClr>
              <a:buSzPts val="1600"/>
              <a:buChar char="–"/>
              <a:defRPr>
                <a:solidFill>
                  <a:srgbClr val="6C6463"/>
                </a:solidFill>
              </a:defRPr>
            </a:lvl4pPr>
            <a:lvl5pPr marL="3023692" lvl="4" indent="-419957" algn="l">
              <a:spcBef>
                <a:spcPts val="370"/>
              </a:spcBef>
              <a:spcAft>
                <a:spcPts val="0"/>
              </a:spcAft>
              <a:buClr>
                <a:srgbClr val="FFFFFF"/>
              </a:buClr>
              <a:buSzPts val="1400"/>
              <a:buChar char="»"/>
              <a:defRPr>
                <a:solidFill>
                  <a:srgbClr val="FFFFFF"/>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232" name="Google Shape;232;p65"/>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3" name="Google Shape;233;p65"/>
          <p:cNvSpPr txBox="1">
            <a:spLocks noGrp="1"/>
          </p:cNvSpPr>
          <p:nvPr>
            <p:ph type="ftr" idx="11"/>
          </p:nvPr>
        </p:nvSpPr>
        <p:spPr>
          <a:xfrm>
            <a:off x="4165600" y="6423505"/>
            <a:ext cx="3860800" cy="215403"/>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8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4" name="Google Shape;234;p65"/>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FFFFFF"/>
                </a:solidFill>
                <a:latin typeface="Gill Sans"/>
                <a:ea typeface="Gill Sans"/>
                <a:cs typeface="Gill Sans"/>
                <a:sym typeface="Gill Sans"/>
              </a:defRPr>
            </a:lvl1pPr>
            <a:lvl2pPr marL="0" lvl="1" indent="0" algn="r">
              <a:spcBef>
                <a:spcPts val="0"/>
              </a:spcBef>
              <a:buNone/>
              <a:defRPr sz="800" b="0" i="0">
                <a:solidFill>
                  <a:srgbClr val="FFFFFF"/>
                </a:solidFill>
                <a:latin typeface="Gill Sans"/>
                <a:ea typeface="Gill Sans"/>
                <a:cs typeface="Gill Sans"/>
                <a:sym typeface="Gill Sans"/>
              </a:defRPr>
            </a:lvl2pPr>
            <a:lvl3pPr marL="0" lvl="2" indent="0" algn="r">
              <a:spcBef>
                <a:spcPts val="0"/>
              </a:spcBef>
              <a:buNone/>
              <a:defRPr sz="800" b="0" i="0">
                <a:solidFill>
                  <a:srgbClr val="FFFFFF"/>
                </a:solidFill>
                <a:latin typeface="Gill Sans"/>
                <a:ea typeface="Gill Sans"/>
                <a:cs typeface="Gill Sans"/>
                <a:sym typeface="Gill Sans"/>
              </a:defRPr>
            </a:lvl3pPr>
            <a:lvl4pPr marL="0" lvl="3" indent="0" algn="r">
              <a:spcBef>
                <a:spcPts val="0"/>
              </a:spcBef>
              <a:buNone/>
              <a:defRPr sz="800" b="0" i="0">
                <a:solidFill>
                  <a:srgbClr val="FFFFFF"/>
                </a:solidFill>
                <a:latin typeface="Gill Sans"/>
                <a:ea typeface="Gill Sans"/>
                <a:cs typeface="Gill Sans"/>
                <a:sym typeface="Gill Sans"/>
              </a:defRPr>
            </a:lvl4pPr>
            <a:lvl5pPr marL="0" lvl="4" indent="0" algn="r">
              <a:spcBef>
                <a:spcPts val="0"/>
              </a:spcBef>
              <a:buNone/>
              <a:defRPr sz="800" b="0" i="0">
                <a:solidFill>
                  <a:srgbClr val="FFFFFF"/>
                </a:solidFill>
                <a:latin typeface="Gill Sans"/>
                <a:ea typeface="Gill Sans"/>
                <a:cs typeface="Gill Sans"/>
                <a:sym typeface="Gill Sans"/>
              </a:defRPr>
            </a:lvl5pPr>
            <a:lvl6pPr marL="0" lvl="5" indent="0" algn="r">
              <a:spcBef>
                <a:spcPts val="0"/>
              </a:spcBef>
              <a:buNone/>
              <a:defRPr sz="800" b="0" i="0">
                <a:solidFill>
                  <a:srgbClr val="FFFFFF"/>
                </a:solidFill>
                <a:latin typeface="Gill Sans"/>
                <a:ea typeface="Gill Sans"/>
                <a:cs typeface="Gill Sans"/>
                <a:sym typeface="Gill Sans"/>
              </a:defRPr>
            </a:lvl6pPr>
            <a:lvl7pPr marL="0" lvl="6" indent="0" algn="r">
              <a:spcBef>
                <a:spcPts val="0"/>
              </a:spcBef>
              <a:buNone/>
              <a:defRPr sz="800" b="0" i="0">
                <a:solidFill>
                  <a:srgbClr val="FFFFFF"/>
                </a:solidFill>
                <a:latin typeface="Gill Sans"/>
                <a:ea typeface="Gill Sans"/>
                <a:cs typeface="Gill Sans"/>
                <a:sym typeface="Gill Sans"/>
              </a:defRPr>
            </a:lvl7pPr>
            <a:lvl8pPr marL="0" lvl="7" indent="0" algn="r">
              <a:spcBef>
                <a:spcPts val="0"/>
              </a:spcBef>
              <a:buNone/>
              <a:defRPr sz="800" b="0" i="0">
                <a:solidFill>
                  <a:srgbClr val="FFFFFF"/>
                </a:solidFill>
                <a:latin typeface="Gill Sans"/>
                <a:ea typeface="Gill Sans"/>
                <a:cs typeface="Gill Sans"/>
                <a:sym typeface="Gill Sans"/>
              </a:defRPr>
            </a:lvl8pPr>
            <a:lvl9pPr marL="0" lvl="8" indent="0" algn="r">
              <a:spcBef>
                <a:spcPts val="0"/>
              </a:spcBef>
              <a:buNone/>
              <a:defRPr sz="8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235" name="Google Shape;235;p65"/>
          <p:cNvSpPr txBox="1">
            <a:spLocks noGrp="1"/>
          </p:cNvSpPr>
          <p:nvPr>
            <p:ph type="body" idx="3"/>
          </p:nvPr>
        </p:nvSpPr>
        <p:spPr>
          <a:xfrm rot="16200000">
            <a:off x="10494091" y="4692897"/>
            <a:ext cx="2743200" cy="215403"/>
          </a:xfrm>
          <a:prstGeom prst="rect">
            <a:avLst/>
          </a:prstGeom>
          <a:noFill/>
          <a:ln>
            <a:noFill/>
          </a:ln>
        </p:spPr>
        <p:txBody>
          <a:bodyPr spcFirstLastPara="1" wrap="square" lIns="91425" tIns="45700" rIns="91425" bIns="45700" anchor="t" anchorCtr="0">
            <a:spAutoFit/>
          </a:bodyPr>
          <a:lstStyle>
            <a:lvl1pPr marL="604738" lvl="0" indent="-302369" algn="r">
              <a:spcBef>
                <a:spcPts val="0"/>
              </a:spcBef>
              <a:spcAft>
                <a:spcPts val="0"/>
              </a:spcAft>
              <a:buClr>
                <a:srgbClr val="FFFFFF"/>
              </a:buClr>
              <a:buSzPts val="600"/>
              <a:buNone/>
              <a:defRPr sz="800">
                <a:solidFill>
                  <a:srgbClr val="FFFFFF"/>
                </a:solidFill>
              </a:defRPr>
            </a:lvl1pPr>
            <a:lvl2pPr marL="1209477" lvl="1" indent="-302369" algn="l">
              <a:spcBef>
                <a:spcPts val="1058"/>
              </a:spcBef>
              <a:spcAft>
                <a:spcPts val="0"/>
              </a:spcAft>
              <a:buClr>
                <a:schemeClr val="lt1"/>
              </a:buClr>
              <a:buSzPts val="1800"/>
              <a:buNone/>
              <a:defRPr sz="2400">
                <a:solidFill>
                  <a:schemeClr val="lt1"/>
                </a:solidFill>
              </a:defRPr>
            </a:lvl2pPr>
            <a:lvl3pPr marL="1814215" lvl="2" indent="-302369" algn="l">
              <a:spcBef>
                <a:spcPts val="1058"/>
              </a:spcBef>
              <a:spcAft>
                <a:spcPts val="0"/>
              </a:spcAft>
              <a:buClr>
                <a:schemeClr val="lt1"/>
              </a:buClr>
              <a:buSzPts val="1600"/>
              <a:buNone/>
              <a:defRPr sz="2100">
                <a:solidFill>
                  <a:schemeClr val="lt1"/>
                </a:solidFill>
              </a:defRPr>
            </a:lvl3pPr>
            <a:lvl4pPr marL="2418954" lvl="3" indent="-302369" algn="l">
              <a:spcBef>
                <a:spcPts val="370"/>
              </a:spcBef>
              <a:spcAft>
                <a:spcPts val="0"/>
              </a:spcAft>
              <a:buClr>
                <a:schemeClr val="lt1"/>
              </a:buClr>
              <a:buSzPts val="1400"/>
              <a:buNone/>
              <a:defRPr sz="1900">
                <a:solidFill>
                  <a:schemeClr val="lt1"/>
                </a:solidFill>
              </a:defRPr>
            </a:lvl4pPr>
            <a:lvl5pPr marL="3023692" lvl="4" indent="-302369" algn="l">
              <a:spcBef>
                <a:spcPts val="317"/>
              </a:spcBef>
              <a:spcAft>
                <a:spcPts val="0"/>
              </a:spcAft>
              <a:buClr>
                <a:schemeClr val="lt1"/>
              </a:buClr>
              <a:buSzPts val="1200"/>
              <a:buNone/>
              <a:defRPr sz="1600">
                <a:solidFill>
                  <a:schemeClr val="lt1"/>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236" name="Google Shape;236;p65"/>
          <p:cNvSpPr txBox="1">
            <a:spLocks noGrp="1"/>
          </p:cNvSpPr>
          <p:nvPr>
            <p:ph type="title"/>
          </p:nvPr>
        </p:nvSpPr>
        <p:spPr>
          <a:xfrm>
            <a:off x="914805" y="1052343"/>
            <a:ext cx="103632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3_Red/Gray 1 Content + Right Photo">
  <p:cSld name="3_Red/Gray 1 Content + Right Photo">
    <p:bg>
      <p:bgPr>
        <a:solidFill>
          <a:schemeClr val="lt1"/>
        </a:solidFill>
        <a:effectLst/>
      </p:bgPr>
    </p:bg>
    <p:spTree>
      <p:nvGrpSpPr>
        <p:cNvPr id="1" name="Shape 237"/>
        <p:cNvGrpSpPr/>
        <p:nvPr/>
      </p:nvGrpSpPr>
      <p:grpSpPr>
        <a:xfrm>
          <a:off x="0" y="0"/>
          <a:ext cx="0" cy="0"/>
          <a:chOff x="0" y="0"/>
          <a:chExt cx="0" cy="0"/>
        </a:xfrm>
      </p:grpSpPr>
      <p:sp>
        <p:nvSpPr>
          <p:cNvPr id="238" name="Google Shape;238;p66"/>
          <p:cNvSpPr>
            <a:spLocks noGrp="1"/>
          </p:cNvSpPr>
          <p:nvPr>
            <p:ph type="pic" idx="2"/>
          </p:nvPr>
        </p:nvSpPr>
        <p:spPr>
          <a:xfrm>
            <a:off x="6096000" y="203683"/>
            <a:ext cx="5892800" cy="6450636"/>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317"/>
              </a:spcBef>
              <a:spcAft>
                <a:spcPts val="0"/>
              </a:spcAft>
              <a:buClr>
                <a:srgbClr val="6C6463"/>
              </a:buClr>
              <a:buSzPts val="1200"/>
              <a:buFont typeface="Arial"/>
              <a:buNone/>
              <a:defRPr sz="16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2pPr>
            <a:lvl3pPr marR="0" lvl="2" algn="l" rtl="0">
              <a:spcBef>
                <a:spcPts val="1058"/>
              </a:spcBef>
              <a:spcAft>
                <a:spcPts val="0"/>
              </a:spcAft>
              <a:buClr>
                <a:srgbClr val="6C6463"/>
              </a:buClr>
              <a:buSzPts val="1800"/>
              <a:buFont typeface="Arial"/>
              <a:buChar char="•"/>
              <a:defRPr sz="2400" b="0" i="0" u="none" strike="noStrike" cap="none">
                <a:solidFill>
                  <a:srgbClr val="6C6463"/>
                </a:solidFill>
                <a:latin typeface="Gill Sans"/>
                <a:ea typeface="Gill Sans"/>
                <a:cs typeface="Gill Sans"/>
                <a:sym typeface="Gill Sans"/>
              </a:defRPr>
            </a:lvl3pPr>
            <a:lvl4pPr marR="0" lvl="3" algn="l" rtl="0">
              <a:spcBef>
                <a:spcPts val="423"/>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4pPr>
            <a:lvl5pPr marR="0" lvl="4" algn="l" rtl="0">
              <a:spcBef>
                <a:spcPts val="370"/>
              </a:spcBef>
              <a:spcAft>
                <a:spcPts val="0"/>
              </a:spcAft>
              <a:buClr>
                <a:srgbClr val="6C6463"/>
              </a:buClr>
              <a:buSzPts val="1400"/>
              <a:buFont typeface="Arial"/>
              <a:buChar char="»"/>
              <a:defRPr sz="1900" b="0" i="0" u="none" strike="noStrike" cap="none">
                <a:solidFill>
                  <a:srgbClr val="6C6463"/>
                </a:solidFill>
                <a:latin typeface="Gill Sans"/>
                <a:ea typeface="Gill Sans"/>
                <a:cs typeface="Gill Sans"/>
                <a:sym typeface="Gill Sans"/>
              </a:defRPr>
            </a:lvl5pPr>
            <a:lvl6pPr marR="0" lvl="5"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6pPr>
            <a:lvl7pPr marR="0" lvl="6"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7pPr>
            <a:lvl8pPr marR="0" lvl="7"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8pPr>
            <a:lvl9pPr marR="0" lvl="8"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9pPr>
          </a:lstStyle>
          <a:p>
            <a:endParaRPr/>
          </a:p>
        </p:txBody>
      </p:sp>
      <p:sp>
        <p:nvSpPr>
          <p:cNvPr id="239" name="Google Shape;239;p66"/>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0" name="Google Shape;240;p66"/>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FFFFFF"/>
                </a:solidFill>
                <a:latin typeface="Gill Sans"/>
                <a:ea typeface="Gill Sans"/>
                <a:cs typeface="Gill Sans"/>
                <a:sym typeface="Gill Sans"/>
              </a:defRPr>
            </a:lvl1pPr>
            <a:lvl2pPr marL="0" lvl="1" indent="0" algn="r">
              <a:spcBef>
                <a:spcPts val="0"/>
              </a:spcBef>
              <a:buNone/>
              <a:defRPr sz="800" b="0" i="0">
                <a:solidFill>
                  <a:srgbClr val="FFFFFF"/>
                </a:solidFill>
                <a:latin typeface="Gill Sans"/>
                <a:ea typeface="Gill Sans"/>
                <a:cs typeface="Gill Sans"/>
                <a:sym typeface="Gill Sans"/>
              </a:defRPr>
            </a:lvl2pPr>
            <a:lvl3pPr marL="0" lvl="2" indent="0" algn="r">
              <a:spcBef>
                <a:spcPts val="0"/>
              </a:spcBef>
              <a:buNone/>
              <a:defRPr sz="800" b="0" i="0">
                <a:solidFill>
                  <a:srgbClr val="FFFFFF"/>
                </a:solidFill>
                <a:latin typeface="Gill Sans"/>
                <a:ea typeface="Gill Sans"/>
                <a:cs typeface="Gill Sans"/>
                <a:sym typeface="Gill Sans"/>
              </a:defRPr>
            </a:lvl3pPr>
            <a:lvl4pPr marL="0" lvl="3" indent="0" algn="r">
              <a:spcBef>
                <a:spcPts val="0"/>
              </a:spcBef>
              <a:buNone/>
              <a:defRPr sz="800" b="0" i="0">
                <a:solidFill>
                  <a:srgbClr val="FFFFFF"/>
                </a:solidFill>
                <a:latin typeface="Gill Sans"/>
                <a:ea typeface="Gill Sans"/>
                <a:cs typeface="Gill Sans"/>
                <a:sym typeface="Gill Sans"/>
              </a:defRPr>
            </a:lvl4pPr>
            <a:lvl5pPr marL="0" lvl="4" indent="0" algn="r">
              <a:spcBef>
                <a:spcPts val="0"/>
              </a:spcBef>
              <a:buNone/>
              <a:defRPr sz="800" b="0" i="0">
                <a:solidFill>
                  <a:srgbClr val="FFFFFF"/>
                </a:solidFill>
                <a:latin typeface="Gill Sans"/>
                <a:ea typeface="Gill Sans"/>
                <a:cs typeface="Gill Sans"/>
                <a:sym typeface="Gill Sans"/>
              </a:defRPr>
            </a:lvl5pPr>
            <a:lvl6pPr marL="0" lvl="5" indent="0" algn="r">
              <a:spcBef>
                <a:spcPts val="0"/>
              </a:spcBef>
              <a:buNone/>
              <a:defRPr sz="800" b="0" i="0">
                <a:solidFill>
                  <a:srgbClr val="FFFFFF"/>
                </a:solidFill>
                <a:latin typeface="Gill Sans"/>
                <a:ea typeface="Gill Sans"/>
                <a:cs typeface="Gill Sans"/>
                <a:sym typeface="Gill Sans"/>
              </a:defRPr>
            </a:lvl6pPr>
            <a:lvl7pPr marL="0" lvl="6" indent="0" algn="r">
              <a:spcBef>
                <a:spcPts val="0"/>
              </a:spcBef>
              <a:buNone/>
              <a:defRPr sz="800" b="0" i="0">
                <a:solidFill>
                  <a:srgbClr val="FFFFFF"/>
                </a:solidFill>
                <a:latin typeface="Gill Sans"/>
                <a:ea typeface="Gill Sans"/>
                <a:cs typeface="Gill Sans"/>
                <a:sym typeface="Gill Sans"/>
              </a:defRPr>
            </a:lvl7pPr>
            <a:lvl8pPr marL="0" lvl="7" indent="0" algn="r">
              <a:spcBef>
                <a:spcPts val="0"/>
              </a:spcBef>
              <a:buNone/>
              <a:defRPr sz="800" b="0" i="0">
                <a:solidFill>
                  <a:srgbClr val="FFFFFF"/>
                </a:solidFill>
                <a:latin typeface="Gill Sans"/>
                <a:ea typeface="Gill Sans"/>
                <a:cs typeface="Gill Sans"/>
                <a:sym typeface="Gill Sans"/>
              </a:defRPr>
            </a:lvl8pPr>
            <a:lvl9pPr marL="0" lvl="8" indent="0" algn="r">
              <a:spcBef>
                <a:spcPts val="0"/>
              </a:spcBef>
              <a:buNone/>
              <a:defRPr sz="8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241" name="Google Shape;241;p66"/>
          <p:cNvSpPr txBox="1">
            <a:spLocks noGrp="1"/>
          </p:cNvSpPr>
          <p:nvPr>
            <p:ph type="body" idx="1"/>
          </p:nvPr>
        </p:nvSpPr>
        <p:spPr>
          <a:xfrm>
            <a:off x="914400" y="2219505"/>
            <a:ext cx="4876800" cy="3729274"/>
          </a:xfrm>
          <a:prstGeom prst="rect">
            <a:avLst/>
          </a:prstGeom>
          <a:noFill/>
          <a:ln>
            <a:noFill/>
          </a:ln>
        </p:spPr>
        <p:txBody>
          <a:bodyPr spcFirstLastPara="1" wrap="square" lIns="91425" tIns="45700" rIns="91425" bIns="45700" anchor="t" anchorCtr="0">
            <a:normAutofit/>
          </a:bodyPr>
          <a:lstStyle>
            <a:lvl1pPr marL="604738" lvl="0" indent="-436756" algn="l">
              <a:spcBef>
                <a:spcPts val="0"/>
              </a:spcBef>
              <a:spcAft>
                <a:spcPts val="0"/>
              </a:spcAft>
              <a:buClr>
                <a:srgbClr val="6C6463"/>
              </a:buClr>
              <a:buSzPts val="1600"/>
              <a:buChar char="•"/>
              <a:defRPr sz="2100">
                <a:solidFill>
                  <a:srgbClr val="6C6463"/>
                </a:solidFill>
              </a:defRPr>
            </a:lvl1pPr>
            <a:lvl2pPr marL="1209477" lvl="1" indent="-436756" algn="l">
              <a:spcBef>
                <a:spcPts val="1058"/>
              </a:spcBef>
              <a:spcAft>
                <a:spcPts val="0"/>
              </a:spcAft>
              <a:buClr>
                <a:srgbClr val="6C6463"/>
              </a:buClr>
              <a:buSzPts val="1600"/>
              <a:buChar char="–"/>
              <a:defRPr sz="2100">
                <a:solidFill>
                  <a:srgbClr val="6C6463"/>
                </a:solidFill>
              </a:defRPr>
            </a:lvl2pPr>
            <a:lvl3pPr marL="1814215" lvl="2" indent="-436756" algn="l">
              <a:spcBef>
                <a:spcPts val="1058"/>
              </a:spcBef>
              <a:spcAft>
                <a:spcPts val="0"/>
              </a:spcAft>
              <a:buClr>
                <a:srgbClr val="6C6463"/>
              </a:buClr>
              <a:buSzPts val="1600"/>
              <a:buChar char="•"/>
              <a:defRPr sz="2100">
                <a:solidFill>
                  <a:srgbClr val="6C6463"/>
                </a:solidFill>
              </a:defRPr>
            </a:lvl3pPr>
            <a:lvl4pPr marL="2418954" lvl="3" indent="-419957" algn="l">
              <a:spcBef>
                <a:spcPts val="370"/>
              </a:spcBef>
              <a:spcAft>
                <a:spcPts val="0"/>
              </a:spcAft>
              <a:buClr>
                <a:srgbClr val="6C6463"/>
              </a:buClr>
              <a:buSzPts val="1400"/>
              <a:buChar char="–"/>
              <a:defRPr sz="1900">
                <a:solidFill>
                  <a:srgbClr val="6C6463"/>
                </a:solidFill>
              </a:defRPr>
            </a:lvl4pPr>
            <a:lvl5pPr marL="3023692" lvl="4" indent="-419957" algn="l">
              <a:spcBef>
                <a:spcPts val="370"/>
              </a:spcBef>
              <a:spcAft>
                <a:spcPts val="0"/>
              </a:spcAft>
              <a:buClr>
                <a:srgbClr val="FFFFFF"/>
              </a:buClr>
              <a:buSzPts val="1400"/>
              <a:buChar char="»"/>
              <a:defRPr>
                <a:solidFill>
                  <a:srgbClr val="FFFFFF"/>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242" name="Google Shape;242;p66"/>
          <p:cNvSpPr txBox="1">
            <a:spLocks noGrp="1"/>
          </p:cNvSpPr>
          <p:nvPr>
            <p:ph type="body" idx="3"/>
          </p:nvPr>
        </p:nvSpPr>
        <p:spPr>
          <a:xfrm rot="16200000">
            <a:off x="10494089" y="1467580"/>
            <a:ext cx="2743200" cy="215403"/>
          </a:xfrm>
          <a:prstGeom prst="rect">
            <a:avLst/>
          </a:prstGeom>
          <a:noFill/>
          <a:ln>
            <a:noFill/>
          </a:ln>
        </p:spPr>
        <p:txBody>
          <a:bodyPr spcFirstLastPara="1" wrap="square" lIns="91425" tIns="45700" rIns="91425" bIns="45700" anchor="t" anchorCtr="0">
            <a:spAutoFit/>
          </a:bodyPr>
          <a:lstStyle>
            <a:lvl1pPr marL="604738" lvl="0" indent="-302369" algn="r">
              <a:spcBef>
                <a:spcPts val="0"/>
              </a:spcBef>
              <a:spcAft>
                <a:spcPts val="0"/>
              </a:spcAft>
              <a:buClr>
                <a:srgbClr val="FFFFFF"/>
              </a:buClr>
              <a:buSzPts val="600"/>
              <a:buNone/>
              <a:defRPr sz="800">
                <a:solidFill>
                  <a:srgbClr val="FFFFFF"/>
                </a:solidFill>
              </a:defRPr>
            </a:lvl1pPr>
            <a:lvl2pPr marL="1209477" lvl="1" indent="-302369" algn="l">
              <a:spcBef>
                <a:spcPts val="1058"/>
              </a:spcBef>
              <a:spcAft>
                <a:spcPts val="0"/>
              </a:spcAft>
              <a:buClr>
                <a:schemeClr val="lt1"/>
              </a:buClr>
              <a:buSzPts val="1800"/>
              <a:buNone/>
              <a:defRPr sz="2400">
                <a:solidFill>
                  <a:schemeClr val="lt1"/>
                </a:solidFill>
              </a:defRPr>
            </a:lvl2pPr>
            <a:lvl3pPr marL="1814215" lvl="2" indent="-302369" algn="l">
              <a:spcBef>
                <a:spcPts val="1058"/>
              </a:spcBef>
              <a:spcAft>
                <a:spcPts val="0"/>
              </a:spcAft>
              <a:buClr>
                <a:schemeClr val="lt1"/>
              </a:buClr>
              <a:buSzPts val="1600"/>
              <a:buNone/>
              <a:defRPr sz="2100">
                <a:solidFill>
                  <a:schemeClr val="lt1"/>
                </a:solidFill>
              </a:defRPr>
            </a:lvl3pPr>
            <a:lvl4pPr marL="2418954" lvl="3" indent="-302369" algn="l">
              <a:spcBef>
                <a:spcPts val="370"/>
              </a:spcBef>
              <a:spcAft>
                <a:spcPts val="0"/>
              </a:spcAft>
              <a:buClr>
                <a:schemeClr val="lt1"/>
              </a:buClr>
              <a:buSzPts val="1400"/>
              <a:buNone/>
              <a:defRPr sz="1900">
                <a:solidFill>
                  <a:schemeClr val="lt1"/>
                </a:solidFill>
              </a:defRPr>
            </a:lvl4pPr>
            <a:lvl5pPr marL="3023692" lvl="4" indent="-302369" algn="l">
              <a:spcBef>
                <a:spcPts val="317"/>
              </a:spcBef>
              <a:spcAft>
                <a:spcPts val="0"/>
              </a:spcAft>
              <a:buClr>
                <a:schemeClr val="lt1"/>
              </a:buClr>
              <a:buSzPts val="1200"/>
              <a:buNone/>
              <a:defRPr sz="1600">
                <a:solidFill>
                  <a:schemeClr val="lt1"/>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243" name="Google Shape;243;p66"/>
          <p:cNvSpPr txBox="1">
            <a:spLocks noGrp="1"/>
          </p:cNvSpPr>
          <p:nvPr>
            <p:ph type="title"/>
          </p:nvPr>
        </p:nvSpPr>
        <p:spPr>
          <a:xfrm>
            <a:off x="914400" y="1535301"/>
            <a:ext cx="4876800" cy="461624"/>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3_Red/Gray Title Only">
  <p:cSld name="3_Red/Gray Title Only">
    <p:bg>
      <p:bgPr>
        <a:solidFill>
          <a:schemeClr val="lt1"/>
        </a:solidFill>
        <a:effectLst/>
      </p:bgPr>
    </p:bg>
    <p:spTree>
      <p:nvGrpSpPr>
        <p:cNvPr id="1" name="Shape 244"/>
        <p:cNvGrpSpPr/>
        <p:nvPr/>
      </p:nvGrpSpPr>
      <p:grpSpPr>
        <a:xfrm>
          <a:off x="0" y="0"/>
          <a:ext cx="0" cy="0"/>
          <a:chOff x="0" y="0"/>
          <a:chExt cx="0" cy="0"/>
        </a:xfrm>
      </p:grpSpPr>
      <p:sp>
        <p:nvSpPr>
          <p:cNvPr id="245" name="Google Shape;245;p67"/>
          <p:cNvSpPr>
            <a:spLocks noGrp="1"/>
          </p:cNvSpPr>
          <p:nvPr>
            <p:ph type="pic" idx="2"/>
          </p:nvPr>
        </p:nvSpPr>
        <p:spPr>
          <a:xfrm>
            <a:off x="203200" y="203682"/>
            <a:ext cx="5892800" cy="6450634"/>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317"/>
              </a:spcBef>
              <a:spcAft>
                <a:spcPts val="0"/>
              </a:spcAft>
              <a:buClr>
                <a:srgbClr val="6C6463"/>
              </a:buClr>
              <a:buSzPts val="1200"/>
              <a:buFont typeface="Arial"/>
              <a:buNone/>
              <a:defRPr sz="16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2pPr>
            <a:lvl3pPr marR="0" lvl="2" algn="l" rtl="0">
              <a:spcBef>
                <a:spcPts val="1058"/>
              </a:spcBef>
              <a:spcAft>
                <a:spcPts val="0"/>
              </a:spcAft>
              <a:buClr>
                <a:srgbClr val="6C6463"/>
              </a:buClr>
              <a:buSzPts val="1800"/>
              <a:buFont typeface="Arial"/>
              <a:buChar char="•"/>
              <a:defRPr sz="2400" b="0" i="0" u="none" strike="noStrike" cap="none">
                <a:solidFill>
                  <a:srgbClr val="6C6463"/>
                </a:solidFill>
                <a:latin typeface="Gill Sans"/>
                <a:ea typeface="Gill Sans"/>
                <a:cs typeface="Gill Sans"/>
                <a:sym typeface="Gill Sans"/>
              </a:defRPr>
            </a:lvl3pPr>
            <a:lvl4pPr marR="0" lvl="3" algn="l" rtl="0">
              <a:spcBef>
                <a:spcPts val="423"/>
              </a:spcBef>
              <a:spcAft>
                <a:spcPts val="0"/>
              </a:spcAft>
              <a:buClr>
                <a:srgbClr val="6C6463"/>
              </a:buClr>
              <a:buSzPts val="1600"/>
              <a:buFont typeface="Arial"/>
              <a:buChar char="–"/>
              <a:defRPr sz="2100" b="0" i="0" u="none" strike="noStrike" cap="none">
                <a:solidFill>
                  <a:srgbClr val="6C6463"/>
                </a:solidFill>
                <a:latin typeface="Gill Sans"/>
                <a:ea typeface="Gill Sans"/>
                <a:cs typeface="Gill Sans"/>
                <a:sym typeface="Gill Sans"/>
              </a:defRPr>
            </a:lvl4pPr>
            <a:lvl5pPr marR="0" lvl="4" algn="l" rtl="0">
              <a:spcBef>
                <a:spcPts val="370"/>
              </a:spcBef>
              <a:spcAft>
                <a:spcPts val="0"/>
              </a:spcAft>
              <a:buClr>
                <a:srgbClr val="6C6463"/>
              </a:buClr>
              <a:buSzPts val="1400"/>
              <a:buFont typeface="Arial"/>
              <a:buChar char="»"/>
              <a:defRPr sz="1900" b="0" i="0" u="none" strike="noStrike" cap="none">
                <a:solidFill>
                  <a:srgbClr val="6C6463"/>
                </a:solidFill>
                <a:latin typeface="Gill Sans"/>
                <a:ea typeface="Gill Sans"/>
                <a:cs typeface="Gill Sans"/>
                <a:sym typeface="Gill Sans"/>
              </a:defRPr>
            </a:lvl5pPr>
            <a:lvl6pPr marR="0" lvl="5"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6pPr>
            <a:lvl7pPr marR="0" lvl="6"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7pPr>
            <a:lvl8pPr marR="0" lvl="7"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8pPr>
            <a:lvl9pPr marR="0" lvl="8" algn="l" rtl="0">
              <a:spcBef>
                <a:spcPts val="529"/>
              </a:spcBef>
              <a:spcAft>
                <a:spcPts val="0"/>
              </a:spcAft>
              <a:buClr>
                <a:schemeClr val="dk1"/>
              </a:buClr>
              <a:buSzPts val="2000"/>
              <a:buFont typeface="Arial"/>
              <a:buChar char="•"/>
              <a:defRPr sz="2600" b="0" i="0" u="none" strike="noStrike" cap="none">
                <a:solidFill>
                  <a:schemeClr val="dk1"/>
                </a:solidFill>
                <a:latin typeface="Gill Sans"/>
                <a:ea typeface="Gill Sans"/>
                <a:cs typeface="Gill Sans"/>
                <a:sym typeface="Gill Sans"/>
              </a:defRPr>
            </a:lvl9pPr>
          </a:lstStyle>
          <a:p>
            <a:endParaRPr/>
          </a:p>
        </p:txBody>
      </p:sp>
      <p:sp>
        <p:nvSpPr>
          <p:cNvPr id="246" name="Google Shape;246;p67"/>
          <p:cNvSpPr txBox="1">
            <a:spLocks noGrp="1"/>
          </p:cNvSpPr>
          <p:nvPr>
            <p:ph type="dt" idx="10"/>
          </p:nvPr>
        </p:nvSpPr>
        <p:spPr>
          <a:xfrm>
            <a:off x="203200" y="6423505"/>
            <a:ext cx="2844800" cy="215403"/>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800" b="0" i="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7" name="Google Shape;247;p67"/>
          <p:cNvSpPr txBox="1">
            <a:spLocks noGrp="1"/>
          </p:cNvSpPr>
          <p:nvPr>
            <p:ph type="sldNum" idx="12"/>
          </p:nvPr>
        </p:nvSpPr>
        <p:spPr>
          <a:xfrm>
            <a:off x="9144000" y="6423506"/>
            <a:ext cx="2844800" cy="215403"/>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800" b="0" i="0">
                <a:solidFill>
                  <a:srgbClr val="6C6463"/>
                </a:solidFill>
                <a:latin typeface="Gill Sans"/>
                <a:ea typeface="Gill Sans"/>
                <a:cs typeface="Gill Sans"/>
                <a:sym typeface="Gill Sans"/>
              </a:defRPr>
            </a:lvl1pPr>
            <a:lvl2pPr marL="0" lvl="1" indent="0" algn="r">
              <a:spcBef>
                <a:spcPts val="0"/>
              </a:spcBef>
              <a:buNone/>
              <a:defRPr sz="800" b="0" i="0">
                <a:solidFill>
                  <a:srgbClr val="6C6463"/>
                </a:solidFill>
                <a:latin typeface="Gill Sans"/>
                <a:ea typeface="Gill Sans"/>
                <a:cs typeface="Gill Sans"/>
                <a:sym typeface="Gill Sans"/>
              </a:defRPr>
            </a:lvl2pPr>
            <a:lvl3pPr marL="0" lvl="2" indent="0" algn="r">
              <a:spcBef>
                <a:spcPts val="0"/>
              </a:spcBef>
              <a:buNone/>
              <a:defRPr sz="800" b="0" i="0">
                <a:solidFill>
                  <a:srgbClr val="6C6463"/>
                </a:solidFill>
                <a:latin typeface="Gill Sans"/>
                <a:ea typeface="Gill Sans"/>
                <a:cs typeface="Gill Sans"/>
                <a:sym typeface="Gill Sans"/>
              </a:defRPr>
            </a:lvl3pPr>
            <a:lvl4pPr marL="0" lvl="3" indent="0" algn="r">
              <a:spcBef>
                <a:spcPts val="0"/>
              </a:spcBef>
              <a:buNone/>
              <a:defRPr sz="800" b="0" i="0">
                <a:solidFill>
                  <a:srgbClr val="6C6463"/>
                </a:solidFill>
                <a:latin typeface="Gill Sans"/>
                <a:ea typeface="Gill Sans"/>
                <a:cs typeface="Gill Sans"/>
                <a:sym typeface="Gill Sans"/>
              </a:defRPr>
            </a:lvl4pPr>
            <a:lvl5pPr marL="0" lvl="4" indent="0" algn="r">
              <a:spcBef>
                <a:spcPts val="0"/>
              </a:spcBef>
              <a:buNone/>
              <a:defRPr sz="800" b="0" i="0">
                <a:solidFill>
                  <a:srgbClr val="6C6463"/>
                </a:solidFill>
                <a:latin typeface="Gill Sans"/>
                <a:ea typeface="Gill Sans"/>
                <a:cs typeface="Gill Sans"/>
                <a:sym typeface="Gill Sans"/>
              </a:defRPr>
            </a:lvl5pPr>
            <a:lvl6pPr marL="0" lvl="5" indent="0" algn="r">
              <a:spcBef>
                <a:spcPts val="0"/>
              </a:spcBef>
              <a:buNone/>
              <a:defRPr sz="800" b="0" i="0">
                <a:solidFill>
                  <a:srgbClr val="6C6463"/>
                </a:solidFill>
                <a:latin typeface="Gill Sans"/>
                <a:ea typeface="Gill Sans"/>
                <a:cs typeface="Gill Sans"/>
                <a:sym typeface="Gill Sans"/>
              </a:defRPr>
            </a:lvl6pPr>
            <a:lvl7pPr marL="0" lvl="6" indent="0" algn="r">
              <a:spcBef>
                <a:spcPts val="0"/>
              </a:spcBef>
              <a:buNone/>
              <a:defRPr sz="800" b="0" i="0">
                <a:solidFill>
                  <a:srgbClr val="6C6463"/>
                </a:solidFill>
                <a:latin typeface="Gill Sans"/>
                <a:ea typeface="Gill Sans"/>
                <a:cs typeface="Gill Sans"/>
                <a:sym typeface="Gill Sans"/>
              </a:defRPr>
            </a:lvl7pPr>
            <a:lvl8pPr marL="0" lvl="7" indent="0" algn="r">
              <a:spcBef>
                <a:spcPts val="0"/>
              </a:spcBef>
              <a:buNone/>
              <a:defRPr sz="800" b="0" i="0">
                <a:solidFill>
                  <a:srgbClr val="6C6463"/>
                </a:solidFill>
                <a:latin typeface="Gill Sans"/>
                <a:ea typeface="Gill Sans"/>
                <a:cs typeface="Gill Sans"/>
                <a:sym typeface="Gill Sans"/>
              </a:defRPr>
            </a:lvl8pPr>
            <a:lvl9pPr marL="0" lvl="8" indent="0" algn="r">
              <a:spcBef>
                <a:spcPts val="0"/>
              </a:spcBef>
              <a:buNone/>
              <a:defRPr sz="8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248" name="Google Shape;248;p67"/>
          <p:cNvSpPr txBox="1">
            <a:spLocks noGrp="1"/>
          </p:cNvSpPr>
          <p:nvPr>
            <p:ph type="body" idx="1"/>
          </p:nvPr>
        </p:nvSpPr>
        <p:spPr>
          <a:xfrm rot="16200000">
            <a:off x="4601291" y="1467580"/>
            <a:ext cx="2743200" cy="215403"/>
          </a:xfrm>
          <a:prstGeom prst="rect">
            <a:avLst/>
          </a:prstGeom>
          <a:noFill/>
          <a:ln>
            <a:noFill/>
          </a:ln>
        </p:spPr>
        <p:txBody>
          <a:bodyPr spcFirstLastPara="1" wrap="square" lIns="91425" tIns="45700" rIns="91425" bIns="45700" anchor="t" anchorCtr="0">
            <a:spAutoFit/>
          </a:bodyPr>
          <a:lstStyle>
            <a:lvl1pPr marL="604738" lvl="0" indent="-302369" algn="r">
              <a:spcBef>
                <a:spcPts val="0"/>
              </a:spcBef>
              <a:spcAft>
                <a:spcPts val="0"/>
              </a:spcAft>
              <a:buClr>
                <a:srgbClr val="FFFFFF"/>
              </a:buClr>
              <a:buSzPts val="600"/>
              <a:buNone/>
              <a:defRPr sz="800">
                <a:solidFill>
                  <a:srgbClr val="FFFFFF"/>
                </a:solidFill>
              </a:defRPr>
            </a:lvl1pPr>
            <a:lvl2pPr marL="1209477" lvl="1" indent="-302369" algn="l">
              <a:spcBef>
                <a:spcPts val="1058"/>
              </a:spcBef>
              <a:spcAft>
                <a:spcPts val="0"/>
              </a:spcAft>
              <a:buClr>
                <a:schemeClr val="lt1"/>
              </a:buClr>
              <a:buSzPts val="1800"/>
              <a:buNone/>
              <a:defRPr sz="2400">
                <a:solidFill>
                  <a:schemeClr val="lt1"/>
                </a:solidFill>
              </a:defRPr>
            </a:lvl2pPr>
            <a:lvl3pPr marL="1814215" lvl="2" indent="-302369" algn="l">
              <a:spcBef>
                <a:spcPts val="1058"/>
              </a:spcBef>
              <a:spcAft>
                <a:spcPts val="0"/>
              </a:spcAft>
              <a:buClr>
                <a:schemeClr val="lt1"/>
              </a:buClr>
              <a:buSzPts val="1600"/>
              <a:buNone/>
              <a:defRPr sz="2100">
                <a:solidFill>
                  <a:schemeClr val="lt1"/>
                </a:solidFill>
              </a:defRPr>
            </a:lvl3pPr>
            <a:lvl4pPr marL="2418954" lvl="3" indent="-302369" algn="l">
              <a:spcBef>
                <a:spcPts val="370"/>
              </a:spcBef>
              <a:spcAft>
                <a:spcPts val="0"/>
              </a:spcAft>
              <a:buClr>
                <a:schemeClr val="lt1"/>
              </a:buClr>
              <a:buSzPts val="1400"/>
              <a:buNone/>
              <a:defRPr sz="1900">
                <a:solidFill>
                  <a:schemeClr val="lt1"/>
                </a:solidFill>
              </a:defRPr>
            </a:lvl4pPr>
            <a:lvl5pPr marL="3023692" lvl="4" indent="-302369" algn="l">
              <a:spcBef>
                <a:spcPts val="317"/>
              </a:spcBef>
              <a:spcAft>
                <a:spcPts val="0"/>
              </a:spcAft>
              <a:buClr>
                <a:schemeClr val="lt1"/>
              </a:buClr>
              <a:buSzPts val="1200"/>
              <a:buNone/>
              <a:defRPr sz="1600">
                <a:solidFill>
                  <a:schemeClr val="lt1"/>
                </a:solidFill>
              </a:defRPr>
            </a:lvl5pPr>
            <a:lvl6pPr marL="3628431" lvl="5" indent="-453554" algn="l">
              <a:spcBef>
                <a:spcPts val="476"/>
              </a:spcBef>
              <a:spcAft>
                <a:spcPts val="0"/>
              </a:spcAft>
              <a:buClr>
                <a:schemeClr val="dk1"/>
              </a:buClr>
              <a:buSzPts val="1800"/>
              <a:buChar char="•"/>
              <a:defRPr/>
            </a:lvl6pPr>
            <a:lvl7pPr marL="4233169" lvl="6" indent="-453554" algn="l">
              <a:spcBef>
                <a:spcPts val="476"/>
              </a:spcBef>
              <a:spcAft>
                <a:spcPts val="0"/>
              </a:spcAft>
              <a:buClr>
                <a:schemeClr val="dk1"/>
              </a:buClr>
              <a:buSzPts val="1800"/>
              <a:buChar char="•"/>
              <a:defRPr/>
            </a:lvl7pPr>
            <a:lvl8pPr marL="4837908" lvl="7" indent="-453554" algn="l">
              <a:spcBef>
                <a:spcPts val="476"/>
              </a:spcBef>
              <a:spcAft>
                <a:spcPts val="0"/>
              </a:spcAft>
              <a:buClr>
                <a:schemeClr val="dk1"/>
              </a:buClr>
              <a:buSzPts val="1800"/>
              <a:buChar char="•"/>
              <a:defRPr/>
            </a:lvl8pPr>
            <a:lvl9pPr marL="5442646" lvl="8" indent="-453554" algn="l">
              <a:spcBef>
                <a:spcPts val="476"/>
              </a:spcBef>
              <a:spcAft>
                <a:spcPts val="0"/>
              </a:spcAft>
              <a:buClr>
                <a:schemeClr val="dk1"/>
              </a:buClr>
              <a:buSzPts val="1800"/>
              <a:buChar char="•"/>
              <a:defRPr/>
            </a:lvl9pPr>
          </a:lstStyle>
          <a:p>
            <a:endParaRPr/>
          </a:p>
        </p:txBody>
      </p:sp>
      <p:sp>
        <p:nvSpPr>
          <p:cNvPr id="249" name="Google Shape;249;p67"/>
          <p:cNvSpPr txBox="1">
            <a:spLocks noGrp="1"/>
          </p:cNvSpPr>
          <p:nvPr>
            <p:ph type="title"/>
          </p:nvPr>
        </p:nvSpPr>
        <p:spPr>
          <a:xfrm>
            <a:off x="6502805" y="3218045"/>
            <a:ext cx="5181195" cy="461624"/>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54FAF-D8C1-43E7-BFC9-554EC6A437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D8C204-1FC6-4A85-8EBB-EDA77AB0CA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720ABAE-46B2-4117-9877-5AD6761FF44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D2DC154-AFB0-4800-A099-37BDCC2C62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65BAB57-C74E-4A1B-8433-C44696A4A35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491CFC-D33C-45DF-9342-5A5026E3A363}"/>
              </a:ext>
            </a:extLst>
          </p:cNvPr>
          <p:cNvSpPr>
            <a:spLocks noGrp="1"/>
          </p:cNvSpPr>
          <p:nvPr>
            <p:ph type="dt" sz="half" idx="10"/>
          </p:nvPr>
        </p:nvSpPr>
        <p:spPr/>
        <p:txBody>
          <a:bodyPr/>
          <a:lstStyle/>
          <a:p>
            <a:fld id="{A727D3D8-CE2F-4F2A-BC05-DC5DE59371A6}" type="datetimeFigureOut">
              <a:rPr lang="en-US" smtClean="0"/>
              <a:t>11/7/2021</a:t>
            </a:fld>
            <a:endParaRPr lang="en-US"/>
          </a:p>
        </p:txBody>
      </p:sp>
      <p:sp>
        <p:nvSpPr>
          <p:cNvPr id="8" name="Footer Placeholder 7">
            <a:extLst>
              <a:ext uri="{FF2B5EF4-FFF2-40B4-BE49-F238E27FC236}">
                <a16:creationId xmlns:a16="http://schemas.microsoft.com/office/drawing/2014/main" id="{A2D66656-A59E-4C47-8FCC-84AEB322F1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E7F47EA-AA41-44B4-96D4-E4CD8AA10D0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613885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E8654-9CC2-45E1-B93E-5C0E919F0AD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E61D3EB-04BD-427D-BE31-A6DDF7B82B7B}"/>
              </a:ext>
            </a:extLst>
          </p:cNvPr>
          <p:cNvSpPr>
            <a:spLocks noGrp="1"/>
          </p:cNvSpPr>
          <p:nvPr>
            <p:ph type="dt" sz="half" idx="10"/>
          </p:nvPr>
        </p:nvSpPr>
        <p:spPr/>
        <p:txBody>
          <a:bodyPr/>
          <a:lstStyle/>
          <a:p>
            <a:fld id="{A727D3D8-CE2F-4F2A-BC05-DC5DE59371A6}" type="datetimeFigureOut">
              <a:rPr lang="en-US" smtClean="0"/>
              <a:t>11/7/2021</a:t>
            </a:fld>
            <a:endParaRPr lang="en-US"/>
          </a:p>
        </p:txBody>
      </p:sp>
      <p:sp>
        <p:nvSpPr>
          <p:cNvPr id="4" name="Footer Placeholder 3">
            <a:extLst>
              <a:ext uri="{FF2B5EF4-FFF2-40B4-BE49-F238E27FC236}">
                <a16:creationId xmlns:a16="http://schemas.microsoft.com/office/drawing/2014/main" id="{D53BB1CE-6EFB-47EE-8B20-DDBBC3DF5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42D365-EE17-4EED-B174-A2B25935DCD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82424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96F803-2E97-497E-A31B-F95E7F8BC142}"/>
              </a:ext>
            </a:extLst>
          </p:cNvPr>
          <p:cNvSpPr>
            <a:spLocks noGrp="1"/>
          </p:cNvSpPr>
          <p:nvPr>
            <p:ph type="dt" sz="half" idx="10"/>
          </p:nvPr>
        </p:nvSpPr>
        <p:spPr/>
        <p:txBody>
          <a:bodyPr/>
          <a:lstStyle/>
          <a:p>
            <a:fld id="{A727D3D8-CE2F-4F2A-BC05-DC5DE59371A6}" type="datetimeFigureOut">
              <a:rPr lang="en-US" smtClean="0"/>
              <a:t>11/7/2021</a:t>
            </a:fld>
            <a:endParaRPr lang="en-US"/>
          </a:p>
        </p:txBody>
      </p:sp>
      <p:sp>
        <p:nvSpPr>
          <p:cNvPr id="3" name="Footer Placeholder 2">
            <a:extLst>
              <a:ext uri="{FF2B5EF4-FFF2-40B4-BE49-F238E27FC236}">
                <a16:creationId xmlns:a16="http://schemas.microsoft.com/office/drawing/2014/main" id="{4F3DA8C1-22B4-4D4A-AF6E-9F1E42EEAB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34B8791-0317-41B4-B64E-17AA0C97046B}"/>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7264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FD843-05E9-463F-9BA7-6DBDB81296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068B76-928C-4421-964C-36ECCAD92F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2F403F-F7C5-4C36-B7E0-2601D3AE48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37D03BF-E99B-4ED1-BCF7-5C693AF6CA37}"/>
              </a:ext>
            </a:extLst>
          </p:cNvPr>
          <p:cNvSpPr>
            <a:spLocks noGrp="1"/>
          </p:cNvSpPr>
          <p:nvPr>
            <p:ph type="dt" sz="half" idx="10"/>
          </p:nvPr>
        </p:nvSpPr>
        <p:spPr/>
        <p:txBody>
          <a:bodyPr/>
          <a:lstStyle/>
          <a:p>
            <a:fld id="{A727D3D8-CE2F-4F2A-BC05-DC5DE59371A6}" type="datetimeFigureOut">
              <a:rPr lang="en-US" smtClean="0"/>
              <a:t>11/7/2021</a:t>
            </a:fld>
            <a:endParaRPr lang="en-US"/>
          </a:p>
        </p:txBody>
      </p:sp>
      <p:sp>
        <p:nvSpPr>
          <p:cNvPr id="6" name="Footer Placeholder 5">
            <a:extLst>
              <a:ext uri="{FF2B5EF4-FFF2-40B4-BE49-F238E27FC236}">
                <a16:creationId xmlns:a16="http://schemas.microsoft.com/office/drawing/2014/main" id="{F440680D-8BF9-4404-BEC9-5D163FDC10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511097-F2A0-47A5-892D-220413DBE41D}"/>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368151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58F-62CC-432D-BF12-5DB968E399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245B27-8250-4480-87BE-BC9C0BE9F5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384BB05-3DDF-4FEB-AB58-22F733B3C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453B291-01C8-43E5-8EBE-62E2FB9DF7CF}"/>
              </a:ext>
            </a:extLst>
          </p:cNvPr>
          <p:cNvSpPr>
            <a:spLocks noGrp="1"/>
          </p:cNvSpPr>
          <p:nvPr>
            <p:ph type="dt" sz="half" idx="10"/>
          </p:nvPr>
        </p:nvSpPr>
        <p:spPr/>
        <p:txBody>
          <a:bodyPr/>
          <a:lstStyle/>
          <a:p>
            <a:fld id="{A727D3D8-CE2F-4F2A-BC05-DC5DE59371A6}" type="datetimeFigureOut">
              <a:rPr lang="en-US" smtClean="0"/>
              <a:t>11/7/2021</a:t>
            </a:fld>
            <a:endParaRPr lang="en-US"/>
          </a:p>
        </p:txBody>
      </p:sp>
      <p:sp>
        <p:nvSpPr>
          <p:cNvPr id="6" name="Footer Placeholder 5">
            <a:extLst>
              <a:ext uri="{FF2B5EF4-FFF2-40B4-BE49-F238E27FC236}">
                <a16:creationId xmlns:a16="http://schemas.microsoft.com/office/drawing/2014/main" id="{CE72967C-9870-4C07-BBAA-08387B396A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4A4813-F1B1-49CF-A095-360B3019A8B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10017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33" Type="http://schemas.openxmlformats.org/officeDocument/2006/relationships/theme" Target="../theme/theme2.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29" Type="http://schemas.openxmlformats.org/officeDocument/2006/relationships/slideLayout" Target="../slideLayouts/slideLayout41.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slideLayout" Target="../slideLayouts/slideLayout44.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31" Type="http://schemas.openxmlformats.org/officeDocument/2006/relationships/slideLayout" Target="../slideLayouts/slideLayout43.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5C2CC3-261F-4E95-A756-61BF161E2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F128BD3-47A8-41BC-BC00-A0B099D18A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C0CEE3-D11D-4F5F-8ED9-DE8B43D2DB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7D3D8-CE2F-4F2A-BC05-DC5DE59371A6}" type="datetimeFigureOut">
              <a:rPr lang="en-US" smtClean="0"/>
              <a:t>11/7/2021</a:t>
            </a:fld>
            <a:endParaRPr lang="en-US"/>
          </a:p>
        </p:txBody>
      </p:sp>
      <p:sp>
        <p:nvSpPr>
          <p:cNvPr id="5" name="Footer Placeholder 4">
            <a:extLst>
              <a:ext uri="{FF2B5EF4-FFF2-40B4-BE49-F238E27FC236}">
                <a16:creationId xmlns:a16="http://schemas.microsoft.com/office/drawing/2014/main" id="{A2EA3BE8-C0F2-4100-8652-AA3E9DE63C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8EAADAB-C19B-4132-87B6-8892AA5FC5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3E24F-B861-4B2F-975D-4D7677F2F5B7}" type="slidenum">
              <a:rPr lang="en-US" smtClean="0"/>
              <a:t>‹#›</a:t>
            </a:fld>
            <a:endParaRPr lang="en-US"/>
          </a:p>
        </p:txBody>
      </p:sp>
    </p:spTree>
    <p:extLst>
      <p:ext uri="{BB962C8B-B14F-4D97-AF65-F5344CB8AC3E}">
        <p14:creationId xmlns:p14="http://schemas.microsoft.com/office/powerpoint/2010/main" val="1527496156"/>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51"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Shape 9"/>
        <p:cNvGrpSpPr/>
        <p:nvPr/>
      </p:nvGrpSpPr>
      <p:grpSpPr>
        <a:xfrm>
          <a:off x="0" y="0"/>
          <a:ext cx="0" cy="0"/>
          <a:chOff x="0" y="0"/>
          <a:chExt cx="0" cy="0"/>
        </a:xfrm>
      </p:grpSpPr>
      <p:sp>
        <p:nvSpPr>
          <p:cNvPr id="10" name="Google Shape;10;p34"/>
          <p:cNvSpPr txBox="1">
            <a:spLocks noGrp="1"/>
          </p:cNvSpPr>
          <p:nvPr>
            <p:ph type="title"/>
          </p:nvPr>
        </p:nvSpPr>
        <p:spPr>
          <a:xfrm>
            <a:off x="914805" y="1052344"/>
            <a:ext cx="10363200" cy="461624"/>
          </a:xfrm>
          <a:prstGeom prst="rect">
            <a:avLst/>
          </a:prstGeom>
          <a:noFill/>
          <a:ln>
            <a:noFill/>
          </a:ln>
        </p:spPr>
        <p:txBody>
          <a:bodyPr spcFirstLastPara="1" wrap="square" lIns="91425" tIns="45700" rIns="91425" bIns="45700" anchor="b" anchorCtr="0">
            <a:spAutoFit/>
          </a:bodyPr>
          <a:lstStyle>
            <a:lvl1pPr marR="0" lvl="0" algn="l" rtl="0">
              <a:spcBef>
                <a:spcPts val="0"/>
              </a:spcBef>
              <a:spcAft>
                <a:spcPts val="0"/>
              </a:spcAft>
              <a:buClr>
                <a:srgbClr val="BA0C2F"/>
              </a:buClr>
              <a:buSzPts val="2400"/>
              <a:buFont typeface="Gill Sans"/>
              <a:buNone/>
              <a:defRPr sz="2400" b="0" i="0" u="none" strike="noStrike" cap="none">
                <a:solidFill>
                  <a:srgbClr val="BA0C2F"/>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4"/>
          <p:cNvSpPr txBox="1">
            <a:spLocks noGrp="1"/>
          </p:cNvSpPr>
          <p:nvPr>
            <p:ph type="body" idx="1"/>
          </p:nvPr>
        </p:nvSpPr>
        <p:spPr>
          <a:xfrm>
            <a:off x="914400" y="1715549"/>
            <a:ext cx="10363200" cy="4233230"/>
          </a:xfrm>
          <a:prstGeom prst="rect">
            <a:avLst/>
          </a:prstGeom>
          <a:noFill/>
          <a:ln>
            <a:noFill/>
          </a:ln>
        </p:spPr>
        <p:txBody>
          <a:bodyPr spcFirstLastPara="1" wrap="square" lIns="91425" tIns="45700" rIns="91425" bIns="45700" anchor="t" anchorCtr="0">
            <a:normAutofit/>
          </a:bodyPr>
          <a:lstStyle>
            <a:lvl1pPr marL="457200" marR="0" lvl="0" indent="-330200"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1pPr>
            <a:lvl2pPr marL="914400" marR="0" lvl="1" indent="-330200" algn="l" rtl="0">
              <a:spcBef>
                <a:spcPts val="80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L="1371600" marR="0" lvl="2" indent="-342900"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L="1828800" marR="0" lvl="3" indent="-330200"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L="2286000" marR="0" lvl="4" indent="-317500"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12" name="Google Shape;12;p34"/>
          <p:cNvSpPr txBox="1">
            <a:spLocks noGrp="1"/>
          </p:cNvSpPr>
          <p:nvPr>
            <p:ph type="dt" idx="10"/>
          </p:nvPr>
        </p:nvSpPr>
        <p:spPr>
          <a:xfrm>
            <a:off x="203200" y="6449388"/>
            <a:ext cx="2844800" cy="215403"/>
          </a:xfrm>
          <a:prstGeom prst="rect">
            <a:avLst/>
          </a:prstGeom>
          <a:noFill/>
          <a:ln>
            <a:noFill/>
          </a:ln>
        </p:spPr>
        <p:txBody>
          <a:bodyPr spcFirstLastPara="1" wrap="square" lIns="91425" tIns="45700" rIns="91425" bIns="45700" anchor="ctr" anchorCtr="0">
            <a:spAutoFit/>
          </a:bodyPr>
          <a:lstStyle>
            <a:lvl1pPr marR="0" lvl="0" algn="l" rtl="0">
              <a:spcBef>
                <a:spcPts val="0"/>
              </a:spcBef>
              <a:spcAft>
                <a:spcPts val="0"/>
              </a:spcAft>
              <a:buSzPts val="1400"/>
              <a:buNone/>
              <a:defRPr sz="8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SzPts val="1400"/>
              <a:buNone/>
              <a:defRPr sz="24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24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24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24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24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24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24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2400" b="0" i="0" u="none" strike="noStrike" cap="none">
                <a:solidFill>
                  <a:schemeClr val="dk1"/>
                </a:solidFill>
                <a:latin typeface="Gill Sans"/>
                <a:ea typeface="Gill Sans"/>
                <a:cs typeface="Gill Sans"/>
                <a:sym typeface="Gill Sans"/>
              </a:defRPr>
            </a:lvl9pPr>
          </a:lstStyle>
          <a:p>
            <a:endParaRPr/>
          </a:p>
        </p:txBody>
      </p:sp>
      <p:sp>
        <p:nvSpPr>
          <p:cNvPr id="13" name="Google Shape;13;p34"/>
          <p:cNvSpPr txBox="1">
            <a:spLocks noGrp="1"/>
          </p:cNvSpPr>
          <p:nvPr>
            <p:ph type="ftr" idx="11"/>
          </p:nvPr>
        </p:nvSpPr>
        <p:spPr>
          <a:xfrm>
            <a:off x="4165600" y="6449388"/>
            <a:ext cx="3860800" cy="215403"/>
          </a:xfrm>
          <a:prstGeom prst="rect">
            <a:avLst/>
          </a:prstGeom>
          <a:noFill/>
          <a:ln>
            <a:noFill/>
          </a:ln>
        </p:spPr>
        <p:txBody>
          <a:bodyPr spcFirstLastPara="1" wrap="square" lIns="91425" tIns="45700" rIns="91425" bIns="45700" anchor="ctr" anchorCtr="0">
            <a:spAutoFit/>
          </a:bodyPr>
          <a:lstStyle>
            <a:lvl1pPr marR="0" lvl="0" algn="ctr" rtl="0">
              <a:spcBef>
                <a:spcPts val="0"/>
              </a:spcBef>
              <a:spcAft>
                <a:spcPts val="0"/>
              </a:spcAft>
              <a:buSzPts val="1400"/>
              <a:buNone/>
              <a:defRPr sz="8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SzPts val="1400"/>
              <a:buNone/>
              <a:defRPr sz="24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24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24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24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24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24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24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2400" b="0" i="0" u="none" strike="noStrike" cap="none">
                <a:solidFill>
                  <a:schemeClr val="dk1"/>
                </a:solidFill>
                <a:latin typeface="Gill Sans"/>
                <a:ea typeface="Gill Sans"/>
                <a:cs typeface="Gill Sans"/>
                <a:sym typeface="Gill Sans"/>
              </a:defRPr>
            </a:lvl9pPr>
          </a:lstStyle>
          <a:p>
            <a:endParaRPr/>
          </a:p>
        </p:txBody>
      </p:sp>
      <p:sp>
        <p:nvSpPr>
          <p:cNvPr id="14" name="Google Shape;14;p34"/>
          <p:cNvSpPr txBox="1">
            <a:spLocks noGrp="1"/>
          </p:cNvSpPr>
          <p:nvPr>
            <p:ph type="sldNum" idx="12"/>
          </p:nvPr>
        </p:nvSpPr>
        <p:spPr>
          <a:xfrm>
            <a:off x="9144000" y="6449389"/>
            <a:ext cx="2844800" cy="215403"/>
          </a:xfrm>
          <a:prstGeom prst="rect">
            <a:avLst/>
          </a:prstGeom>
          <a:noFill/>
          <a:ln>
            <a:noFill/>
          </a:ln>
        </p:spPr>
        <p:txBody>
          <a:bodyPr spcFirstLastPara="1" wrap="square" lIns="91425" tIns="45700" rIns="91425" bIns="45700" anchor="ctr" anchorCtr="0">
            <a:spAutoFit/>
          </a:bodyPr>
          <a:lstStyle>
            <a:lvl1pPr marL="0" marR="0" lvl="0" indent="0" algn="r" rtl="0">
              <a:spcBef>
                <a:spcPts val="0"/>
              </a:spcBef>
              <a:buNone/>
              <a:defRPr sz="800" b="0" i="0" u="none" strike="noStrike" cap="none">
                <a:solidFill>
                  <a:srgbClr val="6C6463"/>
                </a:solidFill>
                <a:latin typeface="Gill Sans"/>
                <a:ea typeface="Gill Sans"/>
                <a:cs typeface="Gill Sans"/>
                <a:sym typeface="Gill Sans"/>
              </a:defRPr>
            </a:lvl1pPr>
            <a:lvl2pPr marL="0" marR="0" lvl="1" indent="0" algn="r" rtl="0">
              <a:spcBef>
                <a:spcPts val="0"/>
              </a:spcBef>
              <a:buNone/>
              <a:defRPr sz="800" b="0" i="0" u="none" strike="noStrike" cap="none">
                <a:solidFill>
                  <a:srgbClr val="6C6463"/>
                </a:solidFill>
                <a:latin typeface="Gill Sans"/>
                <a:ea typeface="Gill Sans"/>
                <a:cs typeface="Gill Sans"/>
                <a:sym typeface="Gill Sans"/>
              </a:defRPr>
            </a:lvl2pPr>
            <a:lvl3pPr marL="0" marR="0" lvl="2" indent="0" algn="r" rtl="0">
              <a:spcBef>
                <a:spcPts val="0"/>
              </a:spcBef>
              <a:buNone/>
              <a:defRPr sz="800" b="0" i="0" u="none" strike="noStrike" cap="none">
                <a:solidFill>
                  <a:srgbClr val="6C6463"/>
                </a:solidFill>
                <a:latin typeface="Gill Sans"/>
                <a:ea typeface="Gill Sans"/>
                <a:cs typeface="Gill Sans"/>
                <a:sym typeface="Gill Sans"/>
              </a:defRPr>
            </a:lvl3pPr>
            <a:lvl4pPr marL="0" marR="0" lvl="3" indent="0" algn="r" rtl="0">
              <a:spcBef>
                <a:spcPts val="0"/>
              </a:spcBef>
              <a:buNone/>
              <a:defRPr sz="800" b="0" i="0" u="none" strike="noStrike" cap="none">
                <a:solidFill>
                  <a:srgbClr val="6C6463"/>
                </a:solidFill>
                <a:latin typeface="Gill Sans"/>
                <a:ea typeface="Gill Sans"/>
                <a:cs typeface="Gill Sans"/>
                <a:sym typeface="Gill Sans"/>
              </a:defRPr>
            </a:lvl4pPr>
            <a:lvl5pPr marL="0" marR="0" lvl="4" indent="0" algn="r" rtl="0">
              <a:spcBef>
                <a:spcPts val="0"/>
              </a:spcBef>
              <a:buNone/>
              <a:defRPr sz="800" b="0" i="0" u="none" strike="noStrike" cap="none">
                <a:solidFill>
                  <a:srgbClr val="6C6463"/>
                </a:solidFill>
                <a:latin typeface="Gill Sans"/>
                <a:ea typeface="Gill Sans"/>
                <a:cs typeface="Gill Sans"/>
                <a:sym typeface="Gill Sans"/>
              </a:defRPr>
            </a:lvl5pPr>
            <a:lvl6pPr marL="0" marR="0" lvl="5" indent="0" algn="r" rtl="0">
              <a:spcBef>
                <a:spcPts val="0"/>
              </a:spcBef>
              <a:buNone/>
              <a:defRPr sz="800" b="0" i="0" u="none" strike="noStrike" cap="none">
                <a:solidFill>
                  <a:srgbClr val="6C6463"/>
                </a:solidFill>
                <a:latin typeface="Gill Sans"/>
                <a:ea typeface="Gill Sans"/>
                <a:cs typeface="Gill Sans"/>
                <a:sym typeface="Gill Sans"/>
              </a:defRPr>
            </a:lvl6pPr>
            <a:lvl7pPr marL="0" marR="0" lvl="6" indent="0" algn="r" rtl="0">
              <a:spcBef>
                <a:spcPts val="0"/>
              </a:spcBef>
              <a:buNone/>
              <a:defRPr sz="800" b="0" i="0" u="none" strike="noStrike" cap="none">
                <a:solidFill>
                  <a:srgbClr val="6C6463"/>
                </a:solidFill>
                <a:latin typeface="Gill Sans"/>
                <a:ea typeface="Gill Sans"/>
                <a:cs typeface="Gill Sans"/>
                <a:sym typeface="Gill Sans"/>
              </a:defRPr>
            </a:lvl7pPr>
            <a:lvl8pPr marL="0" marR="0" lvl="7" indent="0" algn="r" rtl="0">
              <a:spcBef>
                <a:spcPts val="0"/>
              </a:spcBef>
              <a:buNone/>
              <a:defRPr sz="800" b="0" i="0" u="none" strike="noStrike" cap="none">
                <a:solidFill>
                  <a:srgbClr val="6C6463"/>
                </a:solidFill>
                <a:latin typeface="Gill Sans"/>
                <a:ea typeface="Gill Sans"/>
                <a:cs typeface="Gill Sans"/>
                <a:sym typeface="Gill Sans"/>
              </a:defRPr>
            </a:lvl8pPr>
            <a:lvl9pPr marL="0" marR="0" lvl="8" indent="0" algn="r" rtl="0">
              <a:spcBef>
                <a:spcPts val="0"/>
              </a:spcBef>
              <a:buNone/>
              <a:defRPr sz="800" b="0" i="0" u="none" strike="noStrike" cap="none">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pPr marL="0" lvl="0" indent="0" algn="r" rtl="0">
                <a:spcBef>
                  <a:spcPts val="0"/>
                </a:spcBef>
                <a:spcAft>
                  <a:spcPts val="0"/>
                </a:spcAft>
                <a:buNone/>
              </a:pPr>
              <a:t>‹#›</a:t>
            </a:fld>
            <a:endParaRPr/>
          </a:p>
        </p:txBody>
      </p:sp>
      <p:sp>
        <p:nvSpPr>
          <p:cNvPr id="15" name="Google Shape;15;p34"/>
          <p:cNvSpPr/>
          <p:nvPr/>
        </p:nvSpPr>
        <p:spPr>
          <a:xfrm>
            <a:off x="0" y="0"/>
            <a:ext cx="12192000" cy="6864096"/>
          </a:xfrm>
          <a:prstGeom prst="frame">
            <a:avLst>
              <a:gd name="adj1" fmla="val 2963"/>
            </a:avLst>
          </a:prstGeom>
          <a:solidFill>
            <a:srgbClr val="FFFFFF"/>
          </a:solidFill>
          <a:ln>
            <a:noFill/>
          </a:ln>
        </p:spPr>
        <p:txBody>
          <a:bodyPr spcFirstLastPara="1" wrap="square" lIns="120930" tIns="60448" rIns="120930" bIns="60448" anchor="ctr" anchorCtr="0">
            <a:noAutofit/>
          </a:bodyPr>
          <a:lstStyle/>
          <a:p>
            <a:pPr marL="0" marR="0" lvl="0" indent="0" algn="ctr" rtl="0">
              <a:spcBef>
                <a:spcPts val="0"/>
              </a:spcBef>
              <a:spcAft>
                <a:spcPts val="0"/>
              </a:spcAft>
              <a:buNone/>
            </a:pPr>
            <a:endParaRPr sz="2400" b="0" i="0" u="none" strike="noStrike" cap="none">
              <a:solidFill>
                <a:srgbClr val="FFFFFF"/>
              </a:solidFill>
              <a:latin typeface="Gill Sans"/>
              <a:ea typeface="Gill Sans"/>
              <a:cs typeface="Gill Sans"/>
              <a:sym typeface="Gill Sans"/>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 id="2147483680" r:id="rId31"/>
    <p:sldLayoutId id="2147483681" r:id="rId3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9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tmp"/><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tmp"/><Relationship Id="rId4" Type="http://schemas.openxmlformats.org/officeDocument/2006/relationships/image" Target="../media/image6.tm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1.tmp"/><Relationship Id="rId4" Type="http://schemas.openxmlformats.org/officeDocument/2006/relationships/image" Target="../media/image10.tm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61" kern="0" dirty="0">
              <a:solidFill>
                <a:sysClr val="windowText" lastClr="000000"/>
              </a:solidFill>
            </a:endParaRPr>
          </a:p>
        </p:txBody>
      </p:sp>
      <p:cxnSp>
        <p:nvCxnSpPr>
          <p:cNvPr id="6" name="Straight Connector 5">
            <a:extLst>
              <a:ext uri="{FF2B5EF4-FFF2-40B4-BE49-F238E27FC236}">
                <a16:creationId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marL="1211263" indent="-1211263">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1:  Analysis, Reporting and Use</a:t>
            </a:r>
          </a:p>
          <a:p>
            <a:pPr>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pic>
        <p:nvPicPr>
          <p:cNvPr id="39943" name="Picture 3" descr="C:\Users\Mariana Rodrigues\AppData\Local\Microsoft\Windows\INetCacheContent.Word\Horizontal_RGB_294_White.png">
            <a:extLst>
              <a:ext uri="{FF2B5EF4-FFF2-40B4-BE49-F238E27FC236}">
                <a16:creationId xmlns:a16="http://schemas.microsoft.com/office/drawing/2014/main"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918F998B-3CDE-42DF-AF26-6A2CE33904E3}"/>
              </a:ext>
            </a:extLst>
          </p:cNvPr>
          <p:cNvSpPr txBox="1"/>
          <p:nvPr/>
        </p:nvSpPr>
        <p:spPr>
          <a:xfrm>
            <a:off x="6147252" y="6100390"/>
            <a:ext cx="5912774" cy="584775"/>
          </a:xfrm>
          <a:prstGeom prst="rect">
            <a:avLst/>
          </a:prstGeom>
          <a:noFill/>
        </p:spPr>
        <p:txBody>
          <a:bodyPr wrap="square" rtlCol="0">
            <a:spAutoFit/>
          </a:bodyPr>
          <a:lstStyle/>
          <a:p>
            <a:r>
              <a:rPr lang="en-US" sz="1600" b="1" dirty="0">
                <a:solidFill>
                  <a:prstClr val="white"/>
                </a:solidFill>
                <a:latin typeface="Calibri Light" panose="020F0302020204030204"/>
              </a:rPr>
              <a:t>USAID Global Health Supply Chain Program - Technical Assistance - National Supply Chain Assessment Task Order </a:t>
            </a:r>
          </a:p>
        </p:txBody>
      </p:sp>
    </p:spTree>
    <p:extLst>
      <p:ext uri="{BB962C8B-B14F-4D97-AF65-F5344CB8AC3E}">
        <p14:creationId xmlns:p14="http://schemas.microsoft.com/office/powerpoint/2010/main" val="6799966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12635" y="368998"/>
            <a:ext cx="11566730" cy="1069267"/>
          </a:xfrm>
        </p:spPr>
        <p:txBody>
          <a:bodyPr>
            <a:normAutofit fontScale="90000"/>
          </a:bodyPr>
          <a:lstStyle/>
          <a:p>
            <a:pPr>
              <a:tabLst>
                <a:tab pos="1770063" algn="l"/>
                <a:tab pos="5545138" algn="ctr"/>
                <a:tab pos="7889875" algn="l"/>
              </a:tabLst>
            </a:pPr>
            <a:r>
              <a:rPr lang="en-US" b="1" dirty="0"/>
              <a:t>	</a:t>
            </a:r>
            <a:r>
              <a:rPr lang="en-US" sz="4000" b="1" dirty="0">
                <a:latin typeface="Gill Sans MT" panose="020B0502020104020203" pitchFamily="34" charset="0"/>
              </a:rPr>
              <a:t>	</a:t>
            </a:r>
            <a:r>
              <a:rPr lang="en-US" sz="4000" b="1" dirty="0">
                <a:solidFill>
                  <a:srgbClr val="C00000"/>
                </a:solidFill>
                <a:latin typeface="Gill Sans MT" panose="020B0502020104020203" pitchFamily="34" charset="0"/>
              </a:rPr>
              <a:t>Key Audiences</a:t>
            </a:r>
            <a:br>
              <a:rPr lang="en-US" b="1" dirty="0"/>
            </a:br>
            <a:r>
              <a:rPr lang="en-US" b="1" dirty="0"/>
              <a:t>	</a:t>
            </a:r>
            <a:r>
              <a:rPr lang="en-US" b="1" dirty="0">
                <a:latin typeface="Gill Sans MT" panose="020B0502020104020203" pitchFamily="34" charset="0"/>
              </a:rPr>
              <a:t>National</a:t>
            </a:r>
            <a:r>
              <a:rPr lang="en-US" b="1" dirty="0"/>
              <a:t>		</a:t>
            </a:r>
            <a:r>
              <a:rPr lang="en-US" b="1" dirty="0">
                <a:latin typeface="Gill Sans MT" panose="020B0502020104020203" pitchFamily="34" charset="0"/>
              </a:rPr>
              <a:t>Global</a:t>
            </a:r>
          </a:p>
        </p:txBody>
      </p:sp>
      <p:sp>
        <p:nvSpPr>
          <p:cNvPr id="10" name="TextBox 9"/>
          <p:cNvSpPr txBox="1"/>
          <p:nvPr/>
        </p:nvSpPr>
        <p:spPr>
          <a:xfrm>
            <a:off x="825156" y="1547449"/>
            <a:ext cx="4495666" cy="5293757"/>
          </a:xfrm>
          <a:prstGeom prst="rect">
            <a:avLst/>
          </a:prstGeom>
          <a:noFill/>
        </p:spPr>
        <p:txBody>
          <a:bodyPr wrap="square" rtlCol="0">
            <a:spAutoFit/>
          </a:bodyPr>
          <a:lstStyle/>
          <a:p>
            <a:pPr algn="ctr"/>
            <a:r>
              <a:rPr lang="en-US" sz="2600" dirty="0">
                <a:latin typeface="Gill Sans MT" panose="020B0502020104020203" pitchFamily="34" charset="0"/>
              </a:rPr>
              <a:t>National Policy &amp; Decision-Makers</a:t>
            </a:r>
          </a:p>
          <a:p>
            <a:pPr algn="ctr"/>
            <a:endParaRPr lang="en-US" sz="2600" dirty="0">
              <a:latin typeface="Gill Sans MT" panose="020B0502020104020203" pitchFamily="34" charset="0"/>
            </a:endParaRPr>
          </a:p>
          <a:p>
            <a:pPr algn="ctr"/>
            <a:r>
              <a:rPr lang="en-US" sz="2600" dirty="0">
                <a:latin typeface="Gill Sans MT" panose="020B0502020104020203" pitchFamily="34" charset="0"/>
              </a:rPr>
              <a:t>National Level Technical Staff</a:t>
            </a:r>
          </a:p>
          <a:p>
            <a:pPr algn="ctr"/>
            <a:endParaRPr lang="en-US" sz="2600" dirty="0">
              <a:latin typeface="Gill Sans MT" panose="020B0502020104020203" pitchFamily="34" charset="0"/>
            </a:endParaRPr>
          </a:p>
          <a:p>
            <a:pPr algn="ctr"/>
            <a:r>
              <a:rPr lang="en-US" sz="2600" dirty="0">
                <a:latin typeface="Gill Sans MT" panose="020B0502020104020203" pitchFamily="34" charset="0"/>
              </a:rPr>
              <a:t>Subnational Health System Actors</a:t>
            </a:r>
          </a:p>
          <a:p>
            <a:pPr algn="ctr"/>
            <a:endParaRPr lang="en-US" sz="2600" dirty="0">
              <a:latin typeface="Gill Sans MT" panose="020B0502020104020203" pitchFamily="34" charset="0"/>
            </a:endParaRPr>
          </a:p>
          <a:p>
            <a:pPr algn="ctr"/>
            <a:r>
              <a:rPr lang="en-US" sz="2600" dirty="0">
                <a:latin typeface="Gill Sans MT" panose="020B0502020104020203" pitchFamily="34" charset="0"/>
              </a:rPr>
              <a:t>Donors and Implementing Partners</a:t>
            </a:r>
          </a:p>
          <a:p>
            <a:pPr algn="ctr"/>
            <a:endParaRPr lang="en-US" sz="2600" dirty="0">
              <a:latin typeface="Gill Sans MT" panose="020B0502020104020203" pitchFamily="34" charset="0"/>
            </a:endParaRPr>
          </a:p>
          <a:p>
            <a:pPr algn="ctr"/>
            <a:r>
              <a:rPr lang="en-US" sz="2600" dirty="0">
                <a:latin typeface="Gill Sans MT" panose="020B0502020104020203" pitchFamily="34" charset="0"/>
              </a:rPr>
              <a:t>Civil Society, Private Sector, Other Stakeholders</a:t>
            </a:r>
            <a:endParaRPr lang="en-US" sz="2381" dirty="0">
              <a:latin typeface="Gill Sans MT" panose="020B0502020104020203" pitchFamily="34" charset="0"/>
            </a:endParaRPr>
          </a:p>
        </p:txBody>
      </p:sp>
      <p:sp>
        <p:nvSpPr>
          <p:cNvPr id="6" name="TextBox 5"/>
          <p:cNvSpPr txBox="1"/>
          <p:nvPr/>
        </p:nvSpPr>
        <p:spPr>
          <a:xfrm>
            <a:off x="6578662" y="1462263"/>
            <a:ext cx="4693330" cy="3693319"/>
          </a:xfrm>
          <a:prstGeom prst="rect">
            <a:avLst/>
          </a:prstGeom>
          <a:noFill/>
        </p:spPr>
        <p:txBody>
          <a:bodyPr wrap="square" rtlCol="0">
            <a:spAutoFit/>
          </a:bodyPr>
          <a:lstStyle/>
          <a:p>
            <a:pPr algn="ctr"/>
            <a:r>
              <a:rPr lang="en-US" sz="2600" dirty="0">
                <a:latin typeface="Gill Sans MT" panose="020B0502020104020203" pitchFamily="34" charset="0"/>
              </a:rPr>
              <a:t>Funders</a:t>
            </a:r>
          </a:p>
          <a:p>
            <a:pPr algn="ctr"/>
            <a:endParaRPr lang="en-US" sz="2600" dirty="0">
              <a:latin typeface="Gill Sans MT" panose="020B0502020104020203" pitchFamily="34" charset="0"/>
            </a:endParaRPr>
          </a:p>
          <a:p>
            <a:pPr algn="ctr"/>
            <a:r>
              <a:rPr lang="en-US" sz="2600" dirty="0">
                <a:latin typeface="Gill Sans MT" panose="020B0502020104020203" pitchFamily="34" charset="0"/>
              </a:rPr>
              <a:t>Other Global Donors/Partners</a:t>
            </a:r>
          </a:p>
          <a:p>
            <a:pPr algn="ctr"/>
            <a:endParaRPr lang="en-US" sz="2600" dirty="0">
              <a:latin typeface="Gill Sans MT" panose="020B0502020104020203" pitchFamily="34" charset="0"/>
            </a:endParaRPr>
          </a:p>
          <a:p>
            <a:pPr algn="ctr"/>
            <a:r>
              <a:rPr lang="en-US" sz="2600" dirty="0">
                <a:latin typeface="Gill Sans MT" panose="020B0502020104020203" pitchFamily="34" charset="0"/>
              </a:rPr>
              <a:t>Partnerships/Initiatives</a:t>
            </a:r>
          </a:p>
          <a:p>
            <a:pPr algn="ctr"/>
            <a:endParaRPr lang="en-US" sz="2600" dirty="0">
              <a:latin typeface="Gill Sans MT" panose="020B0502020104020203" pitchFamily="34" charset="0"/>
            </a:endParaRPr>
          </a:p>
          <a:p>
            <a:pPr algn="ctr"/>
            <a:r>
              <a:rPr lang="en-US" sz="2600" dirty="0">
                <a:latin typeface="Gill Sans MT" panose="020B0502020104020203" pitchFamily="34" charset="0"/>
              </a:rPr>
              <a:t>Regional bodies</a:t>
            </a:r>
          </a:p>
          <a:p>
            <a:pPr algn="ctr"/>
            <a:endParaRPr lang="en-US" sz="2600" dirty="0">
              <a:latin typeface="Gill Sans MT" panose="020B0502020104020203" pitchFamily="34" charset="0"/>
            </a:endParaRPr>
          </a:p>
          <a:p>
            <a:pPr algn="ctr"/>
            <a:r>
              <a:rPr lang="en-US" sz="2600" dirty="0">
                <a:latin typeface="Gill Sans MT" panose="020B0502020104020203" pitchFamily="34" charset="0"/>
              </a:rPr>
              <a:t>USAID</a:t>
            </a:r>
          </a:p>
        </p:txBody>
      </p:sp>
    </p:spTree>
    <p:extLst>
      <p:ext uri="{BB962C8B-B14F-4D97-AF65-F5344CB8AC3E}">
        <p14:creationId xmlns:p14="http://schemas.microsoft.com/office/powerpoint/2010/main" val="3324392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76516" y="292099"/>
            <a:ext cx="11446626" cy="580800"/>
          </a:xfrm>
        </p:spPr>
        <p:txBody>
          <a:bodyPr>
            <a:normAutofit/>
          </a:bodyPr>
          <a:lstStyle/>
          <a:p>
            <a:r>
              <a:rPr lang="en-US" sz="3200" b="1" dirty="0">
                <a:solidFill>
                  <a:srgbClr val="C00000"/>
                </a:solidFill>
                <a:latin typeface="Gill Sans MT" panose="020B0502020104020203" pitchFamily="34" charset="0"/>
              </a:rPr>
              <a:t>Supply chain investment planning – Use of NSCA outputs</a:t>
            </a:r>
          </a:p>
        </p:txBody>
      </p:sp>
      <p:sp>
        <p:nvSpPr>
          <p:cNvPr id="14" name="Content Placeholder 13"/>
          <p:cNvSpPr>
            <a:spLocks noGrp="1"/>
          </p:cNvSpPr>
          <p:nvPr>
            <p:ph idx="1"/>
          </p:nvPr>
        </p:nvSpPr>
        <p:spPr>
          <a:xfrm>
            <a:off x="631767" y="1179197"/>
            <a:ext cx="11288684" cy="6027937"/>
          </a:xfrm>
        </p:spPr>
        <p:txBody>
          <a:bodyPr>
            <a:normAutofit fontScale="92500" lnSpcReduction="20000"/>
          </a:bodyPr>
          <a:lstStyle/>
          <a:p>
            <a:r>
              <a:rPr lang="en-US" b="1" dirty="0"/>
              <a:t>Policy/action brief </a:t>
            </a:r>
            <a:r>
              <a:rPr lang="en-US" dirty="0"/>
              <a:t>– Convince MOH and Donor leadership what actions need to be taken, and what the benefits will be for the country.</a:t>
            </a:r>
          </a:p>
          <a:p>
            <a:endParaRPr lang="en-US" dirty="0"/>
          </a:p>
          <a:p>
            <a:r>
              <a:rPr lang="en-US" b="1" dirty="0"/>
              <a:t>Data dashboard </a:t>
            </a:r>
            <a:r>
              <a:rPr lang="en-US" dirty="0"/>
              <a:t>– Provides a snapshot of overall weakness that describes the current situation and allows monitoring of impact of investments. Supports the policy/action brief that you are targeting the right areas.</a:t>
            </a:r>
          </a:p>
          <a:p>
            <a:endParaRPr lang="en-US" dirty="0"/>
          </a:p>
          <a:p>
            <a:r>
              <a:rPr lang="en-US" b="1" dirty="0"/>
              <a:t>Technical report </a:t>
            </a:r>
            <a:r>
              <a:rPr lang="en-US" dirty="0"/>
              <a:t>– Provides technical staff and CMS leadership with detailed descriptions of the strengths and weaknesses in the system, in terms of both performance and capability. Supports identification of priorities for investment.</a:t>
            </a:r>
          </a:p>
          <a:p>
            <a:endParaRPr lang="en-US" dirty="0"/>
          </a:p>
          <a:p>
            <a:r>
              <a:rPr lang="en-US" b="1" dirty="0"/>
              <a:t>Analysis tables </a:t>
            </a:r>
            <a:r>
              <a:rPr lang="en-US" dirty="0"/>
              <a:t>– Allows detailed drill downs to determine specific weak points and gaps - from technical, supply chain level, and geographic perspectives - to allow better targeting of investments. </a:t>
            </a:r>
          </a:p>
          <a:p>
            <a:pPr lvl="1"/>
            <a:r>
              <a:rPr lang="en-US" dirty="0"/>
              <a:t>E.g., At what supply chain levels is information getting stuck? Which regions are most in need of infrastructure improvements? What specifically are the gaps in forecasting and supply planning?</a:t>
            </a:r>
          </a:p>
        </p:txBody>
      </p:sp>
    </p:spTree>
    <p:extLst>
      <p:ext uri="{BB962C8B-B14F-4D97-AF65-F5344CB8AC3E}">
        <p14:creationId xmlns:p14="http://schemas.microsoft.com/office/powerpoint/2010/main" val="27658068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0313" y="482080"/>
            <a:ext cx="3926826" cy="1557734"/>
          </a:xfrm>
        </p:spPr>
        <p:txBody>
          <a:bodyPr>
            <a:noAutofit/>
          </a:bodyPr>
          <a:lstStyle/>
          <a:p>
            <a:r>
              <a:rPr lang="en-US" sz="3600" b="1" dirty="0">
                <a:solidFill>
                  <a:srgbClr val="C00000"/>
                </a:solidFill>
                <a:latin typeface="Gill Sans MT" panose="020B0502020104020203" pitchFamily="34" charset="0"/>
              </a:rPr>
              <a:t>EVM framework for using Assessment Results</a:t>
            </a:r>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193031" y="244682"/>
            <a:ext cx="5416354" cy="6507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07718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13001" y="416983"/>
            <a:ext cx="10363200" cy="580800"/>
          </a:xfrm>
        </p:spPr>
        <p:txBody>
          <a:bodyPr>
            <a:normAutofit/>
          </a:bodyPr>
          <a:lstStyle/>
          <a:p>
            <a:r>
              <a:rPr lang="en-US" sz="3200" b="1" dirty="0">
                <a:solidFill>
                  <a:srgbClr val="C00000"/>
                </a:solidFill>
                <a:latin typeface="Gill Sans MT" panose="020B0502020104020203" pitchFamily="34" charset="0"/>
              </a:rPr>
              <a:t>Ways to use NSCA results (not exhaustive!)</a:t>
            </a:r>
          </a:p>
        </p:txBody>
      </p:sp>
      <p:sp>
        <p:nvSpPr>
          <p:cNvPr id="14" name="Content Placeholder 13"/>
          <p:cNvSpPr>
            <a:spLocks noGrp="1"/>
          </p:cNvSpPr>
          <p:nvPr>
            <p:ph idx="1"/>
          </p:nvPr>
        </p:nvSpPr>
        <p:spPr>
          <a:xfrm>
            <a:off x="338296" y="1269089"/>
            <a:ext cx="5551686" cy="5297025"/>
          </a:xfrm>
        </p:spPr>
        <p:txBody>
          <a:bodyPr>
            <a:normAutofit fontScale="92500"/>
          </a:bodyPr>
          <a:lstStyle/>
          <a:p>
            <a:r>
              <a:rPr lang="en-US" sz="3000" dirty="0">
                <a:latin typeface="Gill Sans MT" panose="020B0502020104020203" pitchFamily="34" charset="0"/>
              </a:rPr>
              <a:t>Guide supply chain investments</a:t>
            </a:r>
          </a:p>
          <a:p>
            <a:r>
              <a:rPr lang="en-US" sz="3000" dirty="0">
                <a:latin typeface="Gill Sans MT" panose="020B0502020104020203" pitchFamily="34" charset="0"/>
              </a:rPr>
              <a:t>Inform national strategic planning and/or system design/reform</a:t>
            </a:r>
          </a:p>
          <a:p>
            <a:r>
              <a:rPr lang="en-US" sz="3000" dirty="0">
                <a:latin typeface="Gill Sans MT" panose="020B0502020104020203" pitchFamily="34" charset="0"/>
              </a:rPr>
              <a:t>Support national performance and/or process improvement efforts</a:t>
            </a:r>
          </a:p>
          <a:p>
            <a:r>
              <a:rPr lang="en-US" sz="3000" dirty="0">
                <a:latin typeface="Gill Sans MT" panose="020B0502020104020203" pitchFamily="34" charset="0"/>
              </a:rPr>
              <a:t>Support national policy-making and decision-making for supply chain and health products</a:t>
            </a:r>
          </a:p>
          <a:p>
            <a:r>
              <a:rPr lang="en-US" sz="3000" dirty="0">
                <a:latin typeface="Gill Sans MT" panose="020B0502020104020203" pitchFamily="34" charset="0"/>
              </a:rPr>
              <a:t>Provide information on the current state and allow monitoring of improvement over time</a:t>
            </a:r>
          </a:p>
          <a:p>
            <a:endParaRPr lang="en-US" dirty="0">
              <a:latin typeface="Gill Sans MT" panose="020B0502020104020203" pitchFamily="34" charset="0"/>
            </a:endParaRPr>
          </a:p>
        </p:txBody>
      </p:sp>
      <p:pic>
        <p:nvPicPr>
          <p:cNvPr id="4" name="Picture 60" descr="C:\Users\kpilz\Pictures\PPT art\newspaper-Everything possibl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2020" y="1537397"/>
            <a:ext cx="5683404" cy="4019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6605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9F1CF4F-F94A-4E72-8A7A-1D90E0D98BB3}" type="slidenum">
              <a:rPr lang="en-US" altLang="en-US" smtClean="0"/>
              <a:pPr/>
              <a:t>2</a:t>
            </a:fld>
            <a:endParaRPr lang="en-US" altLang="en-US" dirty="0"/>
          </a:p>
        </p:txBody>
      </p:sp>
      <p:pic>
        <p:nvPicPr>
          <p:cNvPr id="9" name="Picture 8" descr="Microsoft Excel - KPI non-central analysis Uganda_5.25.18_COMPILED HCs_6.28.18.xlsx"/>
          <p:cNvPicPr>
            <a:picLocks noChangeAspect="1"/>
          </p:cNvPicPr>
          <p:nvPr/>
        </p:nvPicPr>
        <p:blipFill rotWithShape="1">
          <a:blip r:embed="rId3">
            <a:extLst>
              <a:ext uri="{28A0092B-C50C-407E-A947-70E740481C1C}">
                <a14:useLocalDpi xmlns:a14="http://schemas.microsoft.com/office/drawing/2010/main" val="0"/>
              </a:ext>
            </a:extLst>
          </a:blip>
          <a:srcRect t="28235" r="48637" b="-1177"/>
          <a:stretch/>
        </p:blipFill>
        <p:spPr>
          <a:xfrm>
            <a:off x="85336" y="710004"/>
            <a:ext cx="4594240" cy="5002306"/>
          </a:xfrm>
          <a:prstGeom prst="rect">
            <a:avLst/>
          </a:prstGeom>
        </p:spPr>
      </p:pic>
      <p:pic>
        <p:nvPicPr>
          <p:cNvPr id="10" name="Picture 9" descr="Microsoft Excel - 30may18 v2 (with moh and NDA) cmm_survey_template for scoring Uganda_AO_6.29.18 bj.xlsx"/>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0178" y="0"/>
            <a:ext cx="7602279" cy="6858000"/>
          </a:xfrm>
          <a:prstGeom prst="rect">
            <a:avLst/>
          </a:prstGeom>
        </p:spPr>
      </p:pic>
      <p:sp>
        <p:nvSpPr>
          <p:cNvPr id="6" name="Title 2"/>
          <p:cNvSpPr txBox="1">
            <a:spLocks/>
          </p:cNvSpPr>
          <p:nvPr/>
        </p:nvSpPr>
        <p:spPr bwMode="auto">
          <a:xfrm>
            <a:off x="86002" y="67230"/>
            <a:ext cx="821531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kern="1200">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panose="020B0604020202020204" pitchFamily="34" charset="0"/>
              </a:defRPr>
            </a:lvl2pPr>
            <a:lvl3pPr algn="l" rtl="0" eaLnBrk="0" fontAlgn="base" hangingPunct="0">
              <a:spcBef>
                <a:spcPct val="0"/>
              </a:spcBef>
              <a:spcAft>
                <a:spcPct val="0"/>
              </a:spcAft>
              <a:defRPr sz="2400" b="1">
                <a:solidFill>
                  <a:schemeClr val="tx2"/>
                </a:solidFill>
                <a:latin typeface="Arial" panose="020B0604020202020204" pitchFamily="34" charset="0"/>
              </a:defRPr>
            </a:lvl3pPr>
            <a:lvl4pPr algn="l" rtl="0" eaLnBrk="0" fontAlgn="base" hangingPunct="0">
              <a:spcBef>
                <a:spcPct val="0"/>
              </a:spcBef>
              <a:spcAft>
                <a:spcPct val="0"/>
              </a:spcAft>
              <a:defRPr sz="2400" b="1">
                <a:solidFill>
                  <a:schemeClr val="tx2"/>
                </a:solidFill>
                <a:latin typeface="Arial" panose="020B0604020202020204" pitchFamily="34" charset="0"/>
              </a:defRPr>
            </a:lvl4pPr>
            <a:lvl5pPr algn="l" rtl="0" eaLnBrk="0" fontAlgn="base" hangingPunct="0">
              <a:spcBef>
                <a:spcPct val="0"/>
              </a:spcBef>
              <a:spcAft>
                <a:spcPct val="0"/>
              </a:spcAft>
              <a:defRPr sz="2400" b="1">
                <a:solidFill>
                  <a:schemeClr val="tx2"/>
                </a:solidFill>
                <a:latin typeface="Arial" panose="020B0604020202020204" pitchFamily="34" charset="0"/>
              </a:defRPr>
            </a:lvl5pPr>
            <a:lvl6pPr marL="457200" algn="l" rtl="0" fontAlgn="base">
              <a:spcBef>
                <a:spcPct val="0"/>
              </a:spcBef>
              <a:spcAft>
                <a:spcPct val="0"/>
              </a:spcAft>
              <a:defRPr sz="2400" b="1">
                <a:solidFill>
                  <a:schemeClr val="tx2"/>
                </a:solidFill>
                <a:latin typeface="Arial" panose="020B0604020202020204" pitchFamily="34" charset="0"/>
              </a:defRPr>
            </a:lvl6pPr>
            <a:lvl7pPr marL="914400" algn="l" rtl="0" fontAlgn="base">
              <a:spcBef>
                <a:spcPct val="0"/>
              </a:spcBef>
              <a:spcAft>
                <a:spcPct val="0"/>
              </a:spcAft>
              <a:defRPr sz="2400" b="1">
                <a:solidFill>
                  <a:schemeClr val="tx2"/>
                </a:solidFill>
                <a:latin typeface="Arial" panose="020B0604020202020204" pitchFamily="34" charset="0"/>
              </a:defRPr>
            </a:lvl7pPr>
            <a:lvl8pPr marL="1371600" algn="l" rtl="0" fontAlgn="base">
              <a:spcBef>
                <a:spcPct val="0"/>
              </a:spcBef>
              <a:spcAft>
                <a:spcPct val="0"/>
              </a:spcAft>
              <a:defRPr sz="2400" b="1">
                <a:solidFill>
                  <a:schemeClr val="tx2"/>
                </a:solidFill>
                <a:latin typeface="Arial" panose="020B0604020202020204" pitchFamily="34" charset="0"/>
              </a:defRPr>
            </a:lvl8pPr>
            <a:lvl9pPr marL="1828800" algn="l" rtl="0" fontAlgn="base">
              <a:spcBef>
                <a:spcPct val="0"/>
              </a:spcBef>
              <a:spcAft>
                <a:spcPct val="0"/>
              </a:spcAft>
              <a:defRPr sz="2400" b="1">
                <a:solidFill>
                  <a:schemeClr val="tx2"/>
                </a:solidFill>
                <a:latin typeface="Arial" panose="020B0604020202020204" pitchFamily="34" charset="0"/>
              </a:defRPr>
            </a:lvl9pPr>
          </a:lstStyle>
          <a:p>
            <a:pPr algn="ctr"/>
            <a:r>
              <a:rPr lang="en-US" altLang="en-US" sz="3600" dirty="0">
                <a:solidFill>
                  <a:srgbClr val="C00000"/>
                </a:solidFill>
                <a:latin typeface="Gill Sans MT" panose="020B0502020104020203" pitchFamily="34" charset="0"/>
              </a:rPr>
              <a:t>Automated Analytics - Screen Grabs</a:t>
            </a:r>
          </a:p>
        </p:txBody>
      </p:sp>
      <p:pic>
        <p:nvPicPr>
          <p:cNvPr id="11" name="Picture 10" descr="Microsoft Excel - 30may18 v2 (with moh and NDA) cmm_survey_template for scoring Uganda_AO_6.29.18 bj.xlsx"/>
          <p:cNvPicPr>
            <a:picLocks noChangeAspect="1"/>
          </p:cNvPicPr>
          <p:nvPr/>
        </p:nvPicPr>
        <p:blipFill rotWithShape="1">
          <a:blip r:embed="rId5">
            <a:extLst>
              <a:ext uri="{28A0092B-C50C-407E-A947-70E740481C1C}">
                <a14:useLocalDpi xmlns:a14="http://schemas.microsoft.com/office/drawing/2010/main" val="0"/>
              </a:ext>
            </a:extLst>
          </a:blip>
          <a:srcRect t="19607" b="11530"/>
          <a:stretch/>
        </p:blipFill>
        <p:spPr>
          <a:xfrm>
            <a:off x="2300473" y="2495774"/>
            <a:ext cx="4213151" cy="4722607"/>
          </a:xfrm>
          <a:prstGeom prst="rect">
            <a:avLst/>
          </a:prstGeom>
        </p:spPr>
      </p:pic>
    </p:spTree>
    <p:extLst>
      <p:ext uri="{BB962C8B-B14F-4D97-AF65-F5344CB8AC3E}">
        <p14:creationId xmlns:p14="http://schemas.microsoft.com/office/powerpoint/2010/main" val="102376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Content Placeholder 1"/>
          <p:cNvSpPr>
            <a:spLocks noGrp="1"/>
          </p:cNvSpPr>
          <p:nvPr>
            <p:ph idx="1"/>
          </p:nvPr>
        </p:nvSpPr>
        <p:spPr>
          <a:xfrm>
            <a:off x="1824038" y="928734"/>
            <a:ext cx="8615362" cy="4953000"/>
          </a:xfrm>
        </p:spPr>
        <p:txBody>
          <a:bodyPr/>
          <a:lstStyle/>
          <a:p>
            <a:pPr marL="0" indent="0">
              <a:buNone/>
            </a:pPr>
            <a:r>
              <a:rPr lang="en-US" altLang="en-US" dirty="0">
                <a:solidFill>
                  <a:srgbClr val="C00000"/>
                </a:solidFill>
                <a:latin typeface="Gill Sans MT" panose="020B0502020104020203" pitchFamily="34" charset="0"/>
                <a:cs typeface="Gill Sans MT" pitchFamily="34" charset="0"/>
              </a:rPr>
              <a:t>Combining the CMM with KPIs to identify opportunities</a:t>
            </a:r>
          </a:p>
        </p:txBody>
      </p:sp>
      <p:sp>
        <p:nvSpPr>
          <p:cNvPr id="46086" name="Title 5"/>
          <p:cNvSpPr>
            <a:spLocks noGrp="1"/>
          </p:cNvSpPr>
          <p:nvPr>
            <p:ph type="title"/>
          </p:nvPr>
        </p:nvSpPr>
        <p:spPr>
          <a:xfrm>
            <a:off x="1824038" y="86060"/>
            <a:ext cx="8615362" cy="806825"/>
          </a:xfrm>
        </p:spPr>
        <p:txBody>
          <a:bodyPr/>
          <a:lstStyle/>
          <a:p>
            <a:pPr eaLnBrk="1" hangingPunct="1"/>
            <a:br>
              <a:rPr lang="en-US" altLang="en-US" b="1" dirty="0">
                <a:latin typeface="Gill Sans MT" panose="020B0502020104020203" pitchFamily="34" charset="0"/>
                <a:cs typeface="Gill Sans MT" pitchFamily="34" charset="0"/>
              </a:rPr>
            </a:br>
            <a:endParaRPr lang="en-US" altLang="en-US" dirty="0">
              <a:latin typeface="Gill Sans MT" panose="020B0502020104020203" pitchFamily="34" charset="0"/>
              <a:cs typeface="Gill Sans MT" pitchFamily="34" charset="0"/>
            </a:endParaRPr>
          </a:p>
        </p:txBody>
      </p:sp>
      <p:grpSp>
        <p:nvGrpSpPr>
          <p:cNvPr id="3" name="Group 2"/>
          <p:cNvGrpSpPr/>
          <p:nvPr/>
        </p:nvGrpSpPr>
        <p:grpSpPr>
          <a:xfrm>
            <a:off x="6686339" y="1504997"/>
            <a:ext cx="3366709" cy="2057400"/>
            <a:chOff x="685800" y="1747838"/>
            <a:chExt cx="2819400" cy="2057400"/>
          </a:xfrm>
        </p:grpSpPr>
        <p:sp>
          <p:nvSpPr>
            <p:cNvPr id="10" name="Content Placeholder 7"/>
            <p:cNvSpPr txBox="1">
              <a:spLocks/>
            </p:cNvSpPr>
            <p:nvPr/>
          </p:nvSpPr>
          <p:spPr bwMode="auto">
            <a:xfrm>
              <a:off x="685800" y="2073275"/>
              <a:ext cx="2819400" cy="993775"/>
            </a:xfrm>
            <a:prstGeom prst="rect">
              <a:avLst/>
            </a:prstGeom>
            <a:noFill/>
            <a:ln w="28575">
              <a:solidFill>
                <a:srgbClr val="003366"/>
              </a:solidFill>
            </a:ln>
            <a:extLst>
              <a:ext uri="{909E8E84-426E-40DD-AFC4-6F175D3DCCD1}">
                <a14:hiddenFill xmlns:a14="http://schemas.microsoft.com/office/drawing/2010/main">
                  <a:solidFill>
                    <a:srgbClr val="FFFFFF"/>
                  </a:solidFill>
                </a14:hiddenFill>
              </a:ext>
            </a:extLst>
          </p:spPr>
          <p:txBody>
            <a:bodyPr/>
            <a:lstStyle>
              <a:lvl1pPr marL="234950" indent="-234950" algn="l" rtl="0" eaLnBrk="0" fontAlgn="base" hangingPunct="0">
                <a:spcBef>
                  <a:spcPct val="20000"/>
                </a:spcBef>
                <a:spcAft>
                  <a:spcPct val="0"/>
                </a:spcAft>
                <a:buChar char="•"/>
                <a:defRPr sz="2400">
                  <a:solidFill>
                    <a:srgbClr val="154068"/>
                  </a:solidFill>
                  <a:latin typeface="+mn-lt"/>
                  <a:ea typeface="+mn-ea"/>
                  <a:cs typeface="+mn-cs"/>
                </a:defRPr>
              </a:lvl1pPr>
              <a:lvl2pPr marL="692150" indent="-234950" algn="l" rtl="0" eaLnBrk="0" fontAlgn="base" hangingPunct="0">
                <a:spcBef>
                  <a:spcPct val="20000"/>
                </a:spcBef>
                <a:spcAft>
                  <a:spcPct val="0"/>
                </a:spcAft>
                <a:buSzPct val="70000"/>
                <a:buFont typeface="Wingdings" pitchFamily="2" charset="2"/>
                <a:buChar char="§"/>
                <a:defRPr sz="2000">
                  <a:solidFill>
                    <a:schemeClr val="tx1"/>
                  </a:solidFill>
                  <a:latin typeface="+mn-lt"/>
                </a:defRPr>
              </a:lvl2pPr>
              <a:lvl3pPr marL="1149350" indent="-234950" algn="l" rtl="0" eaLnBrk="0" fontAlgn="base" hangingPunct="0">
                <a:spcBef>
                  <a:spcPct val="20000"/>
                </a:spcBef>
                <a:spcAft>
                  <a:spcPct val="0"/>
                </a:spcAft>
                <a:buSzPct val="80000"/>
                <a:buFont typeface="Arial" charset="0"/>
                <a:buChar char="-"/>
                <a:defRPr sz="1800">
                  <a:solidFill>
                    <a:schemeClr val="tx1"/>
                  </a:solidFill>
                  <a:latin typeface="+mn-lt"/>
                </a:defRPr>
              </a:lvl3pPr>
              <a:lvl4pPr marL="1606550" indent="-234950" algn="l" rtl="0" eaLnBrk="0" fontAlgn="base" hangingPunct="0">
                <a:spcBef>
                  <a:spcPct val="20000"/>
                </a:spcBef>
                <a:spcAft>
                  <a:spcPct val="0"/>
                </a:spcAft>
                <a:buChar char="–"/>
                <a:defRPr sz="1600">
                  <a:solidFill>
                    <a:schemeClr val="tx1"/>
                  </a:solidFill>
                  <a:latin typeface="+mn-lt"/>
                </a:defRPr>
              </a:lvl4pPr>
              <a:lvl5pPr marL="2063750" indent="-234950" algn="l" rtl="0" eaLnBrk="0" fontAlgn="base" hangingPunct="0">
                <a:spcBef>
                  <a:spcPct val="20000"/>
                </a:spcBef>
                <a:spcAft>
                  <a:spcPct val="0"/>
                </a:spcAft>
                <a:defRPr sz="1600">
                  <a:solidFill>
                    <a:schemeClr val="tx1"/>
                  </a:solidFill>
                  <a:latin typeface="+mn-lt"/>
                </a:defRPr>
              </a:lvl5pPr>
              <a:lvl6pPr marL="2520950" indent="-234950" algn="l" rtl="0" eaLnBrk="1" fontAlgn="base" hangingPunct="1">
                <a:spcBef>
                  <a:spcPct val="20000"/>
                </a:spcBef>
                <a:spcAft>
                  <a:spcPct val="0"/>
                </a:spcAft>
                <a:defRPr sz="1600">
                  <a:solidFill>
                    <a:schemeClr val="tx1"/>
                  </a:solidFill>
                  <a:latin typeface="+mn-lt"/>
                </a:defRPr>
              </a:lvl6pPr>
              <a:lvl7pPr marL="2978150" indent="-234950" algn="l" rtl="0" eaLnBrk="1" fontAlgn="base" hangingPunct="1">
                <a:spcBef>
                  <a:spcPct val="20000"/>
                </a:spcBef>
                <a:spcAft>
                  <a:spcPct val="0"/>
                </a:spcAft>
                <a:defRPr sz="1600">
                  <a:solidFill>
                    <a:schemeClr val="tx1"/>
                  </a:solidFill>
                  <a:latin typeface="+mn-lt"/>
                </a:defRPr>
              </a:lvl7pPr>
              <a:lvl8pPr marL="3435350" indent="-234950" algn="l" rtl="0" eaLnBrk="1" fontAlgn="base" hangingPunct="1">
                <a:spcBef>
                  <a:spcPct val="20000"/>
                </a:spcBef>
                <a:spcAft>
                  <a:spcPct val="0"/>
                </a:spcAft>
                <a:defRPr sz="1600">
                  <a:solidFill>
                    <a:schemeClr val="tx1"/>
                  </a:solidFill>
                  <a:latin typeface="+mn-lt"/>
                </a:defRPr>
              </a:lvl8pPr>
              <a:lvl9pPr marL="3892550" indent="-234950" algn="l" rtl="0" eaLnBrk="1" fontAlgn="base" hangingPunct="1">
                <a:spcBef>
                  <a:spcPct val="20000"/>
                </a:spcBef>
                <a:spcAft>
                  <a:spcPct val="0"/>
                </a:spcAft>
                <a:defRPr sz="1600">
                  <a:solidFill>
                    <a:schemeClr val="tx1"/>
                  </a:solidFill>
                  <a:latin typeface="+mn-lt"/>
                </a:defRPr>
              </a:lvl9pPr>
            </a:lstStyle>
            <a:p>
              <a:pPr marL="0" indent="0" algn="ctr">
                <a:buNone/>
                <a:defRPr/>
              </a:pPr>
              <a:r>
                <a:rPr lang="en-US" sz="1600" dirty="0">
                  <a:solidFill>
                    <a:schemeClr val="tx1"/>
                  </a:solidFill>
                  <a:latin typeface="Gill Sans MT" panose="020B0502020104020203" pitchFamily="34" charset="0"/>
                </a:rPr>
                <a:t>Measures the capability maturity of a supply chain, benchmarking against best-practice standards</a:t>
              </a:r>
            </a:p>
            <a:p>
              <a:pPr marL="0" indent="0" algn="ctr">
                <a:buNone/>
                <a:defRPr/>
              </a:pPr>
              <a:endParaRPr lang="en-US" kern="0" dirty="0">
                <a:solidFill>
                  <a:srgbClr val="003366"/>
                </a:solidFill>
                <a:latin typeface="Gill Sans MT" panose="020B0502020104020203" pitchFamily="34" charset="0"/>
              </a:endParaRPr>
            </a:p>
            <a:p>
              <a:pPr marL="0" indent="0" algn="ctr">
                <a:buNone/>
                <a:defRPr/>
              </a:pPr>
              <a:endParaRPr lang="en-US" kern="0" dirty="0">
                <a:solidFill>
                  <a:srgbClr val="003366"/>
                </a:solidFill>
                <a:latin typeface="Gill Sans MT" panose="020B0502020104020203" pitchFamily="34" charset="0"/>
              </a:endParaRPr>
            </a:p>
            <a:p>
              <a:pPr algn="ctr">
                <a:defRPr/>
              </a:pPr>
              <a:endParaRPr lang="en-US" kern="0" dirty="0">
                <a:solidFill>
                  <a:srgbClr val="003366"/>
                </a:solidFill>
                <a:latin typeface="Gill Sans MT" panose="020B0502020104020203" pitchFamily="34" charset="0"/>
              </a:endParaRPr>
            </a:p>
          </p:txBody>
        </p:sp>
        <p:sp>
          <p:nvSpPr>
            <p:cNvPr id="12" name="Down Arrow 7"/>
            <p:cNvSpPr/>
            <p:nvPr/>
          </p:nvSpPr>
          <p:spPr>
            <a:xfrm>
              <a:off x="1312863" y="3195638"/>
              <a:ext cx="1563687" cy="609600"/>
            </a:xfrm>
            <a:prstGeom prst="downArrow">
              <a:avLst/>
            </a:prstGeom>
            <a:solidFill>
              <a:srgbClr val="003366"/>
            </a:solidFill>
            <a:ln w="25400" cap="flat" cmpd="sng" algn="ctr">
              <a:solidFill>
                <a:srgbClr val="003366"/>
              </a:solidFill>
              <a:prstDash val="solid"/>
            </a:ln>
            <a:effectLst/>
          </p:spPr>
          <p:txBody>
            <a:bodyPr anchor="ctr"/>
            <a:lstStyle/>
            <a:p>
              <a:pPr algn="ctr">
                <a:defRPr/>
              </a:pPr>
              <a:r>
                <a:rPr lang="en-US" sz="1200" b="1" kern="0" dirty="0">
                  <a:solidFill>
                    <a:srgbClr val="FFFFFF"/>
                  </a:solidFill>
                  <a:latin typeface="Gill Sans MT" panose="020B0502020104020203" pitchFamily="34" charset="0"/>
                </a:rPr>
                <a:t>Outputs</a:t>
              </a:r>
            </a:p>
          </p:txBody>
        </p:sp>
        <p:sp>
          <p:nvSpPr>
            <p:cNvPr id="46090" name="TextBox 17"/>
            <p:cNvSpPr txBox="1">
              <a:spLocks noChangeArrowheads="1"/>
            </p:cNvSpPr>
            <p:nvPr/>
          </p:nvSpPr>
          <p:spPr bwMode="auto">
            <a:xfrm>
              <a:off x="685800" y="1747838"/>
              <a:ext cx="2819400" cy="312737"/>
            </a:xfrm>
            <a:prstGeom prst="rect">
              <a:avLst/>
            </a:prstGeom>
            <a:solidFill>
              <a:srgbClr val="003366"/>
            </a:solidFill>
            <a:ln w="28575">
              <a:solidFill>
                <a:srgbClr val="003366"/>
              </a:solidFill>
              <a:miter lim="800000"/>
              <a:headEnd/>
              <a:tailEnd/>
            </a:ln>
          </p:spPr>
          <p:txBody>
            <a:bodyPr>
              <a:spAutoFit/>
            </a:bodyPr>
            <a:lstStyle>
              <a:lvl1pPr>
                <a:spcAft>
                  <a:spcPts val="1200"/>
                </a:spcAft>
                <a:buFont typeface="Arial" panose="020B0604020202020204" pitchFamily="34" charset="0"/>
                <a:buChar char="•"/>
                <a:defRPr sz="2000">
                  <a:solidFill>
                    <a:srgbClr val="635C5B"/>
                  </a:solidFill>
                  <a:latin typeface="Gill Sans MT" pitchFamily="34" charset="0"/>
                  <a:ea typeface="Gill Sans MT" pitchFamily="34" charset="0"/>
                  <a:cs typeface="Gill Sans MT" pitchFamily="34" charset="0"/>
                </a:defRPr>
              </a:lvl1pPr>
              <a:lvl2pPr marL="742950" indent="-285750">
                <a:spcAft>
                  <a:spcPts val="1200"/>
                </a:spcAft>
                <a:buFont typeface="Arial" panose="020B0604020202020204" pitchFamily="34" charset="0"/>
                <a:buChar char="–"/>
                <a:defRPr sz="2000">
                  <a:solidFill>
                    <a:srgbClr val="635C5B"/>
                  </a:solidFill>
                  <a:latin typeface="Gill Sans MT" pitchFamily="34" charset="0"/>
                  <a:ea typeface="Gill Sans MT" pitchFamily="34" charset="0"/>
                  <a:cs typeface="Gill Sans MT" pitchFamily="34" charset="0"/>
                </a:defRPr>
              </a:lvl2pPr>
              <a:lvl3pPr marL="1143000" indent="-228600">
                <a:spcBef>
                  <a:spcPct val="20000"/>
                </a:spcBef>
                <a:buFont typeface="Arial" panose="020B0604020202020204" pitchFamily="34" charset="0"/>
                <a:buChar char="•"/>
                <a:defRPr>
                  <a:solidFill>
                    <a:srgbClr val="6C6463"/>
                  </a:solidFill>
                  <a:latin typeface="Gill Sans MT" pitchFamily="34" charset="0"/>
                  <a:ea typeface="Gill Sans MT" pitchFamily="34" charset="0"/>
                  <a:cs typeface="Gill Sans MT" pitchFamily="34" charset="0"/>
                </a:defRPr>
              </a:lvl3pPr>
              <a:lvl4pPr marL="1600200" indent="-228600">
                <a:spcBef>
                  <a:spcPct val="20000"/>
                </a:spcBef>
                <a:buFont typeface="Arial" panose="020B0604020202020204" pitchFamily="34" charset="0"/>
                <a:buChar char="–"/>
                <a:defRPr sz="1600">
                  <a:solidFill>
                    <a:srgbClr val="6C6463"/>
                  </a:solidFill>
                  <a:latin typeface="Gill Sans MT" pitchFamily="34" charset="0"/>
                  <a:ea typeface="Gill Sans MT" pitchFamily="34" charset="0"/>
                  <a:cs typeface="Gill Sans MT" pitchFamily="34" charset="0"/>
                </a:defRPr>
              </a:lvl4pPr>
              <a:lvl5pPr marL="2057400" indent="-228600">
                <a:spcBef>
                  <a:spcPct val="20000"/>
                </a:spcBef>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5pPr>
              <a:lvl6pPr marL="2514600"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6pPr>
              <a:lvl7pPr marL="2971800"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7pPr>
              <a:lvl8pPr marL="3429000"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8pPr>
              <a:lvl9pPr marL="3886200"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9pPr>
            </a:lstStyle>
            <a:p>
              <a:pPr algn="ctr">
                <a:spcAft>
                  <a:spcPct val="0"/>
                </a:spcAft>
                <a:buFontTx/>
                <a:buNone/>
              </a:pPr>
              <a:r>
                <a:rPr lang="en-US" altLang="en-US" sz="1400" b="1" dirty="0">
                  <a:solidFill>
                    <a:schemeClr val="bg1"/>
                  </a:solidFill>
                </a:rPr>
                <a:t>CMM</a:t>
              </a:r>
            </a:p>
          </p:txBody>
        </p:sp>
      </p:grpSp>
      <p:sp>
        <p:nvSpPr>
          <p:cNvPr id="40972" name="TextBox 1"/>
          <p:cNvSpPr txBox="1">
            <a:spLocks noChangeArrowheads="1"/>
          </p:cNvSpPr>
          <p:nvPr/>
        </p:nvSpPr>
        <p:spPr bwMode="auto">
          <a:xfrm>
            <a:off x="516367" y="5332895"/>
            <a:ext cx="11155680" cy="124649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marL="457200" indent="-45720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a:spcAft>
                <a:spcPts val="1200"/>
              </a:spcAft>
              <a:buFont typeface="Arial" panose="020B0604020202020204" pitchFamily="34" charset="0"/>
              <a:buChar char="–"/>
              <a:defRPr sz="2000">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a:spcBef>
                <a:spcPct val="20000"/>
              </a:spcBef>
              <a:buFont typeface="Arial" panose="020B0604020202020204" pitchFamily="34" charset="0"/>
              <a:buChar char="•"/>
              <a:defRPr>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a:spcBef>
                <a:spcPct val="20000"/>
              </a:spcBef>
              <a:buFont typeface="Arial" panose="020B0604020202020204" pitchFamily="34" charset="0"/>
              <a:buChar char="–"/>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a:spcBef>
                <a:spcPct val="20000"/>
              </a:spcBef>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fontAlgn="base">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fontAlgn="base">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fontAlgn="base">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fontAlgn="base">
              <a:spcBef>
                <a:spcPct val="20000"/>
              </a:spcBef>
              <a:spcAft>
                <a:spcPct val="0"/>
              </a:spcAft>
              <a:buFont typeface="Arial" panose="020B0604020202020204" pitchFamily="34" charset="0"/>
              <a:buChar char="»"/>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a:spcAft>
                <a:spcPct val="0"/>
              </a:spcAft>
              <a:buFontTx/>
              <a:buChar char="•"/>
              <a:defRPr/>
            </a:pPr>
            <a:r>
              <a:rPr lang="en-US" altLang="en-US" sz="2500" dirty="0">
                <a:solidFill>
                  <a:schemeClr val="tx1"/>
                </a:solidFill>
              </a:rPr>
              <a:t>Analyze capability gaps to determine likely causes of performance weakness</a:t>
            </a:r>
          </a:p>
          <a:p>
            <a:pPr>
              <a:spcAft>
                <a:spcPct val="0"/>
              </a:spcAft>
              <a:buFontTx/>
              <a:buChar char="•"/>
              <a:defRPr/>
            </a:pPr>
            <a:r>
              <a:rPr lang="en-US" altLang="en-US" sz="2500" dirty="0">
                <a:solidFill>
                  <a:schemeClr val="tx1"/>
                </a:solidFill>
              </a:rPr>
              <a:t>Identifying areas of possible intervention</a:t>
            </a:r>
          </a:p>
          <a:p>
            <a:pPr>
              <a:spcAft>
                <a:spcPct val="0"/>
              </a:spcAft>
              <a:buFontTx/>
              <a:buChar char="•"/>
              <a:defRPr/>
            </a:pPr>
            <a:r>
              <a:rPr lang="en-US" altLang="en-US" sz="2500" dirty="0">
                <a:solidFill>
                  <a:schemeClr val="tx1"/>
                </a:solidFill>
              </a:rPr>
              <a:t>Assess if areas of focus for capability strengthening have led to good performance</a:t>
            </a:r>
          </a:p>
        </p:txBody>
      </p:sp>
      <p:grpSp>
        <p:nvGrpSpPr>
          <p:cNvPr id="2" name="Group 1"/>
          <p:cNvGrpSpPr/>
          <p:nvPr/>
        </p:nvGrpSpPr>
        <p:grpSpPr>
          <a:xfrm>
            <a:off x="2249606" y="1504997"/>
            <a:ext cx="3293945" cy="2057400"/>
            <a:chOff x="5638800" y="1747838"/>
            <a:chExt cx="2900363" cy="2057400"/>
          </a:xfrm>
        </p:grpSpPr>
        <p:sp>
          <p:nvSpPr>
            <p:cNvPr id="11" name="Content Placeholder 9"/>
            <p:cNvSpPr txBox="1">
              <a:spLocks/>
            </p:cNvSpPr>
            <p:nvPr/>
          </p:nvSpPr>
          <p:spPr bwMode="auto">
            <a:xfrm>
              <a:off x="5638800" y="2073275"/>
              <a:ext cx="2900363" cy="993775"/>
            </a:xfrm>
            <a:prstGeom prst="rect">
              <a:avLst/>
            </a:prstGeom>
            <a:noFill/>
            <a:ln w="28575">
              <a:solidFill>
                <a:srgbClr val="003366"/>
              </a:solidFill>
            </a:ln>
            <a:extLst>
              <a:ext uri="{909E8E84-426E-40DD-AFC4-6F175D3DCCD1}">
                <a14:hiddenFill xmlns:a14="http://schemas.microsoft.com/office/drawing/2010/main">
                  <a:solidFill>
                    <a:srgbClr val="FFFFFF"/>
                  </a:solidFill>
                </a14:hiddenFill>
              </a:ext>
            </a:extLst>
          </p:spPr>
          <p:txBody>
            <a:bodyPr/>
            <a:lstStyle>
              <a:lvl1pPr marL="234950" indent="-234950" algn="l" rtl="0" eaLnBrk="0" fontAlgn="base" hangingPunct="0">
                <a:spcBef>
                  <a:spcPct val="20000"/>
                </a:spcBef>
                <a:spcAft>
                  <a:spcPct val="0"/>
                </a:spcAft>
                <a:buChar char="•"/>
                <a:defRPr sz="2400">
                  <a:solidFill>
                    <a:srgbClr val="154068"/>
                  </a:solidFill>
                  <a:latin typeface="+mn-lt"/>
                  <a:ea typeface="+mn-ea"/>
                  <a:cs typeface="+mn-cs"/>
                </a:defRPr>
              </a:lvl1pPr>
              <a:lvl2pPr marL="692150" indent="-234950" algn="l" rtl="0" eaLnBrk="0" fontAlgn="base" hangingPunct="0">
                <a:spcBef>
                  <a:spcPct val="20000"/>
                </a:spcBef>
                <a:spcAft>
                  <a:spcPct val="0"/>
                </a:spcAft>
                <a:buSzPct val="70000"/>
                <a:buFont typeface="Wingdings" pitchFamily="2" charset="2"/>
                <a:buChar char="§"/>
                <a:defRPr sz="2000">
                  <a:solidFill>
                    <a:schemeClr val="tx1"/>
                  </a:solidFill>
                  <a:latin typeface="+mn-lt"/>
                </a:defRPr>
              </a:lvl2pPr>
              <a:lvl3pPr marL="1149350" indent="-234950" algn="l" rtl="0" eaLnBrk="0" fontAlgn="base" hangingPunct="0">
                <a:spcBef>
                  <a:spcPct val="20000"/>
                </a:spcBef>
                <a:spcAft>
                  <a:spcPct val="0"/>
                </a:spcAft>
                <a:buSzPct val="80000"/>
                <a:buFont typeface="Arial" charset="0"/>
                <a:buChar char="-"/>
                <a:defRPr sz="1800">
                  <a:solidFill>
                    <a:schemeClr val="tx1"/>
                  </a:solidFill>
                  <a:latin typeface="+mn-lt"/>
                </a:defRPr>
              </a:lvl3pPr>
              <a:lvl4pPr marL="1606550" indent="-234950" algn="l" rtl="0" eaLnBrk="0" fontAlgn="base" hangingPunct="0">
                <a:spcBef>
                  <a:spcPct val="20000"/>
                </a:spcBef>
                <a:spcAft>
                  <a:spcPct val="0"/>
                </a:spcAft>
                <a:buChar char="–"/>
                <a:defRPr sz="1600">
                  <a:solidFill>
                    <a:schemeClr val="tx1"/>
                  </a:solidFill>
                  <a:latin typeface="+mn-lt"/>
                </a:defRPr>
              </a:lvl4pPr>
              <a:lvl5pPr marL="2063750" indent="-234950" algn="l" rtl="0" eaLnBrk="0" fontAlgn="base" hangingPunct="0">
                <a:spcBef>
                  <a:spcPct val="20000"/>
                </a:spcBef>
                <a:spcAft>
                  <a:spcPct val="0"/>
                </a:spcAft>
                <a:defRPr sz="1600">
                  <a:solidFill>
                    <a:schemeClr val="tx1"/>
                  </a:solidFill>
                  <a:latin typeface="+mn-lt"/>
                </a:defRPr>
              </a:lvl5pPr>
              <a:lvl6pPr marL="2520950" indent="-234950" algn="l" rtl="0" eaLnBrk="1" fontAlgn="base" hangingPunct="1">
                <a:spcBef>
                  <a:spcPct val="20000"/>
                </a:spcBef>
                <a:spcAft>
                  <a:spcPct val="0"/>
                </a:spcAft>
                <a:defRPr sz="1600">
                  <a:solidFill>
                    <a:schemeClr val="tx1"/>
                  </a:solidFill>
                  <a:latin typeface="+mn-lt"/>
                </a:defRPr>
              </a:lvl6pPr>
              <a:lvl7pPr marL="2978150" indent="-234950" algn="l" rtl="0" eaLnBrk="1" fontAlgn="base" hangingPunct="1">
                <a:spcBef>
                  <a:spcPct val="20000"/>
                </a:spcBef>
                <a:spcAft>
                  <a:spcPct val="0"/>
                </a:spcAft>
                <a:defRPr sz="1600">
                  <a:solidFill>
                    <a:schemeClr val="tx1"/>
                  </a:solidFill>
                  <a:latin typeface="+mn-lt"/>
                </a:defRPr>
              </a:lvl7pPr>
              <a:lvl8pPr marL="3435350" indent="-234950" algn="l" rtl="0" eaLnBrk="1" fontAlgn="base" hangingPunct="1">
                <a:spcBef>
                  <a:spcPct val="20000"/>
                </a:spcBef>
                <a:spcAft>
                  <a:spcPct val="0"/>
                </a:spcAft>
                <a:defRPr sz="1600">
                  <a:solidFill>
                    <a:schemeClr val="tx1"/>
                  </a:solidFill>
                  <a:latin typeface="+mn-lt"/>
                </a:defRPr>
              </a:lvl8pPr>
              <a:lvl9pPr marL="3892550" indent="-234950" algn="l" rtl="0" eaLnBrk="1" fontAlgn="base" hangingPunct="1">
                <a:spcBef>
                  <a:spcPct val="20000"/>
                </a:spcBef>
                <a:spcAft>
                  <a:spcPct val="0"/>
                </a:spcAft>
                <a:defRPr sz="1600">
                  <a:solidFill>
                    <a:schemeClr val="tx1"/>
                  </a:solidFill>
                  <a:latin typeface="+mn-lt"/>
                </a:defRPr>
              </a:lvl9pPr>
            </a:lstStyle>
            <a:p>
              <a:pPr marL="0" indent="0" algn="ctr">
                <a:buNone/>
                <a:defRPr/>
              </a:pPr>
              <a:r>
                <a:rPr lang="en-US" sz="1600" dirty="0">
                  <a:solidFill>
                    <a:schemeClr val="tx1"/>
                  </a:solidFill>
                  <a:latin typeface="Gill Sans MT" panose="020B0502020104020203" pitchFamily="34" charset="0"/>
                </a:rPr>
                <a:t>Set of indicators that comprehensively measure the performance of a health supply chain</a:t>
              </a:r>
            </a:p>
            <a:p>
              <a:pPr marL="0" indent="0">
                <a:buNone/>
                <a:defRPr/>
              </a:pPr>
              <a:endParaRPr lang="en-US" kern="0" dirty="0">
                <a:solidFill>
                  <a:srgbClr val="003366"/>
                </a:solidFill>
                <a:latin typeface="Gill Sans MT" panose="020B0502020104020203" pitchFamily="34" charset="0"/>
              </a:endParaRPr>
            </a:p>
          </p:txBody>
        </p:sp>
        <p:sp>
          <p:nvSpPr>
            <p:cNvPr id="46091" name="TextBox 19"/>
            <p:cNvSpPr txBox="1">
              <a:spLocks noChangeArrowheads="1"/>
            </p:cNvSpPr>
            <p:nvPr/>
          </p:nvSpPr>
          <p:spPr bwMode="auto">
            <a:xfrm>
              <a:off x="5638800" y="1747838"/>
              <a:ext cx="2900363" cy="306387"/>
            </a:xfrm>
            <a:prstGeom prst="rect">
              <a:avLst/>
            </a:prstGeom>
            <a:solidFill>
              <a:srgbClr val="003366"/>
            </a:solidFill>
            <a:ln w="28575">
              <a:solidFill>
                <a:srgbClr val="003366"/>
              </a:solidFill>
              <a:miter lim="800000"/>
              <a:headEnd/>
              <a:tailEnd/>
            </a:ln>
          </p:spPr>
          <p:txBody>
            <a:bodyPr>
              <a:spAutoFit/>
            </a:bodyPr>
            <a:lstStyle>
              <a:lvl1pPr>
                <a:spcAft>
                  <a:spcPts val="1200"/>
                </a:spcAft>
                <a:buFont typeface="Arial" panose="020B0604020202020204" pitchFamily="34" charset="0"/>
                <a:buChar char="•"/>
                <a:defRPr sz="2000">
                  <a:solidFill>
                    <a:srgbClr val="635C5B"/>
                  </a:solidFill>
                  <a:latin typeface="Gill Sans MT" pitchFamily="34" charset="0"/>
                  <a:ea typeface="Gill Sans MT" pitchFamily="34" charset="0"/>
                  <a:cs typeface="Gill Sans MT" pitchFamily="34" charset="0"/>
                </a:defRPr>
              </a:lvl1pPr>
              <a:lvl2pPr marL="742950" indent="-285750">
                <a:spcAft>
                  <a:spcPts val="1200"/>
                </a:spcAft>
                <a:buFont typeface="Arial" panose="020B0604020202020204" pitchFamily="34" charset="0"/>
                <a:buChar char="–"/>
                <a:defRPr sz="2000">
                  <a:solidFill>
                    <a:srgbClr val="635C5B"/>
                  </a:solidFill>
                  <a:latin typeface="Gill Sans MT" pitchFamily="34" charset="0"/>
                  <a:ea typeface="Gill Sans MT" pitchFamily="34" charset="0"/>
                  <a:cs typeface="Gill Sans MT" pitchFamily="34" charset="0"/>
                </a:defRPr>
              </a:lvl2pPr>
              <a:lvl3pPr marL="1143000" indent="-228600">
                <a:spcBef>
                  <a:spcPct val="20000"/>
                </a:spcBef>
                <a:buFont typeface="Arial" panose="020B0604020202020204" pitchFamily="34" charset="0"/>
                <a:buChar char="•"/>
                <a:defRPr>
                  <a:solidFill>
                    <a:srgbClr val="6C6463"/>
                  </a:solidFill>
                  <a:latin typeface="Gill Sans MT" pitchFamily="34" charset="0"/>
                  <a:ea typeface="Gill Sans MT" pitchFamily="34" charset="0"/>
                  <a:cs typeface="Gill Sans MT" pitchFamily="34" charset="0"/>
                </a:defRPr>
              </a:lvl3pPr>
              <a:lvl4pPr marL="1600200" indent="-228600">
                <a:spcBef>
                  <a:spcPct val="20000"/>
                </a:spcBef>
                <a:buFont typeface="Arial" panose="020B0604020202020204" pitchFamily="34" charset="0"/>
                <a:buChar char="–"/>
                <a:defRPr sz="1600">
                  <a:solidFill>
                    <a:srgbClr val="6C6463"/>
                  </a:solidFill>
                  <a:latin typeface="Gill Sans MT" pitchFamily="34" charset="0"/>
                  <a:ea typeface="Gill Sans MT" pitchFamily="34" charset="0"/>
                  <a:cs typeface="Gill Sans MT" pitchFamily="34" charset="0"/>
                </a:defRPr>
              </a:lvl4pPr>
              <a:lvl5pPr marL="2057400" indent="-228600">
                <a:spcBef>
                  <a:spcPct val="20000"/>
                </a:spcBef>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5pPr>
              <a:lvl6pPr marL="2514600"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6pPr>
              <a:lvl7pPr marL="2971800"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7pPr>
              <a:lvl8pPr marL="3429000"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8pPr>
              <a:lvl9pPr marL="3886200" indent="-228600" eaLnBrk="0" fontAlgn="base" hangingPunct="0">
                <a:spcBef>
                  <a:spcPct val="20000"/>
                </a:spcBef>
                <a:spcAft>
                  <a:spcPct val="0"/>
                </a:spcAft>
                <a:buFont typeface="Arial" panose="020B0604020202020204" pitchFamily="34" charset="0"/>
                <a:buChar char="»"/>
                <a:defRPr sz="1400">
                  <a:solidFill>
                    <a:srgbClr val="6C6463"/>
                  </a:solidFill>
                  <a:latin typeface="Gill Sans MT" pitchFamily="34" charset="0"/>
                  <a:ea typeface="Gill Sans MT" pitchFamily="34" charset="0"/>
                  <a:cs typeface="Gill Sans MT" pitchFamily="34" charset="0"/>
                </a:defRPr>
              </a:lvl9pPr>
            </a:lstStyle>
            <a:p>
              <a:pPr algn="ctr">
                <a:spcAft>
                  <a:spcPct val="0"/>
                </a:spcAft>
                <a:buFontTx/>
                <a:buNone/>
              </a:pPr>
              <a:r>
                <a:rPr lang="en-US" altLang="en-US" sz="1400" b="1" dirty="0">
                  <a:solidFill>
                    <a:schemeClr val="bg1"/>
                  </a:solidFill>
                </a:rPr>
                <a:t>KPIs</a:t>
              </a:r>
            </a:p>
          </p:txBody>
        </p:sp>
        <p:sp>
          <p:nvSpPr>
            <p:cNvPr id="16" name="Down Arrow 12"/>
            <p:cNvSpPr/>
            <p:nvPr/>
          </p:nvSpPr>
          <p:spPr>
            <a:xfrm>
              <a:off x="6307138" y="3195638"/>
              <a:ext cx="1563687" cy="609600"/>
            </a:xfrm>
            <a:prstGeom prst="downArrow">
              <a:avLst/>
            </a:prstGeom>
            <a:solidFill>
              <a:srgbClr val="003366"/>
            </a:solidFill>
            <a:ln w="25400" cap="flat" cmpd="sng" algn="ctr">
              <a:solidFill>
                <a:srgbClr val="003366"/>
              </a:solidFill>
              <a:prstDash val="solid"/>
            </a:ln>
            <a:effectLst/>
          </p:spPr>
          <p:txBody>
            <a:bodyPr anchor="ctr"/>
            <a:lstStyle/>
            <a:p>
              <a:pPr algn="ctr">
                <a:defRPr/>
              </a:pPr>
              <a:r>
                <a:rPr lang="en-US" sz="1200" b="1" kern="0" dirty="0">
                  <a:solidFill>
                    <a:srgbClr val="FFFFFF"/>
                  </a:solidFill>
                  <a:latin typeface="Gill Sans MT" panose="020B0502020104020203" pitchFamily="34" charset="0"/>
                </a:rPr>
                <a:t>Outputs</a:t>
              </a:r>
            </a:p>
          </p:txBody>
        </p:sp>
      </p:grpSp>
      <p:grpSp>
        <p:nvGrpSpPr>
          <p:cNvPr id="17" name="Group 16"/>
          <p:cNvGrpSpPr/>
          <p:nvPr/>
        </p:nvGrpSpPr>
        <p:grpSpPr>
          <a:xfrm>
            <a:off x="6342521" y="3554367"/>
            <a:ext cx="4052456" cy="1640394"/>
            <a:chOff x="6831" y="1416288"/>
            <a:chExt cx="2150662" cy="1037254"/>
          </a:xfrm>
        </p:grpSpPr>
        <p:sp>
          <p:nvSpPr>
            <p:cNvPr id="18" name="Rounded Rectangle 17"/>
            <p:cNvSpPr/>
            <p:nvPr/>
          </p:nvSpPr>
          <p:spPr>
            <a:xfrm>
              <a:off x="6831" y="1432656"/>
              <a:ext cx="2041773" cy="1020886"/>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Rounded Rectangle 4"/>
            <p:cNvSpPr/>
            <p:nvPr/>
          </p:nvSpPr>
          <p:spPr>
            <a:xfrm>
              <a:off x="6831" y="1416288"/>
              <a:ext cx="2150662" cy="94034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algn="ctr" defTabSz="889000">
                <a:spcBef>
                  <a:spcPct val="0"/>
                </a:spcBef>
                <a:spcAft>
                  <a:spcPct val="35000"/>
                </a:spcAft>
              </a:pPr>
              <a:r>
                <a:rPr lang="en-US" dirty="0">
                  <a:solidFill>
                    <a:srgbClr val="FFFF00"/>
                  </a:solidFill>
                  <a:latin typeface="Gill Sans MT" panose="020B0502020104020203" pitchFamily="34" charset="0"/>
                </a:rPr>
                <a:t>Where are capability gaps? </a:t>
              </a:r>
            </a:p>
            <a:p>
              <a:pPr marL="285750" indent="-166688" defTabSz="889000">
                <a:spcBef>
                  <a:spcPct val="0"/>
                </a:spcBef>
                <a:buFont typeface="Arial" panose="020B0604020202020204" pitchFamily="34" charset="0"/>
                <a:buChar char="•"/>
              </a:pPr>
              <a:r>
                <a:rPr lang="en-US" dirty="0">
                  <a:latin typeface="Gill Sans MT" panose="020B0502020104020203" pitchFamily="34" charset="0"/>
                </a:rPr>
                <a:t>Patterns by level?</a:t>
              </a:r>
            </a:p>
            <a:p>
              <a:pPr marL="285750" indent="-166688" defTabSz="889000">
                <a:spcBef>
                  <a:spcPct val="0"/>
                </a:spcBef>
                <a:buFont typeface="Arial" panose="020B0604020202020204" pitchFamily="34" charset="0"/>
                <a:buChar char="•"/>
              </a:pPr>
              <a:r>
                <a:rPr lang="en-US" dirty="0">
                  <a:latin typeface="Gill Sans MT" panose="020B0502020104020203" pitchFamily="34" charset="0"/>
                </a:rPr>
                <a:t>Variation within a level?</a:t>
              </a:r>
            </a:p>
            <a:p>
              <a:pPr marL="285750" indent="-166688" defTabSz="889000">
                <a:spcBef>
                  <a:spcPct val="0"/>
                </a:spcBef>
                <a:buFont typeface="Arial" panose="020B0604020202020204" pitchFamily="34" charset="0"/>
                <a:buChar char="•"/>
              </a:pPr>
              <a:r>
                <a:rPr lang="en-US" dirty="0">
                  <a:latin typeface="Gill Sans MT" panose="020B0502020104020203" pitchFamily="34" charset="0"/>
                </a:rPr>
                <a:t>Patterns by functional area?</a:t>
              </a:r>
            </a:p>
          </p:txBody>
        </p:sp>
      </p:grpSp>
      <p:grpSp>
        <p:nvGrpSpPr>
          <p:cNvPr id="20" name="Group 19"/>
          <p:cNvGrpSpPr/>
          <p:nvPr/>
        </p:nvGrpSpPr>
        <p:grpSpPr>
          <a:xfrm>
            <a:off x="2266178" y="3604821"/>
            <a:ext cx="3637290" cy="1589940"/>
            <a:chOff x="6831" y="1432656"/>
            <a:chExt cx="2041773" cy="1020886"/>
          </a:xfrm>
        </p:grpSpPr>
        <p:sp>
          <p:nvSpPr>
            <p:cNvPr id="21" name="Rounded Rectangle 20"/>
            <p:cNvSpPr/>
            <p:nvPr/>
          </p:nvSpPr>
          <p:spPr>
            <a:xfrm>
              <a:off x="6831" y="1432656"/>
              <a:ext cx="2041773" cy="1020886"/>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Rounded Rectangle 4"/>
            <p:cNvSpPr/>
            <p:nvPr/>
          </p:nvSpPr>
          <p:spPr>
            <a:xfrm>
              <a:off x="36732" y="1492458"/>
              <a:ext cx="1981971" cy="9610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algn="ctr" defTabSz="889000">
                <a:spcBef>
                  <a:spcPct val="0"/>
                </a:spcBef>
                <a:spcAft>
                  <a:spcPct val="35000"/>
                </a:spcAft>
              </a:pPr>
              <a:r>
                <a:rPr lang="en-US" dirty="0">
                  <a:solidFill>
                    <a:srgbClr val="FFFF00"/>
                  </a:solidFill>
                  <a:latin typeface="Gill Sans MT" panose="020B0502020104020203" pitchFamily="34" charset="0"/>
                </a:rPr>
                <a:t>Where are the performance issues?</a:t>
              </a:r>
            </a:p>
            <a:p>
              <a:pPr>
                <a:spcAft>
                  <a:spcPct val="0"/>
                </a:spcAft>
                <a:buFontTx/>
                <a:buChar char="•"/>
                <a:defRPr/>
              </a:pPr>
              <a:r>
                <a:rPr lang="en-US" altLang="en-US" dirty="0">
                  <a:latin typeface="Gill Sans MT" panose="020B0502020104020203" pitchFamily="34" charset="0"/>
                </a:rPr>
                <a:t>Patterns by level?</a:t>
              </a:r>
            </a:p>
            <a:p>
              <a:pPr>
                <a:spcAft>
                  <a:spcPct val="0"/>
                </a:spcAft>
                <a:buFontTx/>
                <a:buChar char="•"/>
                <a:defRPr/>
              </a:pPr>
              <a:r>
                <a:rPr lang="en-US" altLang="en-US" dirty="0">
                  <a:latin typeface="Gill Sans MT" panose="020B0502020104020203" pitchFamily="34" charset="0"/>
                </a:rPr>
                <a:t>Patterns by KPI?</a:t>
              </a:r>
            </a:p>
            <a:p>
              <a:pPr>
                <a:spcAft>
                  <a:spcPct val="0"/>
                </a:spcAft>
                <a:buFontTx/>
                <a:buChar char="•"/>
                <a:defRPr/>
              </a:pPr>
              <a:r>
                <a:rPr lang="en-US" altLang="en-US" dirty="0">
                  <a:latin typeface="Gill Sans MT" panose="020B0502020104020203" pitchFamily="34" charset="0"/>
                </a:rPr>
                <a:t>Patterns by functional area?</a:t>
              </a:r>
            </a:p>
            <a:p>
              <a:pPr algn="ctr" defTabSz="889000">
                <a:lnSpc>
                  <a:spcPct val="90000"/>
                </a:lnSpc>
                <a:spcBef>
                  <a:spcPct val="0"/>
                </a:spcBef>
                <a:spcAft>
                  <a:spcPct val="35000"/>
                </a:spcAft>
              </a:pPr>
              <a:endParaRPr lang="en-US" dirty="0">
                <a:latin typeface="Gill Sans MT" panose="020B0502020104020203" pitchFamily="34" charset="0"/>
              </a:endParaRPr>
            </a:p>
          </p:txBody>
        </p:sp>
      </p:grpSp>
      <p:sp>
        <p:nvSpPr>
          <p:cNvPr id="23" name="Title 2"/>
          <p:cNvSpPr txBox="1">
            <a:spLocks/>
          </p:cNvSpPr>
          <p:nvPr/>
        </p:nvSpPr>
        <p:spPr bwMode="auto">
          <a:xfrm>
            <a:off x="3008638" y="211501"/>
            <a:ext cx="6132132"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algn="l" rtl="0" eaLnBrk="0" fontAlgn="base" hangingPunct="0">
              <a:spcBef>
                <a:spcPct val="0"/>
              </a:spcBef>
              <a:spcAft>
                <a:spcPct val="0"/>
              </a:spcAft>
              <a:defRPr sz="2400" b="1" kern="1200">
                <a:solidFill>
                  <a:srgbClr val="BA0C2F"/>
                </a:solidFill>
                <a:latin typeface="+mj-lt"/>
                <a:ea typeface="+mj-ea"/>
                <a:cs typeface="+mj-cs"/>
              </a:defRPr>
            </a:lvl1pPr>
            <a:lvl2pPr algn="l" rtl="0" eaLnBrk="0" fontAlgn="base" hangingPunct="0">
              <a:spcBef>
                <a:spcPct val="0"/>
              </a:spcBef>
              <a:spcAft>
                <a:spcPct val="0"/>
              </a:spcAft>
              <a:defRPr sz="2400" b="1">
                <a:solidFill>
                  <a:schemeClr val="tx2"/>
                </a:solidFill>
                <a:latin typeface="Arial" panose="020B0604020202020204" pitchFamily="34" charset="0"/>
              </a:defRPr>
            </a:lvl2pPr>
            <a:lvl3pPr algn="l" rtl="0" eaLnBrk="0" fontAlgn="base" hangingPunct="0">
              <a:spcBef>
                <a:spcPct val="0"/>
              </a:spcBef>
              <a:spcAft>
                <a:spcPct val="0"/>
              </a:spcAft>
              <a:defRPr sz="2400" b="1">
                <a:solidFill>
                  <a:schemeClr val="tx2"/>
                </a:solidFill>
                <a:latin typeface="Arial" panose="020B0604020202020204" pitchFamily="34" charset="0"/>
              </a:defRPr>
            </a:lvl3pPr>
            <a:lvl4pPr algn="l" rtl="0" eaLnBrk="0" fontAlgn="base" hangingPunct="0">
              <a:spcBef>
                <a:spcPct val="0"/>
              </a:spcBef>
              <a:spcAft>
                <a:spcPct val="0"/>
              </a:spcAft>
              <a:defRPr sz="2400" b="1">
                <a:solidFill>
                  <a:schemeClr val="tx2"/>
                </a:solidFill>
                <a:latin typeface="Arial" panose="020B0604020202020204" pitchFamily="34" charset="0"/>
              </a:defRPr>
            </a:lvl4pPr>
            <a:lvl5pPr algn="l" rtl="0" eaLnBrk="0" fontAlgn="base" hangingPunct="0">
              <a:spcBef>
                <a:spcPct val="0"/>
              </a:spcBef>
              <a:spcAft>
                <a:spcPct val="0"/>
              </a:spcAft>
              <a:defRPr sz="2400" b="1">
                <a:solidFill>
                  <a:schemeClr val="tx2"/>
                </a:solidFill>
                <a:latin typeface="Arial" panose="020B0604020202020204" pitchFamily="34" charset="0"/>
              </a:defRPr>
            </a:lvl5pPr>
            <a:lvl6pPr marL="457200" algn="l" rtl="0" fontAlgn="base">
              <a:spcBef>
                <a:spcPct val="0"/>
              </a:spcBef>
              <a:spcAft>
                <a:spcPct val="0"/>
              </a:spcAft>
              <a:defRPr sz="2400" b="1">
                <a:solidFill>
                  <a:schemeClr val="tx2"/>
                </a:solidFill>
                <a:latin typeface="Arial" panose="020B0604020202020204" pitchFamily="34" charset="0"/>
              </a:defRPr>
            </a:lvl6pPr>
            <a:lvl7pPr marL="914400" algn="l" rtl="0" fontAlgn="base">
              <a:spcBef>
                <a:spcPct val="0"/>
              </a:spcBef>
              <a:spcAft>
                <a:spcPct val="0"/>
              </a:spcAft>
              <a:defRPr sz="2400" b="1">
                <a:solidFill>
                  <a:schemeClr val="tx2"/>
                </a:solidFill>
                <a:latin typeface="Arial" panose="020B0604020202020204" pitchFamily="34" charset="0"/>
              </a:defRPr>
            </a:lvl7pPr>
            <a:lvl8pPr marL="1371600" algn="l" rtl="0" fontAlgn="base">
              <a:spcBef>
                <a:spcPct val="0"/>
              </a:spcBef>
              <a:spcAft>
                <a:spcPct val="0"/>
              </a:spcAft>
              <a:defRPr sz="2400" b="1">
                <a:solidFill>
                  <a:schemeClr val="tx2"/>
                </a:solidFill>
                <a:latin typeface="Arial" panose="020B0604020202020204" pitchFamily="34" charset="0"/>
              </a:defRPr>
            </a:lvl8pPr>
            <a:lvl9pPr marL="1828800" algn="l" rtl="0" fontAlgn="base">
              <a:spcBef>
                <a:spcPct val="0"/>
              </a:spcBef>
              <a:spcAft>
                <a:spcPct val="0"/>
              </a:spcAft>
              <a:defRPr sz="2400" b="1">
                <a:solidFill>
                  <a:schemeClr val="tx2"/>
                </a:solidFill>
                <a:latin typeface="Arial" panose="020B0604020202020204" pitchFamily="34" charset="0"/>
              </a:defRPr>
            </a:lvl9pPr>
          </a:lstStyle>
          <a:p>
            <a:r>
              <a:rPr lang="en-US" altLang="en-US" sz="3000" dirty="0">
                <a:solidFill>
                  <a:srgbClr val="C00000"/>
                </a:solidFill>
                <a:latin typeface="Gill Sans MT" panose="020B0502020104020203" pitchFamily="34" charset="0"/>
              </a:rPr>
              <a:t>CMM &amp; KPI Results Comparison</a:t>
            </a:r>
          </a:p>
        </p:txBody>
      </p:sp>
      <p:sp>
        <p:nvSpPr>
          <p:cNvPr id="4" name="Slide Number Placeholder 3"/>
          <p:cNvSpPr>
            <a:spLocks noGrp="1"/>
          </p:cNvSpPr>
          <p:nvPr>
            <p:ph type="sldNum" sz="quarter" idx="12"/>
          </p:nvPr>
        </p:nvSpPr>
        <p:spPr>
          <a:xfrm>
            <a:off x="9144000" y="6521450"/>
            <a:ext cx="2844800" cy="184150"/>
          </a:xfrm>
        </p:spPr>
        <p:txBody>
          <a:bodyPr/>
          <a:lstStyle/>
          <a:p>
            <a:pPr>
              <a:defRPr/>
            </a:pPr>
            <a:fld id="{9CF8A37C-50C7-4C94-BC3B-1EF8954AE51E}" type="slidenum">
              <a:rPr lang="en-US" altLang="en-US" smtClean="0">
                <a:latin typeface="Gill Sans MT" panose="020B0502020104020203" pitchFamily="34" charset="0"/>
              </a:rPr>
              <a:pPr>
                <a:defRPr/>
              </a:pPr>
              <a:t>3</a:t>
            </a:fld>
            <a:endParaRPr lang="en-US" altLang="en-US" dirty="0">
              <a:latin typeface="Gill Sans MT" panose="020B0502020104020203" pitchFamily="34" charset="0"/>
            </a:endParaRPr>
          </a:p>
        </p:txBody>
      </p:sp>
    </p:spTree>
    <p:extLst>
      <p:ext uri="{BB962C8B-B14F-4D97-AF65-F5344CB8AC3E}">
        <p14:creationId xmlns:p14="http://schemas.microsoft.com/office/powerpoint/2010/main" val="3483873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14"/>
          <p:cNvSpPr txBox="1">
            <a:spLocks noGrp="1"/>
          </p:cNvSpPr>
          <p:nvPr>
            <p:ph type="title"/>
          </p:nvPr>
        </p:nvSpPr>
        <p:spPr>
          <a:xfrm>
            <a:off x="956052" y="1425149"/>
            <a:ext cx="10280701" cy="580801"/>
          </a:xfrm>
          <a:prstGeom prst="rect">
            <a:avLst/>
          </a:prstGeom>
          <a:noFill/>
          <a:ln>
            <a:noFill/>
          </a:ln>
        </p:spPr>
        <p:txBody>
          <a:bodyPr spcFirstLastPara="1" wrap="square" lIns="120930" tIns="60448" rIns="120930" bIns="60448" anchor="b" anchorCtr="0">
            <a:normAutofit fontScale="90000"/>
          </a:bodyPr>
          <a:lstStyle/>
          <a:p>
            <a:pPr>
              <a:buClr>
                <a:srgbClr val="C00000"/>
              </a:buClr>
              <a:buSzPts val="2070"/>
            </a:pPr>
            <a:br>
              <a:rPr lang="en-US" sz="2700" b="1">
                <a:solidFill>
                  <a:srgbClr val="C00000"/>
                </a:solidFill>
              </a:rPr>
            </a:br>
            <a:br>
              <a:rPr lang="en-US" sz="2700" b="1">
                <a:solidFill>
                  <a:srgbClr val="C00000"/>
                </a:solidFill>
              </a:rPr>
            </a:br>
            <a:br>
              <a:rPr lang="en-US" sz="2700" b="1">
                <a:solidFill>
                  <a:srgbClr val="C00000"/>
                </a:solidFill>
              </a:rPr>
            </a:br>
            <a:br>
              <a:rPr lang="en-US" sz="2700" b="1">
                <a:solidFill>
                  <a:srgbClr val="C00000"/>
                </a:solidFill>
              </a:rPr>
            </a:br>
            <a:br>
              <a:rPr lang="en-US" sz="2700" b="1">
                <a:solidFill>
                  <a:srgbClr val="C00000"/>
                </a:solidFill>
              </a:rPr>
            </a:br>
            <a:br>
              <a:rPr lang="en-US" sz="2700" b="1">
                <a:solidFill>
                  <a:srgbClr val="C00000"/>
                </a:solidFill>
              </a:rPr>
            </a:br>
            <a:br>
              <a:rPr lang="en-US" sz="2900" b="1">
                <a:solidFill>
                  <a:srgbClr val="C00000"/>
                </a:solidFill>
              </a:rPr>
            </a:br>
            <a:endParaRPr sz="2900" b="1">
              <a:solidFill>
                <a:srgbClr val="C00000"/>
              </a:solidFill>
            </a:endParaRPr>
          </a:p>
        </p:txBody>
      </p:sp>
      <p:sp>
        <p:nvSpPr>
          <p:cNvPr id="396" name="Google Shape;396;p14"/>
          <p:cNvSpPr txBox="1">
            <a:spLocks noGrp="1"/>
          </p:cNvSpPr>
          <p:nvPr>
            <p:ph type="dt" idx="10"/>
          </p:nvPr>
        </p:nvSpPr>
        <p:spPr>
          <a:xfrm>
            <a:off x="250111" y="6442191"/>
            <a:ext cx="2822153" cy="229798"/>
          </a:xfrm>
          <a:prstGeom prst="rect">
            <a:avLst/>
          </a:prstGeom>
          <a:noFill/>
          <a:ln>
            <a:noFill/>
          </a:ln>
        </p:spPr>
        <p:txBody>
          <a:bodyPr spcFirstLastPara="1" wrap="square" lIns="120930" tIns="60448" rIns="120930" bIns="60448" anchor="ctr" anchorCtr="0">
            <a:spAutoFit/>
          </a:bodyPr>
          <a:lstStyle/>
          <a:p>
            <a:r>
              <a:rPr lang="en-US" sz="700">
                <a:solidFill>
                  <a:srgbClr val="635C5B"/>
                </a:solidFill>
              </a:rPr>
              <a:t>10/28/2019</a:t>
            </a:r>
            <a:endParaRPr sz="700">
              <a:solidFill>
                <a:srgbClr val="635C5B"/>
              </a:solidFill>
            </a:endParaRPr>
          </a:p>
        </p:txBody>
      </p:sp>
      <p:sp>
        <p:nvSpPr>
          <p:cNvPr id="397" name="Google Shape;397;p14"/>
          <p:cNvSpPr txBox="1">
            <a:spLocks noGrp="1"/>
          </p:cNvSpPr>
          <p:nvPr>
            <p:ph type="sldNum" idx="12"/>
          </p:nvPr>
        </p:nvSpPr>
        <p:spPr>
          <a:xfrm>
            <a:off x="9119736" y="6442191"/>
            <a:ext cx="2822153" cy="229798"/>
          </a:xfrm>
          <a:prstGeom prst="rect">
            <a:avLst/>
          </a:prstGeom>
          <a:noFill/>
          <a:ln>
            <a:noFill/>
          </a:ln>
        </p:spPr>
        <p:txBody>
          <a:bodyPr spcFirstLastPara="1" wrap="square" lIns="120930" tIns="60448" rIns="120930" bIns="60448" anchor="ctr" anchorCtr="0">
            <a:spAutoFit/>
          </a:bodyPr>
          <a:lstStyle/>
          <a:p>
            <a:fld id="{00000000-1234-1234-1234-123412341234}" type="slidenum">
              <a:rPr lang="en-US" sz="700">
                <a:solidFill>
                  <a:srgbClr val="635C5B"/>
                </a:solidFill>
              </a:rPr>
              <a:pPr/>
              <a:t>4</a:t>
            </a:fld>
            <a:endParaRPr sz="700">
              <a:solidFill>
                <a:srgbClr val="635C5B"/>
              </a:solidFill>
            </a:endParaRPr>
          </a:p>
        </p:txBody>
      </p:sp>
      <p:sp>
        <p:nvSpPr>
          <p:cNvPr id="398" name="Google Shape;398;p14"/>
          <p:cNvSpPr txBox="1"/>
          <p:nvPr/>
        </p:nvSpPr>
        <p:spPr>
          <a:xfrm>
            <a:off x="459160" y="1560214"/>
            <a:ext cx="4788627" cy="6820111"/>
          </a:xfrm>
          <a:prstGeom prst="rect">
            <a:avLst/>
          </a:prstGeom>
          <a:noFill/>
          <a:ln>
            <a:noFill/>
          </a:ln>
        </p:spPr>
        <p:txBody>
          <a:bodyPr spcFirstLastPara="1" wrap="square" lIns="90937" tIns="45468" rIns="90937" bIns="45468" anchor="t" anchorCtr="0">
            <a:normAutofit/>
          </a:bodyPr>
          <a:lstStyle/>
          <a:p>
            <a:pPr marL="737481" lvl="1" indent="-282676">
              <a:lnSpc>
                <a:spcPct val="80000"/>
              </a:lnSpc>
              <a:buClr>
                <a:schemeClr val="dk1"/>
              </a:buClr>
              <a:buSzPts val="2400"/>
              <a:buFont typeface="Arial"/>
              <a:buChar char="–"/>
            </a:pPr>
            <a:r>
              <a:rPr lang="en-US" sz="3200">
                <a:solidFill>
                  <a:schemeClr val="dk1"/>
                </a:solidFill>
                <a:latin typeface="Gill Sans"/>
                <a:ea typeface="Gill Sans"/>
                <a:cs typeface="Gill Sans"/>
                <a:sym typeface="Gill Sans"/>
              </a:rPr>
              <a:t>Six major reporting templates</a:t>
            </a:r>
            <a:endParaRPr/>
          </a:p>
          <a:p>
            <a:pPr marL="737481" lvl="1">
              <a:lnSpc>
                <a:spcPct val="80000"/>
              </a:lnSpc>
              <a:spcBef>
                <a:spcPts val="926"/>
              </a:spcBef>
              <a:buClr>
                <a:srgbClr val="6C6463"/>
              </a:buClr>
              <a:buSzPts val="3500"/>
            </a:pPr>
            <a:endParaRPr sz="4600">
              <a:solidFill>
                <a:schemeClr val="dk1"/>
              </a:solidFill>
              <a:latin typeface="Gill Sans"/>
              <a:ea typeface="Gill Sans"/>
              <a:cs typeface="Gill Sans"/>
              <a:sym typeface="Gill Sans"/>
            </a:endParaRPr>
          </a:p>
          <a:p>
            <a:pPr marL="737481" lvl="1" indent="-282676">
              <a:lnSpc>
                <a:spcPct val="80000"/>
              </a:lnSpc>
              <a:spcBef>
                <a:spcPts val="635"/>
              </a:spcBef>
              <a:buClr>
                <a:schemeClr val="dk1"/>
              </a:buClr>
              <a:buSzPts val="2400"/>
              <a:buFont typeface="Arial"/>
              <a:buChar char="–"/>
            </a:pPr>
            <a:r>
              <a:rPr lang="en-US" sz="3200">
                <a:solidFill>
                  <a:schemeClr val="dk1"/>
                </a:solidFill>
                <a:latin typeface="Gill Sans"/>
                <a:ea typeface="Gill Sans"/>
                <a:cs typeface="Gill Sans"/>
                <a:sym typeface="Gill Sans"/>
              </a:rPr>
              <a:t>Tailored to specific audience or need</a:t>
            </a:r>
            <a:endParaRPr/>
          </a:p>
          <a:p>
            <a:pPr marL="737481" lvl="1" indent="-131491">
              <a:lnSpc>
                <a:spcPct val="80000"/>
              </a:lnSpc>
              <a:spcBef>
                <a:spcPts val="476"/>
              </a:spcBef>
              <a:buClr>
                <a:srgbClr val="6C6463"/>
              </a:buClr>
              <a:buSzPts val="1800"/>
            </a:pPr>
            <a:endParaRPr sz="2400">
              <a:latin typeface="Gill Sans"/>
              <a:ea typeface="Gill Sans"/>
              <a:cs typeface="Gill Sans"/>
              <a:sym typeface="Gill Sans"/>
            </a:endParaRPr>
          </a:p>
        </p:txBody>
      </p:sp>
      <p:sp>
        <p:nvSpPr>
          <p:cNvPr id="399" name="Google Shape;399;p14"/>
          <p:cNvSpPr/>
          <p:nvPr/>
        </p:nvSpPr>
        <p:spPr>
          <a:xfrm>
            <a:off x="956052" y="480887"/>
            <a:ext cx="3349558" cy="584267"/>
          </a:xfrm>
          <a:prstGeom prst="rect">
            <a:avLst/>
          </a:prstGeom>
          <a:noFill/>
          <a:ln>
            <a:noFill/>
          </a:ln>
        </p:spPr>
        <p:txBody>
          <a:bodyPr spcFirstLastPara="1" wrap="square" lIns="90937" tIns="45468" rIns="90937" bIns="45468" anchor="t" anchorCtr="0">
            <a:spAutoFit/>
          </a:bodyPr>
          <a:lstStyle/>
          <a:p>
            <a:r>
              <a:rPr lang="en-US" sz="3200" b="1">
                <a:solidFill>
                  <a:srgbClr val="C00000"/>
                </a:solidFill>
                <a:latin typeface="Gill Sans"/>
                <a:ea typeface="Gill Sans"/>
                <a:cs typeface="Gill Sans"/>
                <a:sym typeface="Gill Sans"/>
              </a:rPr>
              <a:t>Reporting Detail</a:t>
            </a:r>
            <a:endParaRPr sz="3200">
              <a:solidFill>
                <a:schemeClr val="dk1"/>
              </a:solidFill>
              <a:latin typeface="Gill Sans"/>
              <a:ea typeface="Gill Sans"/>
              <a:cs typeface="Gill Sans"/>
              <a:sym typeface="Gill Sans"/>
            </a:endParaRPr>
          </a:p>
        </p:txBody>
      </p:sp>
      <p:pic>
        <p:nvPicPr>
          <p:cNvPr id="400" name="Google Shape;400;p14"/>
          <p:cNvPicPr preferRelativeResize="0"/>
          <p:nvPr/>
        </p:nvPicPr>
        <p:blipFill rotWithShape="1">
          <a:blip r:embed="rId3">
            <a:alphaModFix/>
          </a:blip>
          <a:srcRect/>
          <a:stretch/>
        </p:blipFill>
        <p:spPr>
          <a:xfrm>
            <a:off x="5065630" y="107573"/>
            <a:ext cx="6088941" cy="6820463"/>
          </a:xfrm>
          <a:prstGeom prst="rect">
            <a:avLst/>
          </a:prstGeom>
          <a:noFill/>
          <a:ln>
            <a:noFill/>
          </a:ln>
        </p:spPr>
      </p:pic>
    </p:spTree>
    <p:extLst>
      <p:ext uri="{BB962C8B-B14F-4D97-AF65-F5344CB8AC3E}">
        <p14:creationId xmlns:p14="http://schemas.microsoft.com/office/powerpoint/2010/main" val="7708655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9787" y="154591"/>
            <a:ext cx="7989627" cy="758825"/>
          </a:xfrm>
        </p:spPr>
        <p:txBody>
          <a:bodyPr>
            <a:noAutofit/>
          </a:bodyPr>
          <a:lstStyle/>
          <a:p>
            <a:pPr algn="ctr"/>
            <a:r>
              <a:rPr lang="en-US" sz="3200" b="1" dirty="0">
                <a:solidFill>
                  <a:srgbClr val="C00000"/>
                </a:solidFill>
                <a:latin typeface="Gill Sans MT" panose="020B0502020104020203" pitchFamily="34" charset="0"/>
              </a:rPr>
              <a:t>Evaluating Capability and Maturity</a:t>
            </a:r>
          </a:p>
        </p:txBody>
      </p:sp>
      <p:cxnSp>
        <p:nvCxnSpPr>
          <p:cNvPr id="9" name="Straight Arrow Connector 8"/>
          <p:cNvCxnSpPr/>
          <p:nvPr/>
        </p:nvCxnSpPr>
        <p:spPr>
          <a:xfrm>
            <a:off x="4731146" y="5483757"/>
            <a:ext cx="3766146" cy="217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rot="16200000">
            <a:off x="2861071" y="3613681"/>
            <a:ext cx="3740150"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337831" y="2438185"/>
            <a:ext cx="492443" cy="2617896"/>
          </a:xfrm>
          <a:prstGeom prst="rect">
            <a:avLst/>
          </a:prstGeom>
          <a:noFill/>
        </p:spPr>
        <p:txBody>
          <a:bodyPr vert="vert270">
            <a:spAutoFit/>
          </a:bodyPr>
          <a:lstStyle/>
          <a:p>
            <a:pPr algn="ctr">
              <a:defRPr/>
            </a:pPr>
            <a:r>
              <a:rPr lang="en-US" sz="2000" dirty="0">
                <a:solidFill>
                  <a:srgbClr val="003366"/>
                </a:solidFill>
                <a:latin typeface="Gill Sans MT" panose="020B0502020104020203" pitchFamily="34" charset="0"/>
              </a:rPr>
              <a:t>Performance</a:t>
            </a:r>
          </a:p>
        </p:txBody>
      </p:sp>
      <p:sp>
        <p:nvSpPr>
          <p:cNvPr id="12" name="TextBox 11"/>
          <p:cNvSpPr txBox="1">
            <a:spLocks noChangeArrowheads="1"/>
          </p:cNvSpPr>
          <p:nvPr/>
        </p:nvSpPr>
        <p:spPr bwMode="auto">
          <a:xfrm>
            <a:off x="5244254" y="5544929"/>
            <a:ext cx="275034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2000" dirty="0">
                <a:solidFill>
                  <a:srgbClr val="003366"/>
                </a:solidFill>
                <a:latin typeface="Gill Sans MT" panose="020B0502020104020203" pitchFamily="34" charset="0"/>
              </a:rPr>
              <a:t>Capability &amp; Functionality</a:t>
            </a:r>
          </a:p>
        </p:txBody>
      </p:sp>
      <p:sp>
        <p:nvSpPr>
          <p:cNvPr id="13" name="TextBox 12"/>
          <p:cNvSpPr txBox="1">
            <a:spLocks noChangeArrowheads="1"/>
          </p:cNvSpPr>
          <p:nvPr/>
        </p:nvSpPr>
        <p:spPr bwMode="auto">
          <a:xfrm>
            <a:off x="4579884" y="5485929"/>
            <a:ext cx="7000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dirty="0">
                <a:solidFill>
                  <a:srgbClr val="003366"/>
                </a:solidFill>
                <a:latin typeface="Gill Sans MT" panose="020B0502020104020203" pitchFamily="34" charset="0"/>
              </a:rPr>
              <a:t>Low</a:t>
            </a:r>
          </a:p>
        </p:txBody>
      </p:sp>
      <p:sp>
        <p:nvSpPr>
          <p:cNvPr id="14" name="TextBox 13"/>
          <p:cNvSpPr txBox="1">
            <a:spLocks noChangeArrowheads="1"/>
          </p:cNvSpPr>
          <p:nvPr/>
        </p:nvSpPr>
        <p:spPr bwMode="auto">
          <a:xfrm>
            <a:off x="4219152" y="5131989"/>
            <a:ext cx="70127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dirty="0">
                <a:solidFill>
                  <a:srgbClr val="003366"/>
                </a:solidFill>
                <a:latin typeface="Gill Sans MT" panose="020B0502020104020203" pitchFamily="34" charset="0"/>
              </a:rPr>
              <a:t>Low</a:t>
            </a:r>
          </a:p>
        </p:txBody>
      </p:sp>
      <p:sp>
        <p:nvSpPr>
          <p:cNvPr id="15" name="TextBox 14"/>
          <p:cNvSpPr txBox="1">
            <a:spLocks noChangeArrowheads="1"/>
          </p:cNvSpPr>
          <p:nvPr/>
        </p:nvSpPr>
        <p:spPr bwMode="auto">
          <a:xfrm>
            <a:off x="8045238" y="5483289"/>
            <a:ext cx="70127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dirty="0">
                <a:solidFill>
                  <a:srgbClr val="003366"/>
                </a:solidFill>
                <a:latin typeface="Gill Sans MT" panose="020B0502020104020203" pitchFamily="34" charset="0"/>
              </a:rPr>
              <a:t>High</a:t>
            </a:r>
          </a:p>
        </p:txBody>
      </p:sp>
      <p:sp>
        <p:nvSpPr>
          <p:cNvPr id="16" name="TextBox 15"/>
          <p:cNvSpPr txBox="1">
            <a:spLocks noChangeArrowheads="1"/>
          </p:cNvSpPr>
          <p:nvPr/>
        </p:nvSpPr>
        <p:spPr bwMode="auto">
          <a:xfrm>
            <a:off x="4223887" y="1743605"/>
            <a:ext cx="70127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600" dirty="0">
                <a:solidFill>
                  <a:srgbClr val="003366"/>
                </a:solidFill>
                <a:latin typeface="Gill Sans MT" panose="020B0502020104020203" pitchFamily="34" charset="0"/>
              </a:rPr>
              <a:t>High</a:t>
            </a:r>
          </a:p>
        </p:txBody>
      </p:sp>
      <p:sp>
        <p:nvSpPr>
          <p:cNvPr id="17" name="TextBox 16"/>
          <p:cNvSpPr txBox="1">
            <a:spLocks noChangeArrowheads="1"/>
          </p:cNvSpPr>
          <p:nvPr/>
        </p:nvSpPr>
        <p:spPr bwMode="auto">
          <a:xfrm>
            <a:off x="4482902" y="5809173"/>
            <a:ext cx="91321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solidFill>
                  <a:srgbClr val="003366"/>
                </a:solidFill>
                <a:latin typeface="Gill Sans MT" panose="020B0502020104020203" pitchFamily="34" charset="0"/>
              </a:rPr>
              <a:t>Minimal</a:t>
            </a:r>
          </a:p>
        </p:txBody>
      </p:sp>
      <p:sp>
        <p:nvSpPr>
          <p:cNvPr id="18" name="TextBox 17"/>
          <p:cNvSpPr txBox="1">
            <a:spLocks noChangeArrowheads="1"/>
          </p:cNvSpPr>
          <p:nvPr/>
        </p:nvSpPr>
        <p:spPr bwMode="auto">
          <a:xfrm>
            <a:off x="7772201" y="5742758"/>
            <a:ext cx="10775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400" dirty="0">
                <a:solidFill>
                  <a:srgbClr val="003366"/>
                </a:solidFill>
                <a:latin typeface="Gill Sans MT" panose="020B0502020104020203" pitchFamily="34" charset="0"/>
              </a:rPr>
              <a:t>Best Practice</a:t>
            </a:r>
          </a:p>
        </p:txBody>
      </p:sp>
      <p:sp>
        <p:nvSpPr>
          <p:cNvPr id="19" name="Rectangle 18"/>
          <p:cNvSpPr/>
          <p:nvPr/>
        </p:nvSpPr>
        <p:spPr>
          <a:xfrm>
            <a:off x="6563519" y="3801006"/>
            <a:ext cx="55960" cy="61912"/>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Gill Sans MT" panose="020B0502020104020203" pitchFamily="34" charset="0"/>
            </a:endParaRPr>
          </a:p>
        </p:txBody>
      </p:sp>
      <p:sp>
        <p:nvSpPr>
          <p:cNvPr id="21" name="Rectangle 20"/>
          <p:cNvSpPr/>
          <p:nvPr/>
        </p:nvSpPr>
        <p:spPr>
          <a:xfrm>
            <a:off x="6186092" y="3816881"/>
            <a:ext cx="54769" cy="61912"/>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Gill Sans MT" panose="020B0502020104020203" pitchFamily="34" charset="0"/>
            </a:endParaRPr>
          </a:p>
        </p:txBody>
      </p:sp>
      <p:sp>
        <p:nvSpPr>
          <p:cNvPr id="25" name="Rectangle 24"/>
          <p:cNvSpPr/>
          <p:nvPr/>
        </p:nvSpPr>
        <p:spPr>
          <a:xfrm>
            <a:off x="7049295" y="4175656"/>
            <a:ext cx="54769" cy="61912"/>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Gill Sans MT" panose="020B0502020104020203" pitchFamily="34" charset="0"/>
            </a:endParaRPr>
          </a:p>
        </p:txBody>
      </p:sp>
      <p:sp>
        <p:nvSpPr>
          <p:cNvPr id="26" name="Rectangle 25"/>
          <p:cNvSpPr/>
          <p:nvPr/>
        </p:nvSpPr>
        <p:spPr>
          <a:xfrm>
            <a:off x="5376467" y="4486806"/>
            <a:ext cx="54769" cy="61912"/>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Gill Sans MT" panose="020B0502020104020203" pitchFamily="34" charset="0"/>
            </a:endParaRPr>
          </a:p>
        </p:txBody>
      </p:sp>
      <p:sp>
        <p:nvSpPr>
          <p:cNvPr id="27" name="Rectangle 26"/>
          <p:cNvSpPr/>
          <p:nvPr/>
        </p:nvSpPr>
        <p:spPr>
          <a:xfrm>
            <a:off x="5483622" y="4610631"/>
            <a:ext cx="55959" cy="635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Gill Sans MT" panose="020B0502020104020203" pitchFamily="34" charset="0"/>
            </a:endParaRPr>
          </a:p>
        </p:txBody>
      </p:sp>
      <p:sp>
        <p:nvSpPr>
          <p:cNvPr id="28" name="Rectangle 27"/>
          <p:cNvSpPr/>
          <p:nvPr/>
        </p:nvSpPr>
        <p:spPr>
          <a:xfrm>
            <a:off x="7480300" y="3053296"/>
            <a:ext cx="55960" cy="61913"/>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Gill Sans MT" panose="020B0502020104020203" pitchFamily="34" charset="0"/>
            </a:endParaRPr>
          </a:p>
        </p:txBody>
      </p:sp>
      <p:sp>
        <p:nvSpPr>
          <p:cNvPr id="32" name="Arc 38"/>
          <p:cNvSpPr/>
          <p:nvPr/>
        </p:nvSpPr>
        <p:spPr>
          <a:xfrm rot="18215171">
            <a:off x="4921647" y="2540851"/>
            <a:ext cx="3186112" cy="1740694"/>
          </a:xfrm>
          <a:custGeom>
            <a:avLst/>
            <a:gdLst>
              <a:gd name="connsiteX0" fmla="*/ 2310733 w 5775471"/>
              <a:gd name="connsiteY0" fmla="*/ 50541 h 5012547"/>
              <a:gd name="connsiteX1" fmla="*/ 5515125 w 5775471"/>
              <a:gd name="connsiteY1" fmla="*/ 1466295 h 5012547"/>
              <a:gd name="connsiteX2" fmla="*/ 2887736 w 5775471"/>
              <a:gd name="connsiteY2" fmla="*/ 2506274 h 5012547"/>
              <a:gd name="connsiteX3" fmla="*/ 2310733 w 5775471"/>
              <a:gd name="connsiteY3" fmla="*/ 50541 h 5012547"/>
              <a:gd name="connsiteX0" fmla="*/ 2310733 w 5775471"/>
              <a:gd name="connsiteY0" fmla="*/ 50541 h 5012547"/>
              <a:gd name="connsiteX1" fmla="*/ 5515125 w 5775471"/>
              <a:gd name="connsiteY1" fmla="*/ 1466295 h 5012547"/>
              <a:gd name="connsiteX0" fmla="*/ 0 w 3649853"/>
              <a:gd name="connsiteY0" fmla="*/ 50766 h 2506499"/>
              <a:gd name="connsiteX1" fmla="*/ 3204392 w 3649853"/>
              <a:gd name="connsiteY1" fmla="*/ 1466520 h 2506499"/>
              <a:gd name="connsiteX2" fmla="*/ 577003 w 3649853"/>
              <a:gd name="connsiteY2" fmla="*/ 2506499 h 2506499"/>
              <a:gd name="connsiteX3" fmla="*/ 0 w 3649853"/>
              <a:gd name="connsiteY3" fmla="*/ 50766 h 2506499"/>
              <a:gd name="connsiteX0" fmla="*/ 0 w 3649853"/>
              <a:gd name="connsiteY0" fmla="*/ 50766 h 2506499"/>
              <a:gd name="connsiteX1" fmla="*/ 3649853 w 3649853"/>
              <a:gd name="connsiteY1" fmla="*/ 2016815 h 2506499"/>
              <a:gd name="connsiteX0" fmla="*/ 1101387 w 4751240"/>
              <a:gd name="connsiteY0" fmla="*/ 154274 h 2610007"/>
              <a:gd name="connsiteX1" fmla="*/ 4305779 w 4751240"/>
              <a:gd name="connsiteY1" fmla="*/ 1570028 h 2610007"/>
              <a:gd name="connsiteX2" fmla="*/ 1678390 w 4751240"/>
              <a:gd name="connsiteY2" fmla="*/ 2610007 h 2610007"/>
              <a:gd name="connsiteX3" fmla="*/ 1101387 w 4751240"/>
              <a:gd name="connsiteY3" fmla="*/ 154274 h 2610007"/>
              <a:gd name="connsiteX0" fmla="*/ 0 w 4751240"/>
              <a:gd name="connsiteY0" fmla="*/ 28113 h 2610007"/>
              <a:gd name="connsiteX1" fmla="*/ 4751240 w 4751240"/>
              <a:gd name="connsiteY1" fmla="*/ 2120323 h 2610007"/>
              <a:gd name="connsiteX0" fmla="*/ 647115 w 4296968"/>
              <a:gd name="connsiteY0" fmla="*/ 79613 h 2535346"/>
              <a:gd name="connsiteX1" fmla="*/ 3851507 w 4296968"/>
              <a:gd name="connsiteY1" fmla="*/ 1495367 h 2535346"/>
              <a:gd name="connsiteX2" fmla="*/ 1224118 w 4296968"/>
              <a:gd name="connsiteY2" fmla="*/ 2535346 h 2535346"/>
              <a:gd name="connsiteX3" fmla="*/ 647115 w 4296968"/>
              <a:gd name="connsiteY3" fmla="*/ 79613 h 2535346"/>
              <a:gd name="connsiteX0" fmla="*/ 0 w 4296968"/>
              <a:gd name="connsiteY0" fmla="*/ 29632 h 2535346"/>
              <a:gd name="connsiteX1" fmla="*/ 4296968 w 4296968"/>
              <a:gd name="connsiteY1" fmla="*/ 2045662 h 2535346"/>
              <a:gd name="connsiteX0" fmla="*/ 647115 w 4296968"/>
              <a:gd name="connsiteY0" fmla="*/ 50767 h 2506500"/>
              <a:gd name="connsiteX1" fmla="*/ 3851507 w 4296968"/>
              <a:gd name="connsiteY1" fmla="*/ 1466521 h 2506500"/>
              <a:gd name="connsiteX2" fmla="*/ 1224118 w 4296968"/>
              <a:gd name="connsiteY2" fmla="*/ 2506500 h 2506500"/>
              <a:gd name="connsiteX3" fmla="*/ 647115 w 4296968"/>
              <a:gd name="connsiteY3" fmla="*/ 50767 h 2506500"/>
              <a:gd name="connsiteX0" fmla="*/ 0 w 4296968"/>
              <a:gd name="connsiteY0" fmla="*/ 786 h 2506500"/>
              <a:gd name="connsiteX1" fmla="*/ 4296968 w 4296968"/>
              <a:gd name="connsiteY1" fmla="*/ 2016816 h 2506500"/>
            </a:gdLst>
            <a:ahLst/>
            <a:cxnLst>
              <a:cxn ang="0">
                <a:pos x="connsiteX0" y="connsiteY0"/>
              </a:cxn>
              <a:cxn ang="0">
                <a:pos x="connsiteX1" y="connsiteY1"/>
              </a:cxn>
            </a:cxnLst>
            <a:rect l="l" t="t" r="r" b="b"/>
            <a:pathLst>
              <a:path w="4296968" h="2506500" stroke="0" extrusionOk="0">
                <a:moveTo>
                  <a:pt x="647115" y="50767"/>
                </a:moveTo>
                <a:cubicBezTo>
                  <a:pt x="1964770" y="-182439"/>
                  <a:pt x="3293492" y="404612"/>
                  <a:pt x="3851507" y="1466521"/>
                </a:cubicBezTo>
                <a:lnTo>
                  <a:pt x="1224118" y="2506500"/>
                </a:lnTo>
                <a:lnTo>
                  <a:pt x="647115" y="50767"/>
                </a:lnTo>
                <a:close/>
              </a:path>
              <a:path w="4296968" h="2506500" fill="none">
                <a:moveTo>
                  <a:pt x="0" y="786"/>
                </a:moveTo>
                <a:cubicBezTo>
                  <a:pt x="1363580" y="98756"/>
                  <a:pt x="3738953" y="954907"/>
                  <a:pt x="4296968" y="2016816"/>
                </a:cubicBezTo>
              </a:path>
            </a:pathLst>
          </a:custGeom>
          <a:ln>
            <a:solidFill>
              <a:schemeClr val="accent2"/>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latin typeface="Gill Sans MT" panose="020B0502020104020203" pitchFamily="34" charset="0"/>
            </a:endParaRPr>
          </a:p>
        </p:txBody>
      </p:sp>
      <p:cxnSp>
        <p:nvCxnSpPr>
          <p:cNvPr id="34" name="Straight Arrow Connector 33"/>
          <p:cNvCxnSpPr/>
          <p:nvPr/>
        </p:nvCxnSpPr>
        <p:spPr>
          <a:xfrm flipV="1">
            <a:off x="6590903" y="3034246"/>
            <a:ext cx="323850" cy="779463"/>
          </a:xfrm>
          <a:prstGeom prst="straightConnector1">
            <a:avLst/>
          </a:prstGeom>
          <a:ln>
            <a:solidFill>
              <a:srgbClr val="C00000"/>
            </a:solidFill>
            <a:prstDash val="dash"/>
            <a:tailEnd type="arrow"/>
          </a:ln>
        </p:spPr>
        <p:style>
          <a:lnRef idx="1">
            <a:schemeClr val="accent2"/>
          </a:lnRef>
          <a:fillRef idx="0">
            <a:schemeClr val="accent2"/>
          </a:fillRef>
          <a:effectRef idx="0">
            <a:schemeClr val="accent2"/>
          </a:effectRef>
          <a:fontRef idx="minor">
            <a:schemeClr val="tx1"/>
          </a:fontRef>
        </p:style>
      </p:cxnSp>
      <p:cxnSp>
        <p:nvCxnSpPr>
          <p:cNvPr id="35" name="Straight Arrow Connector 34"/>
          <p:cNvCxnSpPr/>
          <p:nvPr/>
        </p:nvCxnSpPr>
        <p:spPr>
          <a:xfrm>
            <a:off x="5027611" y="2056343"/>
            <a:ext cx="280988" cy="0"/>
          </a:xfrm>
          <a:prstGeom prst="straightConnector1">
            <a:avLst/>
          </a:prstGeom>
          <a:ln>
            <a:solidFill>
              <a:srgbClr val="C00000"/>
            </a:solidFill>
            <a:prstDash val="dash"/>
            <a:tailEnd type="arrow"/>
          </a:ln>
        </p:spPr>
        <p:style>
          <a:lnRef idx="1">
            <a:schemeClr val="accent2"/>
          </a:lnRef>
          <a:fillRef idx="0">
            <a:schemeClr val="accent2"/>
          </a:fillRef>
          <a:effectRef idx="0">
            <a:schemeClr val="accent2"/>
          </a:effectRef>
          <a:fontRef idx="minor">
            <a:schemeClr val="tx1"/>
          </a:fontRef>
        </p:style>
      </p:cxnSp>
      <p:sp>
        <p:nvSpPr>
          <p:cNvPr id="36" name="TextBox 35"/>
          <p:cNvSpPr txBox="1">
            <a:spLocks noChangeArrowheads="1"/>
          </p:cNvSpPr>
          <p:nvPr/>
        </p:nvSpPr>
        <p:spPr bwMode="auto">
          <a:xfrm>
            <a:off x="5376466" y="1730909"/>
            <a:ext cx="118705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200" dirty="0">
                <a:solidFill>
                  <a:srgbClr val="003366"/>
                </a:solidFill>
                <a:latin typeface="Gill Sans MT" panose="020B0502020104020203" pitchFamily="34" charset="0"/>
              </a:rPr>
              <a:t>System Strengthening Efforts</a:t>
            </a:r>
          </a:p>
        </p:txBody>
      </p:sp>
      <p:cxnSp>
        <p:nvCxnSpPr>
          <p:cNvPr id="37" name="Straight Arrow Connector 36"/>
          <p:cNvCxnSpPr>
            <a:stCxn id="19" idx="3"/>
          </p:cNvCxnSpPr>
          <p:nvPr/>
        </p:nvCxnSpPr>
        <p:spPr>
          <a:xfrm flipV="1">
            <a:off x="6619478" y="3675596"/>
            <a:ext cx="484584" cy="157163"/>
          </a:xfrm>
          <a:prstGeom prst="straightConnector1">
            <a:avLst/>
          </a:prstGeom>
          <a:ln>
            <a:solidFill>
              <a:srgbClr val="C00000"/>
            </a:solidFill>
            <a:prstDash val="dash"/>
            <a:tailEnd type="arrow"/>
          </a:ln>
        </p:spPr>
        <p:style>
          <a:lnRef idx="1">
            <a:schemeClr val="accent2"/>
          </a:lnRef>
          <a:fillRef idx="0">
            <a:schemeClr val="accent2"/>
          </a:fillRef>
          <a:effectRef idx="0">
            <a:schemeClr val="accent2"/>
          </a:effectRef>
          <a:fontRef idx="minor">
            <a:schemeClr val="tx1"/>
          </a:fontRef>
        </p:style>
      </p:cxnSp>
      <p:sp>
        <p:nvSpPr>
          <p:cNvPr id="38" name="TextBox 37"/>
          <p:cNvSpPr txBox="1">
            <a:spLocks noChangeArrowheads="1"/>
          </p:cNvSpPr>
          <p:nvPr/>
        </p:nvSpPr>
        <p:spPr bwMode="auto">
          <a:xfrm>
            <a:off x="6253956" y="3886734"/>
            <a:ext cx="128230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dirty="0">
                <a:latin typeface="Gill Sans MT" panose="020B0502020104020203" pitchFamily="34" charset="0"/>
              </a:rPr>
              <a:t>Warehousing</a:t>
            </a:r>
          </a:p>
        </p:txBody>
      </p:sp>
      <p:sp>
        <p:nvSpPr>
          <p:cNvPr id="39" name="TextBox 38"/>
          <p:cNvSpPr txBox="1">
            <a:spLocks noChangeArrowheads="1"/>
          </p:cNvSpPr>
          <p:nvPr/>
        </p:nvSpPr>
        <p:spPr bwMode="auto">
          <a:xfrm>
            <a:off x="6739732" y="4237570"/>
            <a:ext cx="114696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dirty="0">
                <a:latin typeface="Gill Sans MT" panose="020B0502020104020203" pitchFamily="34" charset="0"/>
              </a:rPr>
              <a:t>Procurement</a:t>
            </a:r>
          </a:p>
        </p:txBody>
      </p:sp>
      <p:sp>
        <p:nvSpPr>
          <p:cNvPr id="41" name="Oval Callout 40"/>
          <p:cNvSpPr/>
          <p:nvPr/>
        </p:nvSpPr>
        <p:spPr>
          <a:xfrm>
            <a:off x="8595896" y="4320139"/>
            <a:ext cx="1879096" cy="1146175"/>
          </a:xfrm>
          <a:prstGeom prst="wedgeEllipseCallout">
            <a:avLst>
              <a:gd name="adj1" fmla="val -48425"/>
              <a:gd name="adj2" fmla="val 63035"/>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en-US" sz="1400" b="1" dirty="0">
                <a:latin typeface="Gill Sans MT" panose="020B0502020104020203" pitchFamily="34" charset="0"/>
              </a:rPr>
              <a:t>What is the capability of the system to perform?</a:t>
            </a:r>
          </a:p>
        </p:txBody>
      </p:sp>
      <p:sp>
        <p:nvSpPr>
          <p:cNvPr id="42" name="Rectangle 41"/>
          <p:cNvSpPr/>
          <p:nvPr/>
        </p:nvSpPr>
        <p:spPr>
          <a:xfrm>
            <a:off x="4939507" y="6339008"/>
            <a:ext cx="3254721" cy="495868"/>
          </a:xfrm>
          <a:prstGeom prst="rect">
            <a:avLst/>
          </a:prstGeom>
          <a:solidFill>
            <a:schemeClr val="accent2"/>
          </a:solidFill>
          <a:ln>
            <a:solidFill>
              <a:srgbClr val="0033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i="1" dirty="0">
                <a:solidFill>
                  <a:schemeClr val="bg1"/>
                </a:solidFill>
                <a:latin typeface="Gill Sans MT" panose="020B0502020104020203" pitchFamily="34" charset="0"/>
              </a:rPr>
              <a:t>Capability &amp; Functionality Assessment </a:t>
            </a:r>
          </a:p>
        </p:txBody>
      </p:sp>
      <p:sp>
        <p:nvSpPr>
          <p:cNvPr id="43" name="Rectangle 42"/>
          <p:cNvSpPr/>
          <p:nvPr/>
        </p:nvSpPr>
        <p:spPr>
          <a:xfrm rot="16200000">
            <a:off x="2268669" y="3538607"/>
            <a:ext cx="3772138" cy="240506"/>
          </a:xfrm>
          <a:prstGeom prst="rect">
            <a:avLst/>
          </a:prstGeom>
          <a:solidFill>
            <a:schemeClr val="accent2"/>
          </a:solidFill>
          <a:ln>
            <a:solidFill>
              <a:srgbClr val="00336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i="1" dirty="0">
                <a:solidFill>
                  <a:schemeClr val="bg1"/>
                </a:solidFill>
                <a:latin typeface="Gill Sans MT" panose="020B0502020104020203" pitchFamily="34" charset="0"/>
              </a:rPr>
              <a:t>KPIs</a:t>
            </a:r>
          </a:p>
        </p:txBody>
      </p:sp>
      <p:sp>
        <p:nvSpPr>
          <p:cNvPr id="44" name="TextBox 43"/>
          <p:cNvSpPr txBox="1">
            <a:spLocks noChangeArrowheads="1"/>
          </p:cNvSpPr>
          <p:nvPr/>
        </p:nvSpPr>
        <p:spPr bwMode="auto">
          <a:xfrm>
            <a:off x="5119802" y="4756285"/>
            <a:ext cx="120479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dirty="0">
                <a:latin typeface="Gill Sans MT" panose="020B0502020104020203" pitchFamily="34" charset="0"/>
              </a:rPr>
              <a:t>Transportation</a:t>
            </a:r>
          </a:p>
        </p:txBody>
      </p:sp>
      <p:sp>
        <p:nvSpPr>
          <p:cNvPr id="45" name="TextBox 44"/>
          <p:cNvSpPr txBox="1">
            <a:spLocks noChangeArrowheads="1"/>
          </p:cNvSpPr>
          <p:nvPr/>
        </p:nvSpPr>
        <p:spPr bwMode="auto">
          <a:xfrm>
            <a:off x="4834187" y="3979751"/>
            <a:ext cx="129887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dirty="0">
                <a:latin typeface="Gill Sans MT" panose="020B0502020104020203" pitchFamily="34" charset="0"/>
              </a:rPr>
              <a:t>Waste Management</a:t>
            </a:r>
          </a:p>
        </p:txBody>
      </p:sp>
      <p:sp>
        <p:nvSpPr>
          <p:cNvPr id="46" name="TextBox 45"/>
          <p:cNvSpPr txBox="1">
            <a:spLocks noChangeArrowheads="1"/>
          </p:cNvSpPr>
          <p:nvPr/>
        </p:nvSpPr>
        <p:spPr bwMode="auto">
          <a:xfrm>
            <a:off x="5669360" y="3475911"/>
            <a:ext cx="1012031" cy="280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dirty="0">
                <a:latin typeface="Gill Sans MT" panose="020B0502020104020203" pitchFamily="34" charset="0"/>
              </a:rPr>
              <a:t>Forecasting</a:t>
            </a:r>
          </a:p>
        </p:txBody>
      </p:sp>
      <p:sp>
        <p:nvSpPr>
          <p:cNvPr id="47" name="TextBox 46"/>
          <p:cNvSpPr txBox="1">
            <a:spLocks noChangeArrowheads="1"/>
          </p:cNvSpPr>
          <p:nvPr/>
        </p:nvSpPr>
        <p:spPr bwMode="auto">
          <a:xfrm>
            <a:off x="6934378" y="3180914"/>
            <a:ext cx="12043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1200" dirty="0">
                <a:latin typeface="Gill Sans MT" panose="020B0502020104020203" pitchFamily="34" charset="0"/>
              </a:rPr>
              <a:t>Product Selection</a:t>
            </a:r>
          </a:p>
        </p:txBody>
      </p:sp>
      <p:sp>
        <p:nvSpPr>
          <p:cNvPr id="40" name="Oval Callout 39"/>
          <p:cNvSpPr/>
          <p:nvPr/>
        </p:nvSpPr>
        <p:spPr>
          <a:xfrm>
            <a:off x="2068079" y="1865098"/>
            <a:ext cx="1867585" cy="1146175"/>
          </a:xfrm>
          <a:prstGeom prst="wedgeEllipseCallout">
            <a:avLst>
              <a:gd name="adj1" fmla="val 53162"/>
              <a:gd name="adj2" fmla="val 42774"/>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en-US" sz="1400" b="1" dirty="0">
                <a:latin typeface="Gill Sans MT" panose="020B0502020104020203" pitchFamily="34" charset="0"/>
              </a:rPr>
              <a:t>How is the supply chain actually performing?</a:t>
            </a:r>
          </a:p>
        </p:txBody>
      </p:sp>
      <p:sp>
        <p:nvSpPr>
          <p:cNvPr id="3" name="Slide Number Placeholder 2"/>
          <p:cNvSpPr>
            <a:spLocks noGrp="1"/>
          </p:cNvSpPr>
          <p:nvPr>
            <p:ph type="sldNum" sz="quarter" idx="12"/>
          </p:nvPr>
        </p:nvSpPr>
        <p:spPr/>
        <p:txBody>
          <a:bodyPr/>
          <a:lstStyle/>
          <a:p>
            <a:fld id="{B9F1CF4F-F94A-4E72-8A7A-1D90E0D98BB3}" type="slidenum">
              <a:rPr lang="en-US" altLang="en-US" smtClean="0">
                <a:latin typeface="Gill Sans MT" panose="020B0502020104020203" pitchFamily="34" charset="0"/>
              </a:rPr>
              <a:pPr/>
              <a:t>5</a:t>
            </a:fld>
            <a:endParaRPr lang="en-US" altLang="en-US" dirty="0">
              <a:latin typeface="Gill Sans MT" panose="020B0502020104020203" pitchFamily="34" charset="0"/>
            </a:endParaRPr>
          </a:p>
        </p:txBody>
      </p:sp>
    </p:spTree>
    <p:extLst>
      <p:ext uri="{BB962C8B-B14F-4D97-AF65-F5344CB8AC3E}">
        <p14:creationId xmlns:p14="http://schemas.microsoft.com/office/powerpoint/2010/main" val="915680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235" y="1192501"/>
            <a:ext cx="11622796" cy="609600"/>
          </a:xfrm>
        </p:spPr>
        <p:txBody>
          <a:bodyPr>
            <a:noAutofit/>
          </a:bodyPr>
          <a:lstStyle/>
          <a:p>
            <a:pPr lvl="1" algn="ctr"/>
            <a:r>
              <a:rPr lang="en-US" sz="2400" b="1" dirty="0">
                <a:solidFill>
                  <a:srgbClr val="C00000"/>
                </a:solidFill>
                <a:latin typeface="Gill Sans MT" panose="020B0502020104020203" pitchFamily="34" charset="0"/>
              </a:rPr>
              <a:t>NSCA 2.0 identifies not just where to focus, but how to improve performance    </a:t>
            </a:r>
          </a:p>
        </p:txBody>
      </p:sp>
      <p:sp>
        <p:nvSpPr>
          <p:cNvPr id="3" name="Content Placeholder 2"/>
          <p:cNvSpPr>
            <a:spLocks noGrp="1"/>
          </p:cNvSpPr>
          <p:nvPr>
            <p:ph idx="1"/>
          </p:nvPr>
        </p:nvSpPr>
        <p:spPr>
          <a:xfrm>
            <a:off x="2209800" y="2064224"/>
            <a:ext cx="7772400" cy="4184176"/>
          </a:xfrm>
        </p:spPr>
        <p:txBody>
          <a:bodyPr>
            <a:normAutofit lnSpcReduction="10000"/>
          </a:bodyPr>
          <a:lstStyle/>
          <a:p>
            <a:r>
              <a:rPr lang="en-US" dirty="0">
                <a:latin typeface="Gill Sans MT" panose="020B0502020104020203" pitchFamily="34" charset="0"/>
              </a:rPr>
              <a:t>Together CMM and KPIs can identify risk or opportunities for improvement through pinpointing a weakness</a:t>
            </a:r>
          </a:p>
          <a:p>
            <a:r>
              <a:rPr lang="en-US" dirty="0">
                <a:latin typeface="Gill Sans MT" panose="020B0502020104020203" pitchFamily="34" charset="0"/>
              </a:rPr>
              <a:t>Challenge assumptions: such as high capability will always lead to high performance</a:t>
            </a:r>
          </a:p>
          <a:p>
            <a:r>
              <a:rPr lang="en-US" dirty="0">
                <a:latin typeface="Gill Sans MT" panose="020B0502020104020203" pitchFamily="34" charset="0"/>
              </a:rPr>
              <a:t>Scenarios </a:t>
            </a:r>
          </a:p>
          <a:p>
            <a:pPr lvl="1"/>
            <a:r>
              <a:rPr lang="en-US" dirty="0">
                <a:latin typeface="Gill Sans MT" panose="020B0502020104020203" pitchFamily="34" charset="0"/>
              </a:rPr>
              <a:t>Low Capability – Low performance </a:t>
            </a:r>
          </a:p>
          <a:p>
            <a:pPr lvl="1"/>
            <a:r>
              <a:rPr lang="en-US" dirty="0">
                <a:latin typeface="Gill Sans MT" panose="020B0502020104020203" pitchFamily="34" charset="0"/>
              </a:rPr>
              <a:t>High Capability – High Performance</a:t>
            </a:r>
          </a:p>
          <a:p>
            <a:pPr lvl="1"/>
            <a:r>
              <a:rPr lang="en-US" dirty="0">
                <a:latin typeface="Gill Sans MT" panose="020B0502020104020203" pitchFamily="34" charset="0"/>
              </a:rPr>
              <a:t>High Capability – Low Performance</a:t>
            </a:r>
          </a:p>
          <a:p>
            <a:pPr lvl="1"/>
            <a:r>
              <a:rPr lang="en-US" dirty="0">
                <a:latin typeface="Gill Sans MT" panose="020B0502020104020203" pitchFamily="34" charset="0"/>
              </a:rPr>
              <a:t>Low Capability – High Performance  </a:t>
            </a:r>
          </a:p>
          <a:p>
            <a:endParaRPr lang="en-US" dirty="0"/>
          </a:p>
          <a:p>
            <a:endParaRPr lang="en-US" dirty="0"/>
          </a:p>
        </p:txBody>
      </p:sp>
      <p:sp>
        <p:nvSpPr>
          <p:cNvPr id="6" name="Title 2"/>
          <p:cNvSpPr txBox="1">
            <a:spLocks/>
          </p:cNvSpPr>
          <p:nvPr/>
        </p:nvSpPr>
        <p:spPr bwMode="auto">
          <a:xfrm>
            <a:off x="3724275" y="228600"/>
            <a:ext cx="474345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kern="1200">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panose="020B0604020202020204" pitchFamily="34" charset="0"/>
              </a:defRPr>
            </a:lvl2pPr>
            <a:lvl3pPr algn="l" rtl="0" eaLnBrk="0" fontAlgn="base" hangingPunct="0">
              <a:spcBef>
                <a:spcPct val="0"/>
              </a:spcBef>
              <a:spcAft>
                <a:spcPct val="0"/>
              </a:spcAft>
              <a:defRPr sz="2400" b="1">
                <a:solidFill>
                  <a:schemeClr val="tx2"/>
                </a:solidFill>
                <a:latin typeface="Arial" panose="020B0604020202020204" pitchFamily="34" charset="0"/>
              </a:defRPr>
            </a:lvl3pPr>
            <a:lvl4pPr algn="l" rtl="0" eaLnBrk="0" fontAlgn="base" hangingPunct="0">
              <a:spcBef>
                <a:spcPct val="0"/>
              </a:spcBef>
              <a:spcAft>
                <a:spcPct val="0"/>
              </a:spcAft>
              <a:defRPr sz="2400" b="1">
                <a:solidFill>
                  <a:schemeClr val="tx2"/>
                </a:solidFill>
                <a:latin typeface="Arial" panose="020B0604020202020204" pitchFamily="34" charset="0"/>
              </a:defRPr>
            </a:lvl4pPr>
            <a:lvl5pPr algn="l" rtl="0" eaLnBrk="0" fontAlgn="base" hangingPunct="0">
              <a:spcBef>
                <a:spcPct val="0"/>
              </a:spcBef>
              <a:spcAft>
                <a:spcPct val="0"/>
              </a:spcAft>
              <a:defRPr sz="2400" b="1">
                <a:solidFill>
                  <a:schemeClr val="tx2"/>
                </a:solidFill>
                <a:latin typeface="Arial" panose="020B0604020202020204" pitchFamily="34" charset="0"/>
              </a:defRPr>
            </a:lvl5pPr>
            <a:lvl6pPr marL="457200" algn="l" rtl="0" fontAlgn="base">
              <a:spcBef>
                <a:spcPct val="0"/>
              </a:spcBef>
              <a:spcAft>
                <a:spcPct val="0"/>
              </a:spcAft>
              <a:defRPr sz="2400" b="1">
                <a:solidFill>
                  <a:schemeClr val="tx2"/>
                </a:solidFill>
                <a:latin typeface="Arial" panose="020B0604020202020204" pitchFamily="34" charset="0"/>
              </a:defRPr>
            </a:lvl6pPr>
            <a:lvl7pPr marL="914400" algn="l" rtl="0" fontAlgn="base">
              <a:spcBef>
                <a:spcPct val="0"/>
              </a:spcBef>
              <a:spcAft>
                <a:spcPct val="0"/>
              </a:spcAft>
              <a:defRPr sz="2400" b="1">
                <a:solidFill>
                  <a:schemeClr val="tx2"/>
                </a:solidFill>
                <a:latin typeface="Arial" panose="020B0604020202020204" pitchFamily="34" charset="0"/>
              </a:defRPr>
            </a:lvl7pPr>
            <a:lvl8pPr marL="1371600" algn="l" rtl="0" fontAlgn="base">
              <a:spcBef>
                <a:spcPct val="0"/>
              </a:spcBef>
              <a:spcAft>
                <a:spcPct val="0"/>
              </a:spcAft>
              <a:defRPr sz="2400" b="1">
                <a:solidFill>
                  <a:schemeClr val="tx2"/>
                </a:solidFill>
                <a:latin typeface="Arial" panose="020B0604020202020204" pitchFamily="34" charset="0"/>
              </a:defRPr>
            </a:lvl8pPr>
            <a:lvl9pPr marL="1828800" algn="l" rtl="0" fontAlgn="base">
              <a:spcBef>
                <a:spcPct val="0"/>
              </a:spcBef>
              <a:spcAft>
                <a:spcPct val="0"/>
              </a:spcAft>
              <a:defRPr sz="2400" b="1">
                <a:solidFill>
                  <a:schemeClr val="tx2"/>
                </a:solidFill>
                <a:latin typeface="Arial" panose="020B0604020202020204" pitchFamily="34" charset="0"/>
              </a:defRPr>
            </a:lvl9pPr>
          </a:lstStyle>
          <a:p>
            <a:pPr algn="ctr"/>
            <a:r>
              <a:rPr lang="en-US" altLang="en-US" sz="3600" dirty="0">
                <a:solidFill>
                  <a:srgbClr val="C00000"/>
                </a:solidFill>
                <a:latin typeface="Gill Sans MT" panose="020B0502020104020203" pitchFamily="34" charset="0"/>
              </a:rPr>
              <a:t>Potential Outcomes</a:t>
            </a:r>
          </a:p>
        </p:txBody>
      </p:sp>
      <p:sp>
        <p:nvSpPr>
          <p:cNvPr id="4" name="Slide Number Placeholder 3"/>
          <p:cNvSpPr>
            <a:spLocks noGrp="1"/>
          </p:cNvSpPr>
          <p:nvPr>
            <p:ph type="sldNum" sz="quarter" idx="12"/>
          </p:nvPr>
        </p:nvSpPr>
        <p:spPr/>
        <p:txBody>
          <a:bodyPr/>
          <a:lstStyle/>
          <a:p>
            <a:fld id="{B9F1CF4F-F94A-4E72-8A7A-1D90E0D98BB3}" type="slidenum">
              <a:rPr lang="en-US" altLang="en-US" smtClean="0"/>
              <a:pPr/>
              <a:t>6</a:t>
            </a:fld>
            <a:endParaRPr lang="en-US" altLang="en-US" dirty="0"/>
          </a:p>
        </p:txBody>
      </p:sp>
      <p:sp>
        <p:nvSpPr>
          <p:cNvPr id="5" name="Oval 4"/>
          <p:cNvSpPr/>
          <p:nvPr/>
        </p:nvSpPr>
        <p:spPr bwMode="auto">
          <a:xfrm>
            <a:off x="2381250" y="5065885"/>
            <a:ext cx="5449339" cy="839586"/>
          </a:xfrm>
          <a:prstGeom prst="ellipse">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800" dirty="0">
              <a:latin typeface="Arial" panose="020B0604020202020204" pitchFamily="34" charset="0"/>
            </a:endParaRPr>
          </a:p>
        </p:txBody>
      </p:sp>
    </p:spTree>
    <p:extLst>
      <p:ext uri="{BB962C8B-B14F-4D97-AF65-F5344CB8AC3E}">
        <p14:creationId xmlns:p14="http://schemas.microsoft.com/office/powerpoint/2010/main" val="786289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9739" y="316557"/>
            <a:ext cx="9291162" cy="609600"/>
          </a:xfrm>
        </p:spPr>
        <p:txBody>
          <a:bodyPr>
            <a:normAutofit/>
          </a:bodyPr>
          <a:lstStyle/>
          <a:p>
            <a:pPr algn="ctr"/>
            <a:r>
              <a:rPr lang="en-US" sz="3200" b="1" dirty="0">
                <a:solidFill>
                  <a:srgbClr val="C00000"/>
                </a:solidFill>
                <a:latin typeface="Gill Sans MT" panose="020B0502020104020203" pitchFamily="34" charset="0"/>
              </a:rPr>
              <a:t>Advanced Analysis - Example</a:t>
            </a:r>
          </a:p>
        </p:txBody>
      </p:sp>
      <p:sp>
        <p:nvSpPr>
          <p:cNvPr id="6" name="Slide Number Placeholder 5"/>
          <p:cNvSpPr>
            <a:spLocks noGrp="1"/>
          </p:cNvSpPr>
          <p:nvPr>
            <p:ph type="sldNum" sz="quarter" idx="12"/>
          </p:nvPr>
        </p:nvSpPr>
        <p:spPr/>
        <p:txBody>
          <a:bodyPr/>
          <a:lstStyle/>
          <a:p>
            <a:fld id="{44D8761C-1AF7-4CA7-90FE-F13239F65496}" type="slidenum">
              <a:rPr lang="en-US" altLang="en-US" smtClean="0"/>
              <a:pPr/>
              <a:t>7</a:t>
            </a:fld>
            <a:endParaRPr lang="en-US" altLang="en-US" dirty="0"/>
          </a:p>
        </p:txBody>
      </p:sp>
      <p:graphicFrame>
        <p:nvGraphicFramePr>
          <p:cNvPr id="9" name="Table 8"/>
          <p:cNvGraphicFramePr>
            <a:graphicFrameLocks noGrp="1"/>
          </p:cNvGraphicFramePr>
          <p:nvPr>
            <p:extLst>
              <p:ext uri="{D42A27DB-BD31-4B8C-83A1-F6EECF244321}">
                <p14:modId xmlns:p14="http://schemas.microsoft.com/office/powerpoint/2010/main" val="2936739150"/>
              </p:ext>
            </p:extLst>
          </p:nvPr>
        </p:nvGraphicFramePr>
        <p:xfrm>
          <a:off x="2166939" y="2571754"/>
          <a:ext cx="8315324" cy="3840480"/>
        </p:xfrm>
        <a:graphic>
          <a:graphicData uri="http://schemas.openxmlformats.org/drawingml/2006/table">
            <a:tbl>
              <a:tblPr firstRow="1" bandRow="1">
                <a:tableStyleId>{5C22544A-7EE6-4342-B048-85BDC9FD1C3A}</a:tableStyleId>
              </a:tblPr>
              <a:tblGrid>
                <a:gridCol w="3976891">
                  <a:extLst>
                    <a:ext uri="{9D8B030D-6E8A-4147-A177-3AD203B41FA5}">
                      <a16:colId xmlns:a16="http://schemas.microsoft.com/office/drawing/2014/main" val="20000"/>
                    </a:ext>
                  </a:extLst>
                </a:gridCol>
                <a:gridCol w="1870617">
                  <a:extLst>
                    <a:ext uri="{9D8B030D-6E8A-4147-A177-3AD203B41FA5}">
                      <a16:colId xmlns:a16="http://schemas.microsoft.com/office/drawing/2014/main" val="20001"/>
                    </a:ext>
                  </a:extLst>
                </a:gridCol>
                <a:gridCol w="2467816">
                  <a:extLst>
                    <a:ext uri="{9D8B030D-6E8A-4147-A177-3AD203B41FA5}">
                      <a16:colId xmlns:a16="http://schemas.microsoft.com/office/drawing/2014/main" val="20002"/>
                    </a:ext>
                  </a:extLst>
                </a:gridCol>
              </a:tblGrid>
              <a:tr h="652350">
                <a:tc>
                  <a:txBody>
                    <a:bodyPr/>
                    <a:lstStyle/>
                    <a:p>
                      <a:r>
                        <a:rPr lang="en-US" sz="2800" dirty="0">
                          <a:latin typeface="Gill Sans MT" panose="020B0502020104020203" pitchFamily="34" charset="0"/>
                        </a:rPr>
                        <a:t>CMM Module</a:t>
                      </a:r>
                    </a:p>
                  </a:txBody>
                  <a:tcPr/>
                </a:tc>
                <a:tc>
                  <a:txBody>
                    <a:bodyPr/>
                    <a:lstStyle/>
                    <a:p>
                      <a:r>
                        <a:rPr lang="en-US" sz="2800" dirty="0">
                          <a:latin typeface="Gill Sans MT" panose="020B0502020104020203" pitchFamily="34" charset="0"/>
                        </a:rPr>
                        <a:t>Estimates</a:t>
                      </a:r>
                    </a:p>
                  </a:txBody>
                  <a:tcPr/>
                </a:tc>
                <a:tc>
                  <a:txBody>
                    <a:bodyPr/>
                    <a:lstStyle/>
                    <a:p>
                      <a:r>
                        <a:rPr lang="en-US" sz="2800" dirty="0">
                          <a:latin typeface="Gill Sans MT" panose="020B0502020104020203" pitchFamily="34" charset="0"/>
                        </a:rPr>
                        <a:t>Statistically significant?</a:t>
                      </a:r>
                    </a:p>
                  </a:txBody>
                  <a:tcPr/>
                </a:tc>
                <a:extLst>
                  <a:ext uri="{0D108BD9-81ED-4DB2-BD59-A6C34878D82A}">
                    <a16:rowId xmlns:a16="http://schemas.microsoft.com/office/drawing/2014/main" val="10000"/>
                  </a:ext>
                </a:extLst>
              </a:tr>
              <a:tr h="652350">
                <a:tc>
                  <a:txBody>
                    <a:bodyPr/>
                    <a:lstStyle/>
                    <a:p>
                      <a:r>
                        <a:rPr lang="en-US" sz="2600" dirty="0">
                          <a:latin typeface="Gill Sans MT" panose="020B0502020104020203" pitchFamily="34" charset="0"/>
                        </a:rPr>
                        <a:t>LMIS</a:t>
                      </a:r>
                    </a:p>
                  </a:txBody>
                  <a:tcPr/>
                </a:tc>
                <a:tc>
                  <a:txBody>
                    <a:bodyPr/>
                    <a:lstStyle/>
                    <a:p>
                      <a:r>
                        <a:rPr lang="en-US" sz="2600" dirty="0">
                          <a:latin typeface="Gill Sans MT" panose="020B0502020104020203" pitchFamily="34" charset="0"/>
                        </a:rPr>
                        <a:t>-0.25</a:t>
                      </a:r>
                    </a:p>
                  </a:txBody>
                  <a:tcPr/>
                </a:tc>
                <a:tc>
                  <a:txBody>
                    <a:bodyPr/>
                    <a:lstStyle/>
                    <a:p>
                      <a:r>
                        <a:rPr lang="en-US" sz="2600" dirty="0">
                          <a:latin typeface="Gill Sans MT" panose="020B0502020104020203" pitchFamily="34" charset="0"/>
                        </a:rPr>
                        <a:t>Highly</a:t>
                      </a:r>
                      <a:r>
                        <a:rPr lang="en-US" sz="2600" baseline="0" dirty="0">
                          <a:latin typeface="Gill Sans MT" panose="020B0502020104020203" pitchFamily="34" charset="0"/>
                        </a:rPr>
                        <a:t> </a:t>
                      </a:r>
                      <a:endParaRPr lang="en-US" sz="2600" dirty="0">
                        <a:latin typeface="Gill Sans MT" panose="020B0502020104020203" pitchFamily="34" charset="0"/>
                      </a:endParaRPr>
                    </a:p>
                  </a:txBody>
                  <a:tcPr/>
                </a:tc>
                <a:extLst>
                  <a:ext uri="{0D108BD9-81ED-4DB2-BD59-A6C34878D82A}">
                    <a16:rowId xmlns:a16="http://schemas.microsoft.com/office/drawing/2014/main" val="10001"/>
                  </a:ext>
                </a:extLst>
              </a:tr>
              <a:tr h="652350">
                <a:tc>
                  <a:txBody>
                    <a:bodyPr/>
                    <a:lstStyle/>
                    <a:p>
                      <a:r>
                        <a:rPr lang="en-US" sz="2600" dirty="0">
                          <a:latin typeface="Gill Sans MT" panose="020B0502020104020203" pitchFamily="34" charset="0"/>
                        </a:rPr>
                        <a:t>Waste Management</a:t>
                      </a:r>
                    </a:p>
                  </a:txBody>
                  <a:tcPr/>
                </a:tc>
                <a:tc>
                  <a:txBody>
                    <a:bodyPr/>
                    <a:lstStyle/>
                    <a:p>
                      <a:r>
                        <a:rPr lang="en-US" sz="2600" dirty="0">
                          <a:latin typeface="Gill Sans MT" panose="020B0502020104020203" pitchFamily="34" charset="0"/>
                        </a:rPr>
                        <a:t>-0.15</a:t>
                      </a:r>
                    </a:p>
                  </a:txBody>
                  <a:tcPr/>
                </a:tc>
                <a:tc>
                  <a:txBody>
                    <a:bodyPr/>
                    <a:lstStyle/>
                    <a:p>
                      <a:r>
                        <a:rPr lang="en-US" sz="2600" dirty="0">
                          <a:latin typeface="Gill Sans MT" panose="020B0502020104020203" pitchFamily="34" charset="0"/>
                        </a:rPr>
                        <a:t>No</a:t>
                      </a:r>
                    </a:p>
                  </a:txBody>
                  <a:tcPr/>
                </a:tc>
                <a:extLst>
                  <a:ext uri="{0D108BD9-81ED-4DB2-BD59-A6C34878D82A}">
                    <a16:rowId xmlns:a16="http://schemas.microsoft.com/office/drawing/2014/main" val="10002"/>
                  </a:ext>
                </a:extLst>
              </a:tr>
              <a:tr h="607810">
                <a:tc>
                  <a:txBody>
                    <a:bodyPr/>
                    <a:lstStyle/>
                    <a:p>
                      <a:r>
                        <a:rPr lang="en-US" sz="2600" dirty="0">
                          <a:latin typeface="Gill Sans MT" panose="020B0502020104020203" pitchFamily="34" charset="0"/>
                        </a:rPr>
                        <a:t>Quality and Pharmacovigilance</a:t>
                      </a:r>
                    </a:p>
                  </a:txBody>
                  <a:tcPr/>
                </a:tc>
                <a:tc>
                  <a:txBody>
                    <a:bodyPr/>
                    <a:lstStyle/>
                    <a:p>
                      <a:r>
                        <a:rPr lang="en-US" sz="2600" dirty="0">
                          <a:latin typeface="Gill Sans MT" panose="020B0502020104020203" pitchFamily="34" charset="0"/>
                        </a:rPr>
                        <a:t>0.19</a:t>
                      </a:r>
                    </a:p>
                  </a:txBody>
                  <a:tcPr/>
                </a:tc>
                <a:tc>
                  <a:txBody>
                    <a:bodyPr/>
                    <a:lstStyle/>
                    <a:p>
                      <a:r>
                        <a:rPr lang="en-US" sz="2600" dirty="0">
                          <a:latin typeface="Gill Sans MT" panose="020B0502020104020203" pitchFamily="34" charset="0"/>
                        </a:rPr>
                        <a:t>Marginal</a:t>
                      </a:r>
                    </a:p>
                  </a:txBody>
                  <a:tcPr/>
                </a:tc>
                <a:extLst>
                  <a:ext uri="{0D108BD9-81ED-4DB2-BD59-A6C34878D82A}">
                    <a16:rowId xmlns:a16="http://schemas.microsoft.com/office/drawing/2014/main" val="10003"/>
                  </a:ext>
                </a:extLst>
              </a:tr>
              <a:tr h="706980">
                <a:tc>
                  <a:txBody>
                    <a:bodyPr/>
                    <a:lstStyle/>
                    <a:p>
                      <a:r>
                        <a:rPr lang="en-US" sz="2600" dirty="0">
                          <a:latin typeface="Gill Sans MT" panose="020B0502020104020203" pitchFamily="34" charset="0"/>
                        </a:rPr>
                        <a:t>Human Resources</a:t>
                      </a:r>
                    </a:p>
                  </a:txBody>
                  <a:tcPr/>
                </a:tc>
                <a:tc>
                  <a:txBody>
                    <a:bodyPr/>
                    <a:lstStyle/>
                    <a:p>
                      <a:r>
                        <a:rPr lang="en-US" sz="2600" dirty="0">
                          <a:latin typeface="Gill Sans MT" panose="020B0502020104020203" pitchFamily="34" charset="0"/>
                        </a:rPr>
                        <a:t>0.23</a:t>
                      </a:r>
                    </a:p>
                  </a:txBody>
                  <a:tcPr/>
                </a:tc>
                <a:tc>
                  <a:txBody>
                    <a:bodyPr/>
                    <a:lstStyle/>
                    <a:p>
                      <a:r>
                        <a:rPr lang="en-US" sz="2600" dirty="0">
                          <a:latin typeface="Gill Sans MT" panose="020B0502020104020203" pitchFamily="34" charset="0"/>
                        </a:rPr>
                        <a:t>Yes</a:t>
                      </a:r>
                    </a:p>
                  </a:txBody>
                  <a:tcPr/>
                </a:tc>
                <a:extLst>
                  <a:ext uri="{0D108BD9-81ED-4DB2-BD59-A6C34878D82A}">
                    <a16:rowId xmlns:a16="http://schemas.microsoft.com/office/drawing/2014/main" val="10004"/>
                  </a:ext>
                </a:extLst>
              </a:tr>
            </a:tbl>
          </a:graphicData>
        </a:graphic>
      </p:graphicFrame>
      <p:sp>
        <p:nvSpPr>
          <p:cNvPr id="10" name="TextBox 9"/>
          <p:cNvSpPr txBox="1"/>
          <p:nvPr/>
        </p:nvSpPr>
        <p:spPr>
          <a:xfrm>
            <a:off x="1719739" y="1120553"/>
            <a:ext cx="8762524" cy="1292662"/>
          </a:xfrm>
          <a:prstGeom prst="rect">
            <a:avLst/>
          </a:prstGeom>
          <a:noFill/>
        </p:spPr>
        <p:txBody>
          <a:bodyPr wrap="square" rtlCol="0">
            <a:spAutoFit/>
          </a:bodyPr>
          <a:lstStyle/>
          <a:p>
            <a:r>
              <a:rPr lang="en-US" sz="2600" dirty="0">
                <a:latin typeface="Gill Sans MT" panose="020B0502020104020203" pitchFamily="34" charset="0"/>
              </a:rPr>
              <a:t>Stepwise Model: </a:t>
            </a:r>
          </a:p>
          <a:p>
            <a:r>
              <a:rPr lang="en-US" sz="2600" dirty="0">
                <a:latin typeface="Gill Sans MT" panose="020B0502020104020203" pitchFamily="34" charset="0"/>
              </a:rPr>
              <a:t>Dependent Variable = % Tracer Commodities Out of Stock</a:t>
            </a:r>
          </a:p>
          <a:p>
            <a:r>
              <a:rPr lang="en-US" sz="2600" dirty="0">
                <a:latin typeface="Gill Sans MT" panose="020B0502020104020203" pitchFamily="34" charset="0"/>
              </a:rPr>
              <a:t>Country’s Health Facilities</a:t>
            </a:r>
          </a:p>
        </p:txBody>
      </p:sp>
    </p:spTree>
    <p:extLst>
      <p:ext uri="{BB962C8B-B14F-4D97-AF65-F5344CB8AC3E}">
        <p14:creationId xmlns:p14="http://schemas.microsoft.com/office/powerpoint/2010/main" val="41547331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id="{829BC086-28E7-4967-969E-060E47ABE646}"/>
              </a:ext>
            </a:extLst>
          </p:cNvPr>
          <p:cNvSpPr>
            <a:spLocks noGrp="1"/>
          </p:cNvSpPr>
          <p:nvPr>
            <p:ph type="title"/>
          </p:nvPr>
        </p:nvSpPr>
        <p:spPr>
          <a:xfrm>
            <a:off x="914805" y="1425149"/>
            <a:ext cx="10363200" cy="580800"/>
          </a:xfrm>
        </p:spPr>
        <p:txBody>
          <a:bodyPr>
            <a:normAutofit fontScale="90000"/>
          </a:bodyPr>
          <a:lstStyle/>
          <a:p>
            <a:br>
              <a:rPr lang="en-US" altLang="en-US" sz="3100" b="1" dirty="0">
                <a:solidFill>
                  <a:srgbClr val="C00000"/>
                </a:solidFill>
                <a:latin typeface="Gill Sans MT" panose="020B0502020104020203" pitchFamily="34" charset="0"/>
                <a:cs typeface="Gill Sans MT" panose="020B0502020104020203" pitchFamily="34" charset="0"/>
              </a:rPr>
            </a:br>
            <a:br>
              <a:rPr lang="en-US" altLang="en-US" sz="3100" b="1" dirty="0">
                <a:solidFill>
                  <a:srgbClr val="C00000"/>
                </a:solidFill>
                <a:latin typeface="Gill Sans MT" panose="020B0502020104020203" pitchFamily="34" charset="0"/>
                <a:cs typeface="Gill Sans MT" panose="020B0502020104020203" pitchFamily="34" charset="0"/>
              </a:rPr>
            </a:br>
            <a:br>
              <a:rPr lang="en-US" altLang="en-US" sz="3100" b="1" dirty="0">
                <a:solidFill>
                  <a:srgbClr val="C00000"/>
                </a:solidFill>
                <a:latin typeface="Gill Sans MT" panose="020B0502020104020203" pitchFamily="34" charset="0"/>
                <a:cs typeface="Gill Sans MT" panose="020B0502020104020203" pitchFamily="34" charset="0"/>
              </a:rPr>
            </a:br>
            <a:br>
              <a:rPr lang="en-US" altLang="en-US" sz="3100" b="1" dirty="0">
                <a:solidFill>
                  <a:srgbClr val="C00000"/>
                </a:solidFill>
                <a:latin typeface="Gill Sans MT" panose="020B0502020104020203" pitchFamily="34" charset="0"/>
                <a:cs typeface="Gill Sans MT" panose="020B0502020104020203" pitchFamily="34" charset="0"/>
              </a:rPr>
            </a:br>
            <a:br>
              <a:rPr lang="en-US" altLang="en-US" sz="3100" b="1" dirty="0">
                <a:solidFill>
                  <a:srgbClr val="C00000"/>
                </a:solidFill>
                <a:latin typeface="Gill Sans MT" panose="020B0502020104020203" pitchFamily="34" charset="0"/>
                <a:cs typeface="Gill Sans MT" panose="020B0502020104020203" pitchFamily="34" charset="0"/>
              </a:rPr>
            </a:br>
            <a:br>
              <a:rPr lang="en-US" altLang="en-US" sz="3100" b="1" dirty="0">
                <a:solidFill>
                  <a:srgbClr val="C00000"/>
                </a:solidFill>
                <a:latin typeface="Gill Sans MT" panose="020B0502020104020203" pitchFamily="34" charset="0"/>
                <a:cs typeface="Gill Sans MT" panose="020B0502020104020203" pitchFamily="34" charset="0"/>
              </a:rPr>
            </a:br>
            <a:br>
              <a:rPr lang="en-US" altLang="en-US" sz="3200" b="1" dirty="0">
                <a:solidFill>
                  <a:srgbClr val="C00000"/>
                </a:solidFill>
                <a:latin typeface="Gill Sans MT" panose="020B0502020104020203" pitchFamily="34" charset="0"/>
                <a:cs typeface="Gill Sans MT" panose="020B0502020104020203" pitchFamily="34" charset="0"/>
              </a:rPr>
            </a:b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a16="http://schemas.microsoft.com/office/drawing/2014/main"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7770DE6A-AFAE-4BA9-AAB3-9755F28EB553}" type="datetime1">
              <a:rPr lang="en-US" altLang="en-US" sz="601">
                <a:solidFill>
                  <a:srgbClr val="635C5B"/>
                </a:solidFill>
                <a:latin typeface="Gill Sans MT" panose="020B0502020104020203" pitchFamily="34" charset="0"/>
              </a:rPr>
              <a:pPr/>
              <a:t>11/7/2021</a:t>
            </a:fld>
            <a:endParaRPr lang="en-US" altLang="en-US" sz="601" dirty="0">
              <a:solidFill>
                <a:srgbClr val="635C5B"/>
              </a:solidFill>
              <a:latin typeface="Gill Sans MT" panose="020B0502020104020203" pitchFamily="34" charset="0"/>
            </a:endParaRPr>
          </a:p>
        </p:txBody>
      </p:sp>
      <p:sp>
        <p:nvSpPr>
          <p:cNvPr id="45061" name="Slide Number Placeholder 5">
            <a:extLst>
              <a:ext uri="{FF2B5EF4-FFF2-40B4-BE49-F238E27FC236}">
                <a16:creationId xmlns:a16="http://schemas.microsoft.com/office/drawing/2014/main" id="{8A604343-BCC3-45E1-BE80-F1DD43D350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E139EB3F-7CF1-4F22-A49A-8E1E0EE6AB37}" type="slidenum">
              <a:rPr lang="en-US" altLang="en-US" sz="601">
                <a:solidFill>
                  <a:srgbClr val="635C5B"/>
                </a:solidFill>
                <a:latin typeface="Gill Sans MT" panose="020B0502020104020203" pitchFamily="34" charset="0"/>
              </a:rPr>
              <a:pPr/>
              <a:t>8</a:t>
            </a:fld>
            <a:endParaRPr lang="en-US" altLang="en-US" sz="601" dirty="0">
              <a:solidFill>
                <a:srgbClr val="635C5B"/>
              </a:solidFill>
              <a:latin typeface="Gill Sans MT" panose="020B0502020104020203" pitchFamily="34" charset="0"/>
            </a:endParaRPr>
          </a:p>
        </p:txBody>
      </p:sp>
      <p:sp>
        <p:nvSpPr>
          <p:cNvPr id="10" name="Subtitle 2">
            <a:extLst>
              <a:ext uri="{FF2B5EF4-FFF2-40B4-BE49-F238E27FC236}">
                <a16:creationId xmlns:a16="http://schemas.microsoft.com/office/drawing/2014/main" id="{D747A500-FD4D-42E0-B304-85E26050E46A}"/>
              </a:ext>
            </a:extLst>
          </p:cNvPr>
          <p:cNvSpPr txBox="1">
            <a:spLocks/>
          </p:cNvSpPr>
          <p:nvPr/>
        </p:nvSpPr>
        <p:spPr>
          <a:xfrm>
            <a:off x="413925" y="1560212"/>
            <a:ext cx="4827055" cy="6820111"/>
          </a:xfrm>
          <a:prstGeom prst="rect">
            <a:avLst/>
          </a:prstGeom>
        </p:spPr>
        <p:txBody>
          <a:bodyPr vert="horz" lIns="91440" tIns="45720" rIns="91440" bIns="45720" rtlCol="0">
            <a:normAutofit/>
          </a:bodyPr>
          <a:lst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a:lstStyle>
          <a:p>
            <a:pPr marL="741334" lvl="1" indent="-284152" defTabSz="912778">
              <a:lnSpc>
                <a:spcPct val="80000"/>
              </a:lnSpc>
              <a:spcBef>
                <a:spcPct val="20000"/>
              </a:spcBef>
              <a:spcAft>
                <a:spcPct val="0"/>
              </a:spcAft>
              <a:buFontTx/>
              <a:buChar char="–"/>
            </a:pPr>
            <a:r>
              <a:rPr lang="en-US" altLang="en-US" sz="3200" dirty="0">
                <a:solidFill>
                  <a:schemeClr val="tx1"/>
                </a:solidFill>
                <a:latin typeface="Gill Sans MT" panose="020B0502020104020203" pitchFamily="34" charset="0"/>
                <a:cs typeface="Gill Sans MT" panose="020B0502020104020203" pitchFamily="34" charset="0"/>
              </a:rPr>
              <a:t>Six major reporting templates</a:t>
            </a:r>
          </a:p>
          <a:p>
            <a:pPr marL="741334" lvl="1" indent="-284152" defTabSz="912778">
              <a:lnSpc>
                <a:spcPct val="80000"/>
              </a:lnSpc>
              <a:spcBef>
                <a:spcPct val="20000"/>
              </a:spcBef>
              <a:spcAft>
                <a:spcPct val="0"/>
              </a:spcAft>
              <a:buFontTx/>
              <a:buChar char="–"/>
            </a:pPr>
            <a:endParaRPr lang="en-US" sz="4600" dirty="0">
              <a:solidFill>
                <a:schemeClr val="tx1"/>
              </a:solidFill>
              <a:latin typeface="Gill Sans MT" panose="020B0502020104020203" pitchFamily="34" charset="0"/>
            </a:endParaRPr>
          </a:p>
          <a:p>
            <a:pPr marL="741334" lvl="1" indent="-284152" defTabSz="912778">
              <a:lnSpc>
                <a:spcPct val="80000"/>
              </a:lnSpc>
              <a:spcBef>
                <a:spcPct val="20000"/>
              </a:spcBef>
              <a:spcAft>
                <a:spcPct val="0"/>
              </a:spcAft>
              <a:buFontTx/>
              <a:buChar char="–"/>
            </a:pPr>
            <a:r>
              <a:rPr lang="en-US" sz="3200" dirty="0">
                <a:solidFill>
                  <a:schemeClr val="tx1"/>
                </a:solidFill>
                <a:latin typeface="Gill Sans MT" panose="020B0502020104020203" pitchFamily="34" charset="0"/>
              </a:rPr>
              <a:t>Tailored to specific audience or need</a:t>
            </a:r>
          </a:p>
          <a:p>
            <a:pPr marL="741334" lvl="1" indent="-284152"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
        <p:nvSpPr>
          <p:cNvPr id="7" name="Rectangle 6">
            <a:extLst>
              <a:ext uri="{FF2B5EF4-FFF2-40B4-BE49-F238E27FC236}">
                <a16:creationId xmlns:a16="http://schemas.microsoft.com/office/drawing/2014/main" id="{2E7D733D-A07D-4539-BA22-8D7888120FA7}"/>
              </a:ext>
            </a:extLst>
          </p:cNvPr>
          <p:cNvSpPr/>
          <p:nvPr/>
        </p:nvSpPr>
        <p:spPr>
          <a:xfrm>
            <a:off x="914805" y="480886"/>
            <a:ext cx="3376437" cy="584775"/>
          </a:xfrm>
          <a:prstGeom prst="rect">
            <a:avLst/>
          </a:prstGeom>
        </p:spPr>
        <p:txBody>
          <a:bodyPr wrap="none">
            <a:spAutoFit/>
          </a:bodyPr>
          <a:lstStyle/>
          <a:p>
            <a:r>
              <a:rPr lang="en-US" altLang="en-US" sz="3200" b="1" dirty="0">
                <a:solidFill>
                  <a:srgbClr val="C00000"/>
                </a:solidFill>
                <a:latin typeface="Gill Sans MT" panose="020B0502020104020203" pitchFamily="34" charset="0"/>
                <a:cs typeface="Gill Sans MT" panose="020B0502020104020203" pitchFamily="34" charset="0"/>
              </a:rPr>
              <a:t>Reporting Detail</a:t>
            </a:r>
            <a:endParaRPr lang="en-US" sz="32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57361" y="107573"/>
            <a:ext cx="6137803" cy="682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030216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9F1CF4F-F94A-4E72-8A7A-1D90E0D98BB3}" type="slidenum">
              <a:rPr lang="en-US" altLang="en-US" smtClean="0"/>
              <a:pPr/>
              <a:t>9</a:t>
            </a:fld>
            <a:endParaRPr lang="en-US" altLang="en-US" dirty="0"/>
          </a:p>
        </p:txBody>
      </p:sp>
      <p:sp>
        <p:nvSpPr>
          <p:cNvPr id="6" name="Title 2"/>
          <p:cNvSpPr txBox="1">
            <a:spLocks/>
          </p:cNvSpPr>
          <p:nvPr/>
        </p:nvSpPr>
        <p:spPr bwMode="auto">
          <a:xfrm>
            <a:off x="86002" y="67230"/>
            <a:ext cx="7379805"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kern="1200">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panose="020B0604020202020204" pitchFamily="34" charset="0"/>
              </a:defRPr>
            </a:lvl2pPr>
            <a:lvl3pPr algn="l" rtl="0" eaLnBrk="0" fontAlgn="base" hangingPunct="0">
              <a:spcBef>
                <a:spcPct val="0"/>
              </a:spcBef>
              <a:spcAft>
                <a:spcPct val="0"/>
              </a:spcAft>
              <a:defRPr sz="2400" b="1">
                <a:solidFill>
                  <a:schemeClr val="tx2"/>
                </a:solidFill>
                <a:latin typeface="Arial" panose="020B0604020202020204" pitchFamily="34" charset="0"/>
              </a:defRPr>
            </a:lvl3pPr>
            <a:lvl4pPr algn="l" rtl="0" eaLnBrk="0" fontAlgn="base" hangingPunct="0">
              <a:spcBef>
                <a:spcPct val="0"/>
              </a:spcBef>
              <a:spcAft>
                <a:spcPct val="0"/>
              </a:spcAft>
              <a:defRPr sz="2400" b="1">
                <a:solidFill>
                  <a:schemeClr val="tx2"/>
                </a:solidFill>
                <a:latin typeface="Arial" panose="020B0604020202020204" pitchFamily="34" charset="0"/>
              </a:defRPr>
            </a:lvl4pPr>
            <a:lvl5pPr algn="l" rtl="0" eaLnBrk="0" fontAlgn="base" hangingPunct="0">
              <a:spcBef>
                <a:spcPct val="0"/>
              </a:spcBef>
              <a:spcAft>
                <a:spcPct val="0"/>
              </a:spcAft>
              <a:defRPr sz="2400" b="1">
                <a:solidFill>
                  <a:schemeClr val="tx2"/>
                </a:solidFill>
                <a:latin typeface="Arial" panose="020B0604020202020204" pitchFamily="34" charset="0"/>
              </a:defRPr>
            </a:lvl5pPr>
            <a:lvl6pPr marL="457200" algn="l" rtl="0" fontAlgn="base">
              <a:spcBef>
                <a:spcPct val="0"/>
              </a:spcBef>
              <a:spcAft>
                <a:spcPct val="0"/>
              </a:spcAft>
              <a:defRPr sz="2400" b="1">
                <a:solidFill>
                  <a:schemeClr val="tx2"/>
                </a:solidFill>
                <a:latin typeface="Arial" panose="020B0604020202020204" pitchFamily="34" charset="0"/>
              </a:defRPr>
            </a:lvl6pPr>
            <a:lvl7pPr marL="914400" algn="l" rtl="0" fontAlgn="base">
              <a:spcBef>
                <a:spcPct val="0"/>
              </a:spcBef>
              <a:spcAft>
                <a:spcPct val="0"/>
              </a:spcAft>
              <a:defRPr sz="2400" b="1">
                <a:solidFill>
                  <a:schemeClr val="tx2"/>
                </a:solidFill>
                <a:latin typeface="Arial" panose="020B0604020202020204" pitchFamily="34" charset="0"/>
              </a:defRPr>
            </a:lvl7pPr>
            <a:lvl8pPr marL="1371600" algn="l" rtl="0" fontAlgn="base">
              <a:spcBef>
                <a:spcPct val="0"/>
              </a:spcBef>
              <a:spcAft>
                <a:spcPct val="0"/>
              </a:spcAft>
              <a:defRPr sz="2400" b="1">
                <a:solidFill>
                  <a:schemeClr val="tx2"/>
                </a:solidFill>
                <a:latin typeface="Arial" panose="020B0604020202020204" pitchFamily="34" charset="0"/>
              </a:defRPr>
            </a:lvl8pPr>
            <a:lvl9pPr marL="1828800" algn="l" rtl="0" fontAlgn="base">
              <a:spcBef>
                <a:spcPct val="0"/>
              </a:spcBef>
              <a:spcAft>
                <a:spcPct val="0"/>
              </a:spcAft>
              <a:defRPr sz="2400" b="1">
                <a:solidFill>
                  <a:schemeClr val="tx2"/>
                </a:solidFill>
                <a:latin typeface="Arial" panose="020B0604020202020204" pitchFamily="34" charset="0"/>
              </a:defRPr>
            </a:lvl9pPr>
          </a:lstStyle>
          <a:p>
            <a:pPr algn="ctr"/>
            <a:r>
              <a:rPr lang="en-US" altLang="en-US" sz="3600" dirty="0">
                <a:solidFill>
                  <a:srgbClr val="C00000"/>
                </a:solidFill>
                <a:latin typeface="Gill Sans MT" panose="020B0502020104020203" pitchFamily="34" charset="0"/>
              </a:rPr>
              <a:t>Report Templates - Screen Grabs</a:t>
            </a:r>
          </a:p>
        </p:txBody>
      </p:sp>
      <p:pic>
        <p:nvPicPr>
          <p:cNvPr id="3" name="Picture 2" descr="3-NSCA Brief Example–2018.doc [Compatibility Mode] - Microsoft Word"/>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54795"/>
            <a:ext cx="5928973" cy="5603205"/>
          </a:xfrm>
          <a:prstGeom prst="rect">
            <a:avLst/>
          </a:prstGeom>
        </p:spPr>
      </p:pic>
      <p:pic>
        <p:nvPicPr>
          <p:cNvPr id="2" name="Picture 1" descr="1-NSCA Outbrief and Final Presentation Template-2018.pptx - Microsoft PowerPoin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2343" y="2485016"/>
            <a:ext cx="6893144" cy="4738744"/>
          </a:xfrm>
          <a:prstGeom prst="rect">
            <a:avLst/>
          </a:prstGeom>
        </p:spPr>
      </p:pic>
      <p:pic>
        <p:nvPicPr>
          <p:cNvPr id="5" name="Picture 4" descr="4-Final Report Template-2018.doc [Compatibility Mode] - Microsoft Word"/>
          <p:cNvPicPr>
            <a:picLocks noChangeAspect="1"/>
          </p:cNvPicPr>
          <p:nvPr/>
        </p:nvPicPr>
        <p:blipFill rotWithShape="1">
          <a:blip r:embed="rId5">
            <a:extLst>
              <a:ext uri="{28A0092B-C50C-407E-A947-70E740481C1C}">
                <a14:useLocalDpi xmlns:a14="http://schemas.microsoft.com/office/drawing/2010/main" val="0"/>
              </a:ext>
            </a:extLst>
          </a:blip>
          <a:srcRect l="5705" t="16545" r="8705" b="27229"/>
          <a:stretch/>
        </p:blipFill>
        <p:spPr>
          <a:xfrm>
            <a:off x="7939490" y="-12702"/>
            <a:ext cx="4252510" cy="4469608"/>
          </a:xfrm>
          <a:prstGeom prst="rect">
            <a:avLst/>
          </a:prstGeom>
        </p:spPr>
      </p:pic>
    </p:spTree>
    <p:extLst>
      <p:ext uri="{BB962C8B-B14F-4D97-AF65-F5344CB8AC3E}">
        <p14:creationId xmlns:p14="http://schemas.microsoft.com/office/powerpoint/2010/main" val="203771764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6.9-Template_12.7.2016">
  <a:themeElements>
    <a:clrScheme name="Custom 2">
      <a:dk1>
        <a:srgbClr val="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39F7F61E-03C5-4415-A27A-BC32D5EB0C6C}">
  <ds:schemaRefs>
    <ds:schemaRef ds:uri="http://schemas.microsoft.com/sharepoint/v3/contenttype/forms"/>
  </ds:schemaRefs>
</ds:datastoreItem>
</file>

<file path=customXml/itemProps2.xml><?xml version="1.0" encoding="utf-8"?>
<ds:datastoreItem xmlns:ds="http://schemas.openxmlformats.org/officeDocument/2006/customXml" ds:itemID="{68E764FB-EC4E-4ABE-A16E-35C7F5C59005}">
  <ds:schemaRefs>
    <ds:schemaRef ds:uri="Microsoft.SharePoint.Taxonomy.ContentTypeSync"/>
  </ds:schemaRefs>
</ds:datastoreItem>
</file>

<file path=customXml/itemProps3.xml><?xml version="1.0" encoding="utf-8"?>
<ds:datastoreItem xmlns:ds="http://schemas.openxmlformats.org/officeDocument/2006/customXml" ds:itemID="{336A003A-8A40-4C60-A0D3-0B4DC94248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7096d6-fc66-4344-9e3f-2445529a09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A6764796-D288-4FDE-8420-A4A636A2897B}">
  <ds:schemaRefs>
    <ds:schemaRef ds:uri="http://schemas.microsoft.com/office/2006/metadata/properties"/>
    <ds:schemaRef ds:uri="http://schemas.microsoft.com/office/infopath/2007/PartnerControls"/>
    <ds:schemaRef ds:uri="8d7096d6-fc66-4344-9e3f-2445529a09f6"/>
  </ds:schemaRefs>
</ds:datastoreItem>
</file>

<file path=docProps/app.xml><?xml version="1.0" encoding="utf-8"?>
<Properties xmlns="http://schemas.openxmlformats.org/officeDocument/2006/extended-properties" xmlns:vt="http://schemas.openxmlformats.org/officeDocument/2006/docPropsVTypes">
  <TotalTime>78</TotalTime>
  <Words>1039</Words>
  <Application>Microsoft Office PowerPoint</Application>
  <PresentationFormat>Widescreen</PresentationFormat>
  <Paragraphs>157</Paragraphs>
  <Slides>13</Slides>
  <Notes>13</Notes>
  <HiddenSlides>0</HiddenSlides>
  <MMClips>0</MMClips>
  <ScaleCrop>false</ScaleCrop>
  <HeadingPairs>
    <vt:vector size="4" baseType="variant">
      <vt:variant>
        <vt:lpstr>Theme</vt:lpstr>
      </vt:variant>
      <vt:variant>
        <vt:i4>2</vt:i4>
      </vt:variant>
      <vt:variant>
        <vt:lpstr>Slide Titles</vt:lpstr>
      </vt:variant>
      <vt:variant>
        <vt:i4>13</vt:i4>
      </vt:variant>
    </vt:vector>
  </HeadingPairs>
  <TitlesOfParts>
    <vt:vector size="15" baseType="lpstr">
      <vt:lpstr>Office Theme</vt:lpstr>
      <vt:lpstr>16.9-Template_12.7.2016</vt:lpstr>
      <vt:lpstr>PowerPoint Presentation</vt:lpstr>
      <vt:lpstr>PowerPoint Presentation</vt:lpstr>
      <vt:lpstr> </vt:lpstr>
      <vt:lpstr>       </vt:lpstr>
      <vt:lpstr>Evaluating Capability and Maturity</vt:lpstr>
      <vt:lpstr>NSCA 2.0 identifies not just where to focus, but how to improve performance    </vt:lpstr>
      <vt:lpstr>Advanced Analysis - Example</vt:lpstr>
      <vt:lpstr>       </vt:lpstr>
      <vt:lpstr>PowerPoint Presentation</vt:lpstr>
      <vt:lpstr>  Key Audiences  National  Global</vt:lpstr>
      <vt:lpstr>Supply chain investment planning – Use of NSCA outputs</vt:lpstr>
      <vt:lpstr>EVM framework for using Assessment Results</vt:lpstr>
      <vt:lpstr>Ways to use NSCA results (not exhaustive!)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Kevin Pilz</cp:lastModifiedBy>
  <cp:revision>20</cp:revision>
  <dcterms:created xsi:type="dcterms:W3CDTF">2018-05-01T03:36:14Z</dcterms:created>
  <dcterms:modified xsi:type="dcterms:W3CDTF">2021-11-07T23:58:01Z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