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2" r:id="rId5"/>
  </p:sldMasterIdLst>
  <p:notesMasterIdLst>
    <p:notesMasterId r:id="rId23"/>
  </p:notesMasterIdLst>
  <p:sldIdLst>
    <p:sldId id="477" r:id="rId6"/>
    <p:sldId id="513" r:id="rId7"/>
    <p:sldId id="514" r:id="rId8"/>
    <p:sldId id="532" r:id="rId9"/>
    <p:sldId id="548" r:id="rId10"/>
    <p:sldId id="547" r:id="rId11"/>
    <p:sldId id="549" r:id="rId12"/>
    <p:sldId id="550" r:id="rId13"/>
    <p:sldId id="516" r:id="rId14"/>
    <p:sldId id="536" r:id="rId15"/>
    <p:sldId id="537" r:id="rId16"/>
    <p:sldId id="538" r:id="rId17"/>
    <p:sldId id="539" r:id="rId18"/>
    <p:sldId id="540" r:id="rId19"/>
    <p:sldId id="395" r:id="rId20"/>
    <p:sldId id="396" r:id="rId21"/>
    <p:sldId id="397"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FA2F1E0-DB8C-45B8-8A28-12E093D87C6A}" v="9" dt="2019-10-24T15:23:34.26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1899" autoAdjust="0"/>
  </p:normalViewPr>
  <p:slideViewPr>
    <p:cSldViewPr snapToGrid="0">
      <p:cViewPr varScale="1">
        <p:scale>
          <a:sx n="105" d="100"/>
          <a:sy n="105" d="100"/>
        </p:scale>
        <p:origin x="774" y="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notesMaster" Target="notesMasters/notesMaster1.xml"/><Relationship Id="rId28" Type="http://schemas.microsoft.com/office/2016/11/relationships/changesInfo" Target="changesInfos/changesInfo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rthur Ostrega" userId="44a2ba31-2f2b-45f5-8757-e4b9de9a9604" providerId="ADAL" clId="{17C1437C-069E-4D1D-9924-BA268D3EADCA}"/>
    <pc:docChg chg="undo custSel addSld delSld modSld">
      <pc:chgData name="Arthur Ostrega" userId="44a2ba31-2f2b-45f5-8757-e4b9de9a9604" providerId="ADAL" clId="{17C1437C-069E-4D1D-9924-BA268D3EADCA}" dt="2019-10-24T15:41:20.868" v="2022" actId="20577"/>
      <pc:docMkLst>
        <pc:docMk/>
      </pc:docMkLst>
      <pc:sldChg chg="modSp">
        <pc:chgData name="Arthur Ostrega" userId="44a2ba31-2f2b-45f5-8757-e4b9de9a9604" providerId="ADAL" clId="{17C1437C-069E-4D1D-9924-BA268D3EADCA}" dt="2019-10-24T15:40:42.765" v="1969" actId="20577"/>
        <pc:sldMkLst>
          <pc:docMk/>
          <pc:sldMk cId="3579497386" sldId="395"/>
        </pc:sldMkLst>
        <pc:spChg chg="mod">
          <ac:chgData name="Arthur Ostrega" userId="44a2ba31-2f2b-45f5-8757-e4b9de9a9604" providerId="ADAL" clId="{17C1437C-069E-4D1D-9924-BA268D3EADCA}" dt="2019-10-24T15:40:42.765" v="1969" actId="20577"/>
          <ac:spMkLst>
            <pc:docMk/>
            <pc:sldMk cId="3579497386" sldId="395"/>
            <ac:spMk id="141316" creationId="{75511791-277C-4EF6-B10D-D7F0D774BF24}"/>
          </ac:spMkLst>
        </pc:spChg>
        <pc:graphicFrameChg chg="modGraphic">
          <ac:chgData name="Arthur Ostrega" userId="44a2ba31-2f2b-45f5-8757-e4b9de9a9604" providerId="ADAL" clId="{17C1437C-069E-4D1D-9924-BA268D3EADCA}" dt="2019-10-24T15:39:12.167" v="1942" actId="14734"/>
          <ac:graphicFrameMkLst>
            <pc:docMk/>
            <pc:sldMk cId="3579497386" sldId="395"/>
            <ac:graphicFrameMk id="4" creationId="{4F12A14B-46D8-492B-A5D2-12F44EFBD17B}"/>
          </ac:graphicFrameMkLst>
        </pc:graphicFrameChg>
      </pc:sldChg>
      <pc:sldChg chg="modSp">
        <pc:chgData name="Arthur Ostrega" userId="44a2ba31-2f2b-45f5-8757-e4b9de9a9604" providerId="ADAL" clId="{17C1437C-069E-4D1D-9924-BA268D3EADCA}" dt="2019-10-24T15:40:56.773" v="2002" actId="20577"/>
        <pc:sldMkLst>
          <pc:docMk/>
          <pc:sldMk cId="3849791106" sldId="396"/>
        </pc:sldMkLst>
        <pc:spChg chg="mod">
          <ac:chgData name="Arthur Ostrega" userId="44a2ba31-2f2b-45f5-8757-e4b9de9a9604" providerId="ADAL" clId="{17C1437C-069E-4D1D-9924-BA268D3EADCA}" dt="2019-10-24T15:40:56.773" v="2002" actId="20577"/>
          <ac:spMkLst>
            <pc:docMk/>
            <pc:sldMk cId="3849791106" sldId="396"/>
            <ac:spMk id="143364" creationId="{FFC94210-7AB8-4DD2-A200-9D2F0D0F01CA}"/>
          </ac:spMkLst>
        </pc:spChg>
        <pc:graphicFrameChg chg="modGraphic">
          <ac:chgData name="Arthur Ostrega" userId="44a2ba31-2f2b-45f5-8757-e4b9de9a9604" providerId="ADAL" clId="{17C1437C-069E-4D1D-9924-BA268D3EADCA}" dt="2019-10-24T15:40:34.481" v="1960" actId="14734"/>
          <ac:graphicFrameMkLst>
            <pc:docMk/>
            <pc:sldMk cId="3849791106" sldId="396"/>
            <ac:graphicFrameMk id="4" creationId="{71DF594D-ED1B-4CED-92D2-DF3B81AE06D0}"/>
          </ac:graphicFrameMkLst>
        </pc:graphicFrameChg>
      </pc:sldChg>
      <pc:sldChg chg="modSp">
        <pc:chgData name="Arthur Ostrega" userId="44a2ba31-2f2b-45f5-8757-e4b9de9a9604" providerId="ADAL" clId="{17C1437C-069E-4D1D-9924-BA268D3EADCA}" dt="2019-10-24T15:41:20.868" v="2022" actId="20577"/>
        <pc:sldMkLst>
          <pc:docMk/>
          <pc:sldMk cId="2641717008" sldId="397"/>
        </pc:sldMkLst>
        <pc:spChg chg="mod">
          <ac:chgData name="Arthur Ostrega" userId="44a2ba31-2f2b-45f5-8757-e4b9de9a9604" providerId="ADAL" clId="{17C1437C-069E-4D1D-9924-BA268D3EADCA}" dt="2019-10-24T15:41:20.868" v="2022" actId="20577"/>
          <ac:spMkLst>
            <pc:docMk/>
            <pc:sldMk cId="2641717008" sldId="397"/>
            <ac:spMk id="145412" creationId="{48923DFD-1E51-41A5-BDAF-842F07CC953D}"/>
          </ac:spMkLst>
        </pc:spChg>
        <pc:graphicFrameChg chg="modGraphic">
          <ac:chgData name="Arthur Ostrega" userId="44a2ba31-2f2b-45f5-8757-e4b9de9a9604" providerId="ADAL" clId="{17C1437C-069E-4D1D-9924-BA268D3EADCA}" dt="2019-10-24T14:22:27.769" v="216" actId="20577"/>
          <ac:graphicFrameMkLst>
            <pc:docMk/>
            <pc:sldMk cId="2641717008" sldId="397"/>
            <ac:graphicFrameMk id="4" creationId="{81F8F1C6-9C0B-46E7-BB3D-1B0D3D6857CF}"/>
          </ac:graphicFrameMkLst>
        </pc:graphicFrameChg>
      </pc:sldChg>
      <pc:sldChg chg="modSp">
        <pc:chgData name="Arthur Ostrega" userId="44a2ba31-2f2b-45f5-8757-e4b9de9a9604" providerId="ADAL" clId="{17C1437C-069E-4D1D-9924-BA268D3EADCA}" dt="2019-10-24T15:37:10.550" v="1936" actId="20577"/>
        <pc:sldMkLst>
          <pc:docMk/>
          <pc:sldMk cId="3556097031" sldId="513"/>
        </pc:sldMkLst>
        <pc:spChg chg="mod">
          <ac:chgData name="Arthur Ostrega" userId="44a2ba31-2f2b-45f5-8757-e4b9de9a9604" providerId="ADAL" clId="{17C1437C-069E-4D1D-9924-BA268D3EADCA}" dt="2019-10-24T15:37:10.550" v="1936" actId="20577"/>
          <ac:spMkLst>
            <pc:docMk/>
            <pc:sldMk cId="3556097031" sldId="513"/>
            <ac:spMk id="3" creationId="{54487CC7-32F3-437B-B023-76B9129F7006}"/>
          </ac:spMkLst>
        </pc:spChg>
      </pc:sldChg>
      <pc:sldChg chg="modSp">
        <pc:chgData name="Arthur Ostrega" userId="44a2ba31-2f2b-45f5-8757-e4b9de9a9604" providerId="ADAL" clId="{17C1437C-069E-4D1D-9924-BA268D3EADCA}" dt="2019-10-24T15:37:35.645" v="1940" actId="1076"/>
        <pc:sldMkLst>
          <pc:docMk/>
          <pc:sldMk cId="2363440270" sldId="514"/>
        </pc:sldMkLst>
        <pc:spChg chg="mod">
          <ac:chgData name="Arthur Ostrega" userId="44a2ba31-2f2b-45f5-8757-e4b9de9a9604" providerId="ADAL" clId="{17C1437C-069E-4D1D-9924-BA268D3EADCA}" dt="2019-10-24T15:37:35.645" v="1940" actId="1076"/>
          <ac:spMkLst>
            <pc:docMk/>
            <pc:sldMk cId="2363440270" sldId="514"/>
            <ac:spMk id="41986" creationId="{39C44BED-5F00-4457-8B92-3785A650905D}"/>
          </ac:spMkLst>
        </pc:spChg>
      </pc:sldChg>
      <pc:sldChg chg="modSp">
        <pc:chgData name="Arthur Ostrega" userId="44a2ba31-2f2b-45f5-8757-e4b9de9a9604" providerId="ADAL" clId="{17C1437C-069E-4D1D-9924-BA268D3EADCA}" dt="2019-10-24T15:39:56.597" v="1952" actId="14734"/>
        <pc:sldMkLst>
          <pc:docMk/>
          <pc:sldMk cId="1585912722" sldId="516"/>
        </pc:sldMkLst>
        <pc:graphicFrameChg chg="modGraphic">
          <ac:chgData name="Arthur Ostrega" userId="44a2ba31-2f2b-45f5-8757-e4b9de9a9604" providerId="ADAL" clId="{17C1437C-069E-4D1D-9924-BA268D3EADCA}" dt="2019-10-24T15:39:56.597" v="1952" actId="14734"/>
          <ac:graphicFrameMkLst>
            <pc:docMk/>
            <pc:sldMk cId="1585912722" sldId="516"/>
            <ac:graphicFrameMk id="27" creationId="{E9452475-88DD-4BF8-AEF5-F3EDB0103174}"/>
          </ac:graphicFrameMkLst>
        </pc:graphicFrameChg>
      </pc:sldChg>
      <pc:sldChg chg="delSp modSp">
        <pc:chgData name="Arthur Ostrega" userId="44a2ba31-2f2b-45f5-8757-e4b9de9a9604" providerId="ADAL" clId="{17C1437C-069E-4D1D-9924-BA268D3EADCA}" dt="2019-10-24T15:37:41.125" v="1941" actId="1076"/>
        <pc:sldMkLst>
          <pc:docMk/>
          <pc:sldMk cId="1348254996" sldId="532"/>
        </pc:sldMkLst>
        <pc:spChg chg="del">
          <ac:chgData name="Arthur Ostrega" userId="44a2ba31-2f2b-45f5-8757-e4b9de9a9604" providerId="ADAL" clId="{17C1437C-069E-4D1D-9924-BA268D3EADCA}" dt="2019-10-24T14:27:13.864" v="471" actId="478"/>
          <ac:spMkLst>
            <pc:docMk/>
            <pc:sldMk cId="1348254996" sldId="532"/>
            <ac:spMk id="7" creationId="{99A41EF1-EE4B-4607-8124-82653330C337}"/>
          </ac:spMkLst>
        </pc:spChg>
        <pc:spChg chg="mod">
          <ac:chgData name="Arthur Ostrega" userId="44a2ba31-2f2b-45f5-8757-e4b9de9a9604" providerId="ADAL" clId="{17C1437C-069E-4D1D-9924-BA268D3EADCA}" dt="2019-10-24T15:37:41.125" v="1941" actId="1076"/>
          <ac:spMkLst>
            <pc:docMk/>
            <pc:sldMk cId="1348254996" sldId="532"/>
            <ac:spMk id="8" creationId="{2FA4F300-74AF-485D-9C3D-35BCEC5329CF}"/>
          </ac:spMkLst>
        </pc:spChg>
      </pc:sldChg>
      <pc:sldChg chg="modSp">
        <pc:chgData name="Arthur Ostrega" userId="44a2ba31-2f2b-45f5-8757-e4b9de9a9604" providerId="ADAL" clId="{17C1437C-069E-4D1D-9924-BA268D3EADCA}" dt="2019-10-24T15:40:07.107" v="1956" actId="14734"/>
        <pc:sldMkLst>
          <pc:docMk/>
          <pc:sldMk cId="1880106767" sldId="536"/>
        </pc:sldMkLst>
        <pc:graphicFrameChg chg="modGraphic">
          <ac:chgData name="Arthur Ostrega" userId="44a2ba31-2f2b-45f5-8757-e4b9de9a9604" providerId="ADAL" clId="{17C1437C-069E-4D1D-9924-BA268D3EADCA}" dt="2019-10-24T15:40:07.107" v="1956" actId="14734"/>
          <ac:graphicFrameMkLst>
            <pc:docMk/>
            <pc:sldMk cId="1880106767" sldId="536"/>
            <ac:graphicFrameMk id="27" creationId="{E9452475-88DD-4BF8-AEF5-F3EDB0103174}"/>
          </ac:graphicFrameMkLst>
        </pc:graphicFrameChg>
      </pc:sldChg>
      <pc:sldChg chg="modSp">
        <pc:chgData name="Arthur Ostrega" userId="44a2ba31-2f2b-45f5-8757-e4b9de9a9604" providerId="ADAL" clId="{17C1437C-069E-4D1D-9924-BA268D3EADCA}" dt="2019-10-24T15:40:16.123" v="1958" actId="14734"/>
        <pc:sldMkLst>
          <pc:docMk/>
          <pc:sldMk cId="556258216" sldId="538"/>
        </pc:sldMkLst>
        <pc:graphicFrameChg chg="modGraphic">
          <ac:chgData name="Arthur Ostrega" userId="44a2ba31-2f2b-45f5-8757-e4b9de9a9604" providerId="ADAL" clId="{17C1437C-069E-4D1D-9924-BA268D3EADCA}" dt="2019-10-24T15:40:16.123" v="1958" actId="14734"/>
          <ac:graphicFrameMkLst>
            <pc:docMk/>
            <pc:sldMk cId="556258216" sldId="538"/>
            <ac:graphicFrameMk id="27" creationId="{E9452475-88DD-4BF8-AEF5-F3EDB0103174}"/>
          </ac:graphicFrameMkLst>
        </pc:graphicFrameChg>
      </pc:sldChg>
      <pc:sldChg chg="modSp">
        <pc:chgData name="Arthur Ostrega" userId="44a2ba31-2f2b-45f5-8757-e4b9de9a9604" providerId="ADAL" clId="{17C1437C-069E-4D1D-9924-BA268D3EADCA}" dt="2019-10-24T15:39:35.607" v="1949" actId="14734"/>
        <pc:sldMkLst>
          <pc:docMk/>
          <pc:sldMk cId="2510977494" sldId="539"/>
        </pc:sldMkLst>
        <pc:graphicFrameChg chg="modGraphic">
          <ac:chgData name="Arthur Ostrega" userId="44a2ba31-2f2b-45f5-8757-e4b9de9a9604" providerId="ADAL" clId="{17C1437C-069E-4D1D-9924-BA268D3EADCA}" dt="2019-10-24T15:39:35.607" v="1949" actId="14734"/>
          <ac:graphicFrameMkLst>
            <pc:docMk/>
            <pc:sldMk cId="2510977494" sldId="539"/>
            <ac:graphicFrameMk id="27" creationId="{E9452475-88DD-4BF8-AEF5-F3EDB0103174}"/>
          </ac:graphicFrameMkLst>
        </pc:graphicFrameChg>
      </pc:sldChg>
      <pc:sldChg chg="modSp">
        <pc:chgData name="Arthur Ostrega" userId="44a2ba31-2f2b-45f5-8757-e4b9de9a9604" providerId="ADAL" clId="{17C1437C-069E-4D1D-9924-BA268D3EADCA}" dt="2019-10-24T15:39:28.875" v="1945" actId="14734"/>
        <pc:sldMkLst>
          <pc:docMk/>
          <pc:sldMk cId="3839926474" sldId="540"/>
        </pc:sldMkLst>
        <pc:graphicFrameChg chg="modGraphic">
          <ac:chgData name="Arthur Ostrega" userId="44a2ba31-2f2b-45f5-8757-e4b9de9a9604" providerId="ADAL" clId="{17C1437C-069E-4D1D-9924-BA268D3EADCA}" dt="2019-10-24T15:39:28.875" v="1945" actId="14734"/>
          <ac:graphicFrameMkLst>
            <pc:docMk/>
            <pc:sldMk cId="3839926474" sldId="540"/>
            <ac:graphicFrameMk id="27" creationId="{E9452475-88DD-4BF8-AEF5-F3EDB0103174}"/>
          </ac:graphicFrameMkLst>
        </pc:graphicFrameChg>
      </pc:sldChg>
      <pc:sldChg chg="modSp">
        <pc:chgData name="Arthur Ostrega" userId="44a2ba31-2f2b-45f5-8757-e4b9de9a9604" providerId="ADAL" clId="{17C1437C-069E-4D1D-9924-BA268D3EADCA}" dt="2019-10-24T14:38:17.956" v="1203" actId="27636"/>
        <pc:sldMkLst>
          <pc:docMk/>
          <pc:sldMk cId="1348954325" sldId="547"/>
        </pc:sldMkLst>
        <pc:spChg chg="mod">
          <ac:chgData name="Arthur Ostrega" userId="44a2ba31-2f2b-45f5-8757-e4b9de9a9604" providerId="ADAL" clId="{17C1437C-069E-4D1D-9924-BA268D3EADCA}" dt="2019-10-24T14:38:05.151" v="1169" actId="1076"/>
          <ac:spMkLst>
            <pc:docMk/>
            <pc:sldMk cId="1348954325" sldId="547"/>
            <ac:spMk id="5" creationId="{655E0402-D99E-4B4E-928A-243DCF1B31A8}"/>
          </ac:spMkLst>
        </pc:spChg>
        <pc:spChg chg="mod">
          <ac:chgData name="Arthur Ostrega" userId="44a2ba31-2f2b-45f5-8757-e4b9de9a9604" providerId="ADAL" clId="{17C1437C-069E-4D1D-9924-BA268D3EADCA}" dt="2019-10-24T14:38:17.956" v="1203" actId="27636"/>
          <ac:spMkLst>
            <pc:docMk/>
            <pc:sldMk cId="1348954325" sldId="547"/>
            <ac:spMk id="6" creationId="{59E555A9-F4CD-4250-9146-B2EF24B2D7A2}"/>
          </ac:spMkLst>
        </pc:spChg>
      </pc:sldChg>
      <pc:sldChg chg="addSp delSp modSp add del">
        <pc:chgData name="Arthur Ostrega" userId="44a2ba31-2f2b-45f5-8757-e4b9de9a9604" providerId="ADAL" clId="{17C1437C-069E-4D1D-9924-BA268D3EADCA}" dt="2019-10-24T14:24:54.747" v="228" actId="2696"/>
        <pc:sldMkLst>
          <pc:docMk/>
          <pc:sldMk cId="402638256" sldId="548"/>
        </pc:sldMkLst>
        <pc:spChg chg="add mod">
          <ac:chgData name="Arthur Ostrega" userId="44a2ba31-2f2b-45f5-8757-e4b9de9a9604" providerId="ADAL" clId="{17C1437C-069E-4D1D-9924-BA268D3EADCA}" dt="2019-10-24T14:24:50.802" v="227" actId="478"/>
          <ac:spMkLst>
            <pc:docMk/>
            <pc:sldMk cId="402638256" sldId="548"/>
            <ac:spMk id="3" creationId="{2FBF8422-731C-4C84-B758-6A236AEA1565}"/>
          </ac:spMkLst>
        </pc:spChg>
        <pc:spChg chg="del">
          <ac:chgData name="Arthur Ostrega" userId="44a2ba31-2f2b-45f5-8757-e4b9de9a9604" providerId="ADAL" clId="{17C1437C-069E-4D1D-9924-BA268D3EADCA}" dt="2019-10-24T14:22:56.719" v="220" actId="478"/>
          <ac:spMkLst>
            <pc:docMk/>
            <pc:sldMk cId="402638256" sldId="548"/>
            <ac:spMk id="7" creationId="{99A41EF1-EE4B-4607-8124-82653330C337}"/>
          </ac:spMkLst>
        </pc:spChg>
        <pc:spChg chg="del">
          <ac:chgData name="Arthur Ostrega" userId="44a2ba31-2f2b-45f5-8757-e4b9de9a9604" providerId="ADAL" clId="{17C1437C-069E-4D1D-9924-BA268D3EADCA}" dt="2019-10-24T14:22:58.001" v="221" actId="478"/>
          <ac:spMkLst>
            <pc:docMk/>
            <pc:sldMk cId="402638256" sldId="548"/>
            <ac:spMk id="8" creationId="{2FA4F300-74AF-485D-9C3D-35BCEC5329CF}"/>
          </ac:spMkLst>
        </pc:spChg>
        <pc:spChg chg="del mod">
          <ac:chgData name="Arthur Ostrega" userId="44a2ba31-2f2b-45f5-8757-e4b9de9a9604" providerId="ADAL" clId="{17C1437C-069E-4D1D-9924-BA268D3EADCA}" dt="2019-10-24T14:24:50.802" v="227" actId="478"/>
          <ac:spMkLst>
            <pc:docMk/>
            <pc:sldMk cId="402638256" sldId="548"/>
            <ac:spMk id="275460" creationId="{9E6A9260-AF89-4EDE-900D-F2357968ED57}"/>
          </ac:spMkLst>
        </pc:spChg>
      </pc:sldChg>
      <pc:sldChg chg="delSp modSp add">
        <pc:chgData name="Arthur Ostrega" userId="44a2ba31-2f2b-45f5-8757-e4b9de9a9604" providerId="ADAL" clId="{17C1437C-069E-4D1D-9924-BA268D3EADCA}" dt="2019-10-24T15:08:49.314" v="1210" actId="20577"/>
        <pc:sldMkLst>
          <pc:docMk/>
          <pc:sldMk cId="2155905850" sldId="548"/>
        </pc:sldMkLst>
        <pc:spChg chg="mod">
          <ac:chgData name="Arthur Ostrega" userId="44a2ba31-2f2b-45f5-8757-e4b9de9a9604" providerId="ADAL" clId="{17C1437C-069E-4D1D-9924-BA268D3EADCA}" dt="2019-10-24T15:08:49.314" v="1210" actId="20577"/>
          <ac:spMkLst>
            <pc:docMk/>
            <pc:sldMk cId="2155905850" sldId="548"/>
            <ac:spMk id="7" creationId="{99A41EF1-EE4B-4607-8124-82653330C337}"/>
          </ac:spMkLst>
        </pc:spChg>
        <pc:spChg chg="del">
          <ac:chgData name="Arthur Ostrega" userId="44a2ba31-2f2b-45f5-8757-e4b9de9a9604" providerId="ADAL" clId="{17C1437C-069E-4D1D-9924-BA268D3EADCA}" dt="2019-10-24T14:25:16.823" v="230" actId="478"/>
          <ac:spMkLst>
            <pc:docMk/>
            <pc:sldMk cId="2155905850" sldId="548"/>
            <ac:spMk id="8" creationId="{2FA4F300-74AF-485D-9C3D-35BCEC5329CF}"/>
          </ac:spMkLst>
        </pc:spChg>
      </pc:sldChg>
      <pc:sldChg chg="add del setBg">
        <pc:chgData name="Arthur Ostrega" userId="44a2ba31-2f2b-45f5-8757-e4b9de9a9604" providerId="ADAL" clId="{17C1437C-069E-4D1D-9924-BA268D3EADCA}" dt="2019-10-24T14:22:48.033" v="218" actId="2696"/>
        <pc:sldMkLst>
          <pc:docMk/>
          <pc:sldMk cId="3152969023" sldId="548"/>
        </pc:sldMkLst>
      </pc:sldChg>
      <pc:sldChg chg="modSp add">
        <pc:chgData name="Arthur Ostrega" userId="44a2ba31-2f2b-45f5-8757-e4b9de9a9604" providerId="ADAL" clId="{17C1437C-069E-4D1D-9924-BA268D3EADCA}" dt="2019-10-24T14:36:44.242" v="1027" actId="20577"/>
        <pc:sldMkLst>
          <pc:docMk/>
          <pc:sldMk cId="3007653254" sldId="549"/>
        </pc:sldMkLst>
        <pc:spChg chg="mod">
          <ac:chgData name="Arthur Ostrega" userId="44a2ba31-2f2b-45f5-8757-e4b9de9a9604" providerId="ADAL" clId="{17C1437C-069E-4D1D-9924-BA268D3EADCA}" dt="2019-10-24T14:32:51.512" v="539" actId="20577"/>
          <ac:spMkLst>
            <pc:docMk/>
            <pc:sldMk cId="3007653254" sldId="549"/>
            <ac:spMk id="5" creationId="{655E0402-D99E-4B4E-928A-243DCF1B31A8}"/>
          </ac:spMkLst>
        </pc:spChg>
        <pc:spChg chg="mod">
          <ac:chgData name="Arthur Ostrega" userId="44a2ba31-2f2b-45f5-8757-e4b9de9a9604" providerId="ADAL" clId="{17C1437C-069E-4D1D-9924-BA268D3EADCA}" dt="2019-10-24T14:36:44.242" v="1027" actId="20577"/>
          <ac:spMkLst>
            <pc:docMk/>
            <pc:sldMk cId="3007653254" sldId="549"/>
            <ac:spMk id="6" creationId="{59E555A9-F4CD-4250-9146-B2EF24B2D7A2}"/>
          </ac:spMkLst>
        </pc:spChg>
      </pc:sldChg>
      <pc:sldChg chg="modSp add">
        <pc:chgData name="Arthur Ostrega" userId="44a2ba31-2f2b-45f5-8757-e4b9de9a9604" providerId="ADAL" clId="{17C1437C-069E-4D1D-9924-BA268D3EADCA}" dt="2019-10-24T15:26:02.211" v="1903" actId="20577"/>
        <pc:sldMkLst>
          <pc:docMk/>
          <pc:sldMk cId="795061531" sldId="550"/>
        </pc:sldMkLst>
        <pc:spChg chg="mod">
          <ac:chgData name="Arthur Ostrega" userId="44a2ba31-2f2b-45f5-8757-e4b9de9a9604" providerId="ADAL" clId="{17C1437C-069E-4D1D-9924-BA268D3EADCA}" dt="2019-10-24T15:23:46.634" v="1245" actId="6549"/>
          <ac:spMkLst>
            <pc:docMk/>
            <pc:sldMk cId="795061531" sldId="550"/>
            <ac:spMk id="5" creationId="{655E0402-D99E-4B4E-928A-243DCF1B31A8}"/>
          </ac:spMkLst>
        </pc:spChg>
        <pc:spChg chg="mod">
          <ac:chgData name="Arthur Ostrega" userId="44a2ba31-2f2b-45f5-8757-e4b9de9a9604" providerId="ADAL" clId="{17C1437C-069E-4D1D-9924-BA268D3EADCA}" dt="2019-10-24T15:26:02.211" v="1903" actId="20577"/>
          <ac:spMkLst>
            <pc:docMk/>
            <pc:sldMk cId="795061531" sldId="550"/>
            <ac:spMk id="6" creationId="{59E555A9-F4CD-4250-9146-B2EF24B2D7A2}"/>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6828C1-E30A-469A-A890-7E417A89C98D}" type="datetimeFigureOut">
              <a:rPr lang="en-US" smtClean="0"/>
              <a:t>10/24/2019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5D8AE4-A521-4C93-931F-3604DC391183}" type="slidenum">
              <a:rPr lang="en-US" smtClean="0"/>
              <a:t>‹#›</a:t>
            </a:fld>
            <a:endParaRPr lang="en-US"/>
          </a:p>
        </p:txBody>
      </p:sp>
    </p:spTree>
    <p:extLst>
      <p:ext uri="{BB962C8B-B14F-4D97-AF65-F5344CB8AC3E}">
        <p14:creationId xmlns:p14="http://schemas.microsoft.com/office/powerpoint/2010/main" val="2691820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Slide Image Placeholder 1">
            <a:extLst>
              <a:ext uri="{FF2B5EF4-FFF2-40B4-BE49-F238E27FC236}">
                <a16:creationId xmlns:a16="http://schemas.microsoft.com/office/drawing/2014/main" id="{ED075BFC-70A9-4002-93EE-169F9BB55D56}"/>
              </a:ext>
            </a:extLst>
          </p:cNvPr>
          <p:cNvSpPr>
            <a:spLocks noGrp="1" noRot="1" noChangeAspect="1" noChangeArrowheads="1" noTextEdit="1"/>
          </p:cNvSpPr>
          <p:nvPr>
            <p:ph type="sldImg"/>
          </p:nvPr>
        </p:nvSpPr>
        <p:spPr>
          <a:ln/>
        </p:spPr>
      </p:sp>
      <p:sp>
        <p:nvSpPr>
          <p:cNvPr id="282627" name="Notes Placeholder 2">
            <a:extLst>
              <a:ext uri="{FF2B5EF4-FFF2-40B4-BE49-F238E27FC236}">
                <a16:creationId xmlns:a16="http://schemas.microsoft.com/office/drawing/2014/main" id="{29C27E73-88A1-4652-80AD-932AB09624BF}"/>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ltLang="en-US" dirty="0"/>
          </a:p>
        </p:txBody>
      </p:sp>
      <p:sp>
        <p:nvSpPr>
          <p:cNvPr id="282628" name="Slide Number Placeholder 3">
            <a:extLst>
              <a:ext uri="{FF2B5EF4-FFF2-40B4-BE49-F238E27FC236}">
                <a16:creationId xmlns:a16="http://schemas.microsoft.com/office/drawing/2014/main" id="{1B6491E5-C235-4532-A272-7D7D51F0B284}"/>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59F52DD6-28FA-4FE9-AA86-F5FEF564649D}"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23935586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Slide Image Placeholder 1">
            <a:extLst>
              <a:ext uri="{FF2B5EF4-FFF2-40B4-BE49-F238E27FC236}">
                <a16:creationId xmlns:a16="http://schemas.microsoft.com/office/drawing/2014/main" id="{DF7DBA8A-3C16-4429-B917-54657E171729}"/>
              </a:ext>
            </a:extLst>
          </p:cNvPr>
          <p:cNvSpPr>
            <a:spLocks noGrp="1" noRot="1" noChangeAspect="1" noChangeArrowheads="1" noTextEdit="1"/>
          </p:cNvSpPr>
          <p:nvPr>
            <p:ph type="sldImg"/>
          </p:nvPr>
        </p:nvSpPr>
        <p:spPr>
          <a:ln/>
        </p:spPr>
      </p:sp>
      <p:sp>
        <p:nvSpPr>
          <p:cNvPr id="157699" name="Notes Placeholder 2">
            <a:extLst>
              <a:ext uri="{FF2B5EF4-FFF2-40B4-BE49-F238E27FC236}">
                <a16:creationId xmlns:a16="http://schemas.microsoft.com/office/drawing/2014/main" id="{7CF6EED4-8FA0-46D2-A460-16CC4CBC8F04}"/>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ltLang="en-US" dirty="0"/>
          </a:p>
        </p:txBody>
      </p:sp>
      <p:sp>
        <p:nvSpPr>
          <p:cNvPr id="157700" name="Slide Number Placeholder 3">
            <a:extLst>
              <a:ext uri="{FF2B5EF4-FFF2-40B4-BE49-F238E27FC236}">
                <a16:creationId xmlns:a16="http://schemas.microsoft.com/office/drawing/2014/main" id="{B7E21D8E-259D-4D3E-90DF-8C45A45B59E4}"/>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39B5D7EE-70A1-40B0-BFBD-D267DB791F51}"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36526641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Slide Image Placeholder 1">
            <a:extLst>
              <a:ext uri="{FF2B5EF4-FFF2-40B4-BE49-F238E27FC236}">
                <a16:creationId xmlns:a16="http://schemas.microsoft.com/office/drawing/2014/main" id="{DF7DBA8A-3C16-4429-B917-54657E171729}"/>
              </a:ext>
            </a:extLst>
          </p:cNvPr>
          <p:cNvSpPr>
            <a:spLocks noGrp="1" noRot="1" noChangeAspect="1" noChangeArrowheads="1" noTextEdit="1"/>
          </p:cNvSpPr>
          <p:nvPr>
            <p:ph type="sldImg"/>
          </p:nvPr>
        </p:nvSpPr>
        <p:spPr>
          <a:ln/>
        </p:spPr>
      </p:sp>
      <p:sp>
        <p:nvSpPr>
          <p:cNvPr id="157699" name="Notes Placeholder 2">
            <a:extLst>
              <a:ext uri="{FF2B5EF4-FFF2-40B4-BE49-F238E27FC236}">
                <a16:creationId xmlns:a16="http://schemas.microsoft.com/office/drawing/2014/main" id="{7CF6EED4-8FA0-46D2-A460-16CC4CBC8F04}"/>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ltLang="en-US" dirty="0"/>
          </a:p>
        </p:txBody>
      </p:sp>
      <p:sp>
        <p:nvSpPr>
          <p:cNvPr id="157700" name="Slide Number Placeholder 3">
            <a:extLst>
              <a:ext uri="{FF2B5EF4-FFF2-40B4-BE49-F238E27FC236}">
                <a16:creationId xmlns:a16="http://schemas.microsoft.com/office/drawing/2014/main" id="{B7E21D8E-259D-4D3E-90DF-8C45A45B59E4}"/>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39B5D7EE-70A1-40B0-BFBD-D267DB791F51}"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1062979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Slide Image Placeholder 1">
            <a:extLst>
              <a:ext uri="{FF2B5EF4-FFF2-40B4-BE49-F238E27FC236}">
                <a16:creationId xmlns:a16="http://schemas.microsoft.com/office/drawing/2014/main" id="{DF7DBA8A-3C16-4429-B917-54657E171729}"/>
              </a:ext>
            </a:extLst>
          </p:cNvPr>
          <p:cNvSpPr>
            <a:spLocks noGrp="1" noRot="1" noChangeAspect="1" noChangeArrowheads="1" noTextEdit="1"/>
          </p:cNvSpPr>
          <p:nvPr>
            <p:ph type="sldImg"/>
          </p:nvPr>
        </p:nvSpPr>
        <p:spPr>
          <a:ln/>
        </p:spPr>
      </p:sp>
      <p:sp>
        <p:nvSpPr>
          <p:cNvPr id="157699" name="Notes Placeholder 2">
            <a:extLst>
              <a:ext uri="{FF2B5EF4-FFF2-40B4-BE49-F238E27FC236}">
                <a16:creationId xmlns:a16="http://schemas.microsoft.com/office/drawing/2014/main" id="{7CF6EED4-8FA0-46D2-A460-16CC4CBC8F04}"/>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altLang="en-US" dirty="0"/>
              <a:t>The quality of assessment data and results can be impacted by errors introduced into the data during data collection. There measures that one could put in place to mitigate the risk of error.</a:t>
            </a:r>
          </a:p>
        </p:txBody>
      </p:sp>
      <p:sp>
        <p:nvSpPr>
          <p:cNvPr id="157700" name="Slide Number Placeholder 3">
            <a:extLst>
              <a:ext uri="{FF2B5EF4-FFF2-40B4-BE49-F238E27FC236}">
                <a16:creationId xmlns:a16="http://schemas.microsoft.com/office/drawing/2014/main" id="{B7E21D8E-259D-4D3E-90DF-8C45A45B59E4}"/>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39B5D7EE-70A1-40B0-BFBD-D267DB791F51}"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37273003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Slide Image Placeholder 1">
            <a:extLst>
              <a:ext uri="{FF2B5EF4-FFF2-40B4-BE49-F238E27FC236}">
                <a16:creationId xmlns:a16="http://schemas.microsoft.com/office/drawing/2014/main" id="{DF7DBA8A-3C16-4429-B917-54657E171729}"/>
              </a:ext>
            </a:extLst>
          </p:cNvPr>
          <p:cNvSpPr>
            <a:spLocks noGrp="1" noRot="1" noChangeAspect="1" noChangeArrowheads="1" noTextEdit="1"/>
          </p:cNvSpPr>
          <p:nvPr>
            <p:ph type="sldImg"/>
          </p:nvPr>
        </p:nvSpPr>
        <p:spPr>
          <a:ln/>
        </p:spPr>
      </p:sp>
      <p:sp>
        <p:nvSpPr>
          <p:cNvPr id="157699" name="Notes Placeholder 2">
            <a:extLst>
              <a:ext uri="{FF2B5EF4-FFF2-40B4-BE49-F238E27FC236}">
                <a16:creationId xmlns:a16="http://schemas.microsoft.com/office/drawing/2014/main" id="{7CF6EED4-8FA0-46D2-A460-16CC4CBC8F04}"/>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ltLang="en-US" dirty="0"/>
          </a:p>
        </p:txBody>
      </p:sp>
      <p:sp>
        <p:nvSpPr>
          <p:cNvPr id="157700" name="Slide Number Placeholder 3">
            <a:extLst>
              <a:ext uri="{FF2B5EF4-FFF2-40B4-BE49-F238E27FC236}">
                <a16:creationId xmlns:a16="http://schemas.microsoft.com/office/drawing/2014/main" id="{B7E21D8E-259D-4D3E-90DF-8C45A45B59E4}"/>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39B5D7EE-70A1-40B0-BFBD-D267DB791F51}"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33429759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Slide Image Placeholder 1">
            <a:extLst>
              <a:ext uri="{FF2B5EF4-FFF2-40B4-BE49-F238E27FC236}">
                <a16:creationId xmlns:a16="http://schemas.microsoft.com/office/drawing/2014/main" id="{99AE9C95-BA4F-422E-A393-74BF3EFBC56B}"/>
              </a:ext>
            </a:extLst>
          </p:cNvPr>
          <p:cNvSpPr>
            <a:spLocks noGrp="1" noRot="1" noChangeAspect="1" noChangeArrowheads="1" noTextEdit="1"/>
          </p:cNvSpPr>
          <p:nvPr>
            <p:ph type="sldImg"/>
          </p:nvPr>
        </p:nvSpPr>
        <p:spPr>
          <a:ln/>
        </p:spPr>
      </p:sp>
      <p:sp>
        <p:nvSpPr>
          <p:cNvPr id="142339" name="Notes Placeholder 2">
            <a:extLst>
              <a:ext uri="{FF2B5EF4-FFF2-40B4-BE49-F238E27FC236}">
                <a16:creationId xmlns:a16="http://schemas.microsoft.com/office/drawing/2014/main" id="{FEDB3565-2ECD-4B9D-ABC5-2CD4A460C401}"/>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ltLang="en-US" dirty="0"/>
          </a:p>
        </p:txBody>
      </p:sp>
      <p:sp>
        <p:nvSpPr>
          <p:cNvPr id="142340" name="Slide Number Placeholder 3">
            <a:extLst>
              <a:ext uri="{FF2B5EF4-FFF2-40B4-BE49-F238E27FC236}">
                <a16:creationId xmlns:a16="http://schemas.microsoft.com/office/drawing/2014/main" id="{955763DC-3D35-433F-BA39-7C33F119F7F6}"/>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3472F989-BB8C-42FE-9AE1-E361224796C9}"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15</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23950922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Slide Image Placeholder 1">
            <a:extLst>
              <a:ext uri="{FF2B5EF4-FFF2-40B4-BE49-F238E27FC236}">
                <a16:creationId xmlns:a16="http://schemas.microsoft.com/office/drawing/2014/main" id="{83DEA68B-7E1B-4C97-9666-42FFBFCA7EB5}"/>
              </a:ext>
            </a:extLst>
          </p:cNvPr>
          <p:cNvSpPr>
            <a:spLocks noGrp="1" noRot="1" noChangeAspect="1" noChangeArrowheads="1" noTextEdit="1"/>
          </p:cNvSpPr>
          <p:nvPr>
            <p:ph type="sldImg"/>
          </p:nvPr>
        </p:nvSpPr>
        <p:spPr>
          <a:ln/>
        </p:spPr>
      </p:sp>
      <p:sp>
        <p:nvSpPr>
          <p:cNvPr id="144387" name="Notes Placeholder 2">
            <a:extLst>
              <a:ext uri="{FF2B5EF4-FFF2-40B4-BE49-F238E27FC236}">
                <a16:creationId xmlns:a16="http://schemas.microsoft.com/office/drawing/2014/main" id="{94A0E0B4-616F-4567-BC79-7578F68E6C20}"/>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altLang="en-US" dirty="0"/>
              <a:t>The cons of advance notification include the</a:t>
            </a:r>
            <a:r>
              <a:rPr lang="en-US" altLang="en-US" baseline="0" dirty="0"/>
              <a:t> possibility that the facilities will “clean up” the facility because they know an assessment team is coming. They could also prepare documents they don’t normally have on hand. In these instances the field team would not be seeing the normal state of the facility.</a:t>
            </a:r>
            <a:endParaRPr lang="en-US" altLang="en-US" dirty="0"/>
          </a:p>
        </p:txBody>
      </p:sp>
      <p:sp>
        <p:nvSpPr>
          <p:cNvPr id="144388" name="Slide Number Placeholder 3">
            <a:extLst>
              <a:ext uri="{FF2B5EF4-FFF2-40B4-BE49-F238E27FC236}">
                <a16:creationId xmlns:a16="http://schemas.microsoft.com/office/drawing/2014/main" id="{5EA847E4-FABF-4ADE-83F9-63DEF7EE74FC}"/>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CCFF5D9B-F827-493E-BAAF-37D878841272}"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39735570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Slide Image Placeholder 1">
            <a:extLst>
              <a:ext uri="{FF2B5EF4-FFF2-40B4-BE49-F238E27FC236}">
                <a16:creationId xmlns:a16="http://schemas.microsoft.com/office/drawing/2014/main" id="{8E41F571-4B9D-4F29-BE42-AC6E4296458B}"/>
              </a:ext>
            </a:extLst>
          </p:cNvPr>
          <p:cNvSpPr>
            <a:spLocks noGrp="1" noRot="1" noChangeAspect="1" noChangeArrowheads="1" noTextEdit="1"/>
          </p:cNvSpPr>
          <p:nvPr>
            <p:ph type="sldImg"/>
          </p:nvPr>
        </p:nvSpPr>
        <p:spPr>
          <a:ln/>
        </p:spPr>
      </p:sp>
      <p:sp>
        <p:nvSpPr>
          <p:cNvPr id="146435" name="Notes Placeholder 2">
            <a:extLst>
              <a:ext uri="{FF2B5EF4-FFF2-40B4-BE49-F238E27FC236}">
                <a16:creationId xmlns:a16="http://schemas.microsoft.com/office/drawing/2014/main" id="{82166D86-6CAB-4A7B-952B-D65146EF4729}"/>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altLang="en-US" dirty="0"/>
              <a:t>The assessment team should obtain</a:t>
            </a:r>
            <a:r>
              <a:rPr lang="en-US" altLang="en-US" baseline="0" dirty="0"/>
              <a:t> a letter from the MOH endorsing the assessment and asking the facilities to participate. Let the staff know the data will be aggregated and not presented by facility (except at the central level). Make sure the staff realize this is not an audit.</a:t>
            </a:r>
            <a:endParaRPr lang="en-US" altLang="en-US" dirty="0"/>
          </a:p>
        </p:txBody>
      </p:sp>
      <p:sp>
        <p:nvSpPr>
          <p:cNvPr id="146436" name="Slide Number Placeholder 3">
            <a:extLst>
              <a:ext uri="{FF2B5EF4-FFF2-40B4-BE49-F238E27FC236}">
                <a16:creationId xmlns:a16="http://schemas.microsoft.com/office/drawing/2014/main" id="{9082ED2B-46AC-4EDB-ACAB-A19E12E07191}"/>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C831BDB2-B924-44E9-A5D9-944BA3A62C30}"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30387447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Slide Image Placeholder 1">
            <a:extLst>
              <a:ext uri="{FF2B5EF4-FFF2-40B4-BE49-F238E27FC236}">
                <a16:creationId xmlns:a16="http://schemas.microsoft.com/office/drawing/2014/main" id="{CBB57635-895D-4464-8256-E4A5F3B35073}"/>
              </a:ext>
            </a:extLst>
          </p:cNvPr>
          <p:cNvSpPr>
            <a:spLocks noGrp="1" noRot="1" noChangeAspect="1" noChangeArrowheads="1" noTextEdit="1"/>
          </p:cNvSpPr>
          <p:nvPr>
            <p:ph type="sldImg"/>
          </p:nvPr>
        </p:nvSpPr>
        <p:spPr>
          <a:ln/>
        </p:spPr>
      </p:sp>
      <p:sp>
        <p:nvSpPr>
          <p:cNvPr id="153603" name="Notes Placeholder 2">
            <a:extLst>
              <a:ext uri="{FF2B5EF4-FFF2-40B4-BE49-F238E27FC236}">
                <a16:creationId xmlns:a16="http://schemas.microsoft.com/office/drawing/2014/main" id="{CB978229-F017-41F9-B03B-E8C45873F141}"/>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en-US" sz="1200" dirty="0">
                <a:solidFill>
                  <a:schemeClr val="tx1"/>
                </a:solidFill>
                <a:latin typeface="Gill Sans MT" panose="020B0502020104020203" pitchFamily="34" charset="0"/>
                <a:cs typeface="Gill Sans MT" panose="020B0502020104020203" pitchFamily="34" charset="0"/>
              </a:rPr>
              <a:t>TOR with clearly defined necessary qualifications and roles/responsibilities, tasks to be performed, and deliverables for assessment personnel. The central</a:t>
            </a:r>
            <a:r>
              <a:rPr lang="en-US" altLang="en-US" sz="1200" baseline="0" dirty="0">
                <a:solidFill>
                  <a:schemeClr val="tx1"/>
                </a:solidFill>
                <a:latin typeface="Gill Sans MT" panose="020B0502020104020203" pitchFamily="34" charset="0"/>
                <a:cs typeface="Gill Sans MT" panose="020B0502020104020203" pitchFamily="34" charset="0"/>
              </a:rPr>
              <a:t> team needs to be able to respond to questions from the field teams. They may need to select alternate facilities (from the extra facilities drawn in the sample) if some facilities are closed or deemed not appropriate or make adjustments to the schedule. The central level teams needs to ensure the forms being uploaded are for the correct facility and confirm the level of the health facility was correct in the sample (e.g. hospital or health center).</a:t>
            </a:r>
            <a:endParaRPr lang="en-US" altLang="en-US" sz="1200" dirty="0">
              <a:solidFill>
                <a:schemeClr val="tx1"/>
              </a:solidFill>
              <a:latin typeface="Gill Sans MT" panose="020B0502020104020203" pitchFamily="34" charset="0"/>
              <a:cs typeface="Gill Sans MT" panose="020B0502020104020203" pitchFamily="34" charset="0"/>
            </a:endParaRPr>
          </a:p>
          <a:p>
            <a:endParaRPr lang="en-US" altLang="en-US" dirty="0"/>
          </a:p>
        </p:txBody>
      </p:sp>
      <p:sp>
        <p:nvSpPr>
          <p:cNvPr id="153604" name="Slide Number Placeholder 3">
            <a:extLst>
              <a:ext uri="{FF2B5EF4-FFF2-40B4-BE49-F238E27FC236}">
                <a16:creationId xmlns:a16="http://schemas.microsoft.com/office/drawing/2014/main" id="{5C544DA7-47B8-4B8A-8177-B6236C082D12}"/>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26559ABD-7FCF-41FC-B846-3AD70F58DEE7}"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5713496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4" name="Slide Image Placeholder 1">
            <a:extLst>
              <a:ext uri="{FF2B5EF4-FFF2-40B4-BE49-F238E27FC236}">
                <a16:creationId xmlns:a16="http://schemas.microsoft.com/office/drawing/2014/main" id="{109C1098-62AB-49ED-8641-6A7607CED809}"/>
              </a:ext>
            </a:extLst>
          </p:cNvPr>
          <p:cNvSpPr>
            <a:spLocks noGrp="1" noRot="1" noChangeAspect="1" noChangeArrowheads="1" noTextEdit="1"/>
          </p:cNvSpPr>
          <p:nvPr>
            <p:ph type="sldImg"/>
          </p:nvPr>
        </p:nvSpPr>
        <p:spPr>
          <a:ln/>
        </p:spPr>
      </p:sp>
      <p:sp>
        <p:nvSpPr>
          <p:cNvPr id="274435" name="Notes Placeholder 2">
            <a:extLst>
              <a:ext uri="{FF2B5EF4-FFF2-40B4-BE49-F238E27FC236}">
                <a16:creationId xmlns:a16="http://schemas.microsoft.com/office/drawing/2014/main" id="{7E1863B6-C698-4CBD-8785-38809AB9C628}"/>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altLang="en-US" dirty="0"/>
              <a:t>If the central</a:t>
            </a:r>
            <a:r>
              <a:rPr lang="en-US" altLang="en-US" baseline="0" dirty="0"/>
              <a:t> team revises one of the data collection forms it can be uploaded to </a:t>
            </a:r>
            <a:r>
              <a:rPr lang="en-US" altLang="en-US" baseline="0" dirty="0" err="1"/>
              <a:t>SurveyCTO</a:t>
            </a:r>
            <a:r>
              <a:rPr lang="en-US" altLang="en-US" baseline="0" dirty="0"/>
              <a:t>. The central team notifies the field teams of the new form via WhatsApp so they can download it before going to the next facility.</a:t>
            </a:r>
            <a:endParaRPr lang="en-US" altLang="en-US" dirty="0"/>
          </a:p>
        </p:txBody>
      </p:sp>
      <p:sp>
        <p:nvSpPr>
          <p:cNvPr id="274436" name="Slide Number Placeholder 3">
            <a:extLst>
              <a:ext uri="{FF2B5EF4-FFF2-40B4-BE49-F238E27FC236}">
                <a16:creationId xmlns:a16="http://schemas.microsoft.com/office/drawing/2014/main" id="{3F222FFE-4157-49C3-9A28-17E52002616D}"/>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6C2C2103-6F0C-4DCD-B0AF-CCB4AE3DF9BA}"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25000170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4" name="Slide Image Placeholder 1">
            <a:extLst>
              <a:ext uri="{FF2B5EF4-FFF2-40B4-BE49-F238E27FC236}">
                <a16:creationId xmlns:a16="http://schemas.microsoft.com/office/drawing/2014/main" id="{109C1098-62AB-49ED-8641-6A7607CED809}"/>
              </a:ext>
            </a:extLst>
          </p:cNvPr>
          <p:cNvSpPr>
            <a:spLocks noGrp="1" noRot="1" noChangeAspect="1" noChangeArrowheads="1" noTextEdit="1"/>
          </p:cNvSpPr>
          <p:nvPr>
            <p:ph type="sldImg"/>
          </p:nvPr>
        </p:nvSpPr>
        <p:spPr>
          <a:ln/>
        </p:spPr>
      </p:sp>
      <p:sp>
        <p:nvSpPr>
          <p:cNvPr id="274435" name="Notes Placeholder 2">
            <a:extLst>
              <a:ext uri="{FF2B5EF4-FFF2-40B4-BE49-F238E27FC236}">
                <a16:creationId xmlns:a16="http://schemas.microsoft.com/office/drawing/2014/main" id="{7E1863B6-C698-4CBD-8785-38809AB9C628}"/>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altLang="en-US" dirty="0"/>
              <a:t>If the central</a:t>
            </a:r>
            <a:r>
              <a:rPr lang="en-US" altLang="en-US" baseline="0" dirty="0"/>
              <a:t> team revises one of the data collection forms it can be uploaded to </a:t>
            </a:r>
            <a:r>
              <a:rPr lang="en-US" altLang="en-US" baseline="0" dirty="0" err="1"/>
              <a:t>SurveyCTO</a:t>
            </a:r>
            <a:r>
              <a:rPr lang="en-US" altLang="en-US" baseline="0" dirty="0"/>
              <a:t>. The central team notifies the field teams of the new form via WhatsApp so they can download it before going to the next facility.</a:t>
            </a:r>
            <a:endParaRPr lang="en-US" altLang="en-US" dirty="0"/>
          </a:p>
        </p:txBody>
      </p:sp>
      <p:sp>
        <p:nvSpPr>
          <p:cNvPr id="274436" name="Slide Number Placeholder 3">
            <a:extLst>
              <a:ext uri="{FF2B5EF4-FFF2-40B4-BE49-F238E27FC236}">
                <a16:creationId xmlns:a16="http://schemas.microsoft.com/office/drawing/2014/main" id="{3F222FFE-4157-49C3-9A28-17E52002616D}"/>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6C2C2103-6F0C-4DCD-B0AF-CCB4AE3DF9BA}"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17850835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the data collector selects other, they should type something in. During the data cleaning</a:t>
            </a:r>
            <a:r>
              <a:rPr lang="en-US" baseline="0" dirty="0"/>
              <a:t> the data manager then decides if this is truly a separate response, or actually fits within one of the options. The notes at the end of the module can alert the data manager to a problem with the data collection, or other important findings.</a:t>
            </a:r>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4A558B-E4E9-A94A-B9C1-029E46A76ABA}"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8739534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the data collector selects other, they should type something in. During the data cleaning</a:t>
            </a:r>
            <a:r>
              <a:rPr lang="en-US" baseline="0" dirty="0"/>
              <a:t> the data manager then decides if this is truly a separate response, or actually fits within one of the options. The notes at the end of the module can alert the data manager to a problem with the data collection, or other important findings.</a:t>
            </a:r>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4A558B-E4E9-A94A-B9C1-029E46A76ABA}"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963442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the data collector selects other, they should type something in. During the data cleaning</a:t>
            </a:r>
            <a:r>
              <a:rPr lang="en-US" baseline="0" dirty="0"/>
              <a:t> the data manager then decides if this is truly a separate response, or actually fits within one of the options. The notes at the end of the module can alert the data manager to a problem with the data collection, or other important findings.</a:t>
            </a:r>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4A558B-E4E9-A94A-B9C1-029E46A76ABA}"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3234630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Slide Image Placeholder 1">
            <a:extLst>
              <a:ext uri="{FF2B5EF4-FFF2-40B4-BE49-F238E27FC236}">
                <a16:creationId xmlns:a16="http://schemas.microsoft.com/office/drawing/2014/main" id="{DF7DBA8A-3C16-4429-B917-54657E171729}"/>
              </a:ext>
            </a:extLst>
          </p:cNvPr>
          <p:cNvSpPr>
            <a:spLocks noGrp="1" noRot="1" noChangeAspect="1" noChangeArrowheads="1" noTextEdit="1"/>
          </p:cNvSpPr>
          <p:nvPr>
            <p:ph type="sldImg"/>
          </p:nvPr>
        </p:nvSpPr>
        <p:spPr>
          <a:ln/>
        </p:spPr>
      </p:sp>
      <p:sp>
        <p:nvSpPr>
          <p:cNvPr id="157699" name="Notes Placeholder 2">
            <a:extLst>
              <a:ext uri="{FF2B5EF4-FFF2-40B4-BE49-F238E27FC236}">
                <a16:creationId xmlns:a16="http://schemas.microsoft.com/office/drawing/2014/main" id="{7CF6EED4-8FA0-46D2-A460-16CC4CBC8F04}"/>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sz="1200" dirty="0">
                <a:effectLst/>
                <a:latin typeface="+mn-lt"/>
              </a:rPr>
              <a:t>Bullet 2: (e.g. as long as they maintain the assigned sample of sites and communicate accordingly for Central Coordination Unit approval). When the sample of sites is selected there should be some extra sites selected in</a:t>
            </a:r>
            <a:r>
              <a:rPr lang="en-US" sz="1200" baseline="0" dirty="0">
                <a:effectLst/>
                <a:latin typeface="+mn-lt"/>
              </a:rPr>
              <a:t> case replacements are needed. The central team will let the field team know where to go and how to record this (the new facility name may not have been included in the options in </a:t>
            </a:r>
            <a:r>
              <a:rPr lang="en-US" sz="1200" baseline="0" dirty="0" err="1">
                <a:effectLst/>
                <a:latin typeface="+mn-lt"/>
              </a:rPr>
              <a:t>SurveyCTO</a:t>
            </a:r>
            <a:r>
              <a:rPr lang="en-US" sz="1200" baseline="0" dirty="0">
                <a:effectLst/>
                <a:latin typeface="+mn-lt"/>
              </a:rPr>
              <a:t>).</a:t>
            </a:r>
            <a:endParaRPr lang="en-US" altLang="en-US" dirty="0"/>
          </a:p>
        </p:txBody>
      </p:sp>
      <p:sp>
        <p:nvSpPr>
          <p:cNvPr id="157700" name="Slide Number Placeholder 3">
            <a:extLst>
              <a:ext uri="{FF2B5EF4-FFF2-40B4-BE49-F238E27FC236}">
                <a16:creationId xmlns:a16="http://schemas.microsoft.com/office/drawing/2014/main" id="{B7E21D8E-259D-4D3E-90DF-8C45A45B59E4}"/>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39B5D7EE-70A1-40B0-BFBD-D267DB791F51}"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11483795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Slide Image Placeholder 1">
            <a:extLst>
              <a:ext uri="{FF2B5EF4-FFF2-40B4-BE49-F238E27FC236}">
                <a16:creationId xmlns:a16="http://schemas.microsoft.com/office/drawing/2014/main" id="{DF7DBA8A-3C16-4429-B917-54657E171729}"/>
              </a:ext>
            </a:extLst>
          </p:cNvPr>
          <p:cNvSpPr>
            <a:spLocks noGrp="1" noRot="1" noChangeAspect="1" noChangeArrowheads="1" noTextEdit="1"/>
          </p:cNvSpPr>
          <p:nvPr>
            <p:ph type="sldImg"/>
          </p:nvPr>
        </p:nvSpPr>
        <p:spPr>
          <a:ln/>
        </p:spPr>
      </p:sp>
      <p:sp>
        <p:nvSpPr>
          <p:cNvPr id="157699" name="Notes Placeholder 2">
            <a:extLst>
              <a:ext uri="{FF2B5EF4-FFF2-40B4-BE49-F238E27FC236}">
                <a16:creationId xmlns:a16="http://schemas.microsoft.com/office/drawing/2014/main" id="{7CF6EED4-8FA0-46D2-A460-16CC4CBC8F04}"/>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altLang="en-US" dirty="0"/>
              <a:t>If</a:t>
            </a:r>
            <a:r>
              <a:rPr lang="en-US" altLang="en-US" baseline="0" dirty="0"/>
              <a:t> you are interviewing someone new to the facility you may want to ask if you can speak with someone who has been at the facility for a longer period of time who can provide more insight into the operations at this facility. The best thing is to alert the facility in advance of what you will need for verification. If this is at the central level you may need to make return trips to collect this information. Do not rely on the staff to email you the information. Have a back up plan to return to the central level facility if needed to collect the data.</a:t>
            </a:r>
            <a:endParaRPr lang="en-US" altLang="en-US" dirty="0"/>
          </a:p>
        </p:txBody>
      </p:sp>
      <p:sp>
        <p:nvSpPr>
          <p:cNvPr id="157700" name="Slide Number Placeholder 3">
            <a:extLst>
              <a:ext uri="{FF2B5EF4-FFF2-40B4-BE49-F238E27FC236}">
                <a16:creationId xmlns:a16="http://schemas.microsoft.com/office/drawing/2014/main" id="{B7E21D8E-259D-4D3E-90DF-8C45A45B59E4}"/>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39B5D7EE-70A1-40B0-BFBD-D267DB791F51}"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126384919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 Full Photo">
    <p:bg>
      <p:bgPr>
        <a:solidFill>
          <a:schemeClr val="tx1"/>
        </a:solidFill>
        <a:effectLst/>
      </p:bgPr>
    </p:bg>
    <p:spTree>
      <p:nvGrpSpPr>
        <p:cNvPr id="1" name=""/>
        <p:cNvGrpSpPr/>
        <p:nvPr/>
      </p:nvGrpSpPr>
      <p:grpSpPr>
        <a:xfrm>
          <a:off x="0" y="0"/>
          <a:ext cx="0" cy="0"/>
          <a:chOff x="0" y="0"/>
          <a:chExt cx="0" cy="0"/>
        </a:xfrm>
      </p:grpSpPr>
      <p:pic>
        <p:nvPicPr>
          <p:cNvPr id="19"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3"/>
            <a:ext cx="11785599" cy="6450636"/>
          </a:xfrm>
          <a:prstGeom prst="rect">
            <a:avLst/>
          </a:prstGeom>
        </p:spPr>
      </p:pic>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40C00456-721A-A94C-800A-D5E7EE91C160}" type="datetime1">
              <a:rPr lang="en-US" smtClean="0"/>
              <a:pPr/>
              <a:t>10/24/2019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a:outerShdw blurRad="254000" dir="2700000" algn="tl" rotWithShape="0">
              <a:srgbClr val="000000">
                <a:alpha val="20000"/>
              </a:srgbClr>
            </a:outerShdw>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4" name="Straight Connector 13"/>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
        <p:nvSpPr>
          <p:cNvPr id="5"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chemeClr val="bg1"/>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pic>
        <p:nvPicPr>
          <p:cNvPr id="16" name="Picture 1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19335047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10/24/2019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2393410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10/24/2019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3463500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10/24/2019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0259586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10/24/2019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0167108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10/24/2019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714208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10/24/2019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9656017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10/24/2019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6013279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act Info">
    <p:spTree>
      <p:nvGrpSpPr>
        <p:cNvPr id="1" name=""/>
        <p:cNvGrpSpPr/>
        <p:nvPr/>
      </p:nvGrpSpPr>
      <p:grpSpPr>
        <a:xfrm>
          <a:off x="0" y="0"/>
          <a:ext cx="0" cy="0"/>
          <a:chOff x="0" y="0"/>
          <a:chExt cx="0" cy="0"/>
        </a:xfrm>
      </p:grpSpPr>
      <p:pic>
        <p:nvPicPr>
          <p:cNvPr id="10"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1"/>
            <a:ext cx="11785601" cy="6450636"/>
          </a:xfrm>
          <a:prstGeom prst="rect">
            <a:avLst/>
          </a:prstGeom>
        </p:spPr>
      </p:pic>
      <p:sp>
        <p:nvSpPr>
          <p:cNvPr id="5" name="Text Placeholder 4"/>
          <p:cNvSpPr>
            <a:spLocks noGrp="1"/>
          </p:cNvSpPr>
          <p:nvPr>
            <p:ph type="body" sz="quarter" idx="12" hasCustomPrompt="1"/>
          </p:nvPr>
        </p:nvSpPr>
        <p:spPr>
          <a:xfrm rot="16200000">
            <a:off x="104940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6"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3F4168E2-91C5-9646-9F53-5B4E70AF759D}" type="datetime1">
              <a:rPr lang="en-US" smtClean="0"/>
              <a:pPr/>
              <a:t>10/24/2019</a:t>
            </a:fld>
            <a:endParaRPr lang="en-US" dirty="0"/>
          </a:p>
        </p:txBody>
      </p:sp>
      <p:sp>
        <p:nvSpPr>
          <p:cNvPr id="8"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sp>
        <p:nvSpPr>
          <p:cNvPr id="15"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8" name="Straight Connector 17"/>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430844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Cover - Full Red">
    <p:bg>
      <p:bgPr>
        <a:solidFill>
          <a:srgbClr val="002F6C"/>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EB2C8F94-9D67-854F-8417-3B884156945E}" type="datetime1">
              <a:rPr lang="en-US" smtClean="0"/>
              <a:pPr/>
              <a:t>10/24/2019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5455392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Divider - Full Red">
    <p:bg>
      <p:bgPr>
        <a:solidFill>
          <a:srgbClr val="002F6C"/>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C3349C05-927F-3348-96DF-9086CF2761D6}" type="datetime1">
              <a:rPr lang="en-US" smtClean="0"/>
              <a:t>10/24/2019</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028178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 Full Red">
    <p:bg>
      <p:bgPr>
        <a:solidFill>
          <a:srgbClr val="BA0C2F"/>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EB2C8F94-9D67-854F-8417-3B884156945E}" type="datetime1">
              <a:rPr lang="en-US" smtClean="0"/>
              <a:pPr/>
              <a:t>10/24/2019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5912311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10/24/2019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13"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639577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10/24/2019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6511338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10/24/2019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5631731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10/24/2019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01365810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10/24/2019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94413093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10/24/2019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12051105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10/24/2019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461921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10/24/2019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559480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10/24/2019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530563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10/24/2019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5408631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 Full Red">
    <p:bg>
      <p:bgPr>
        <a:solidFill>
          <a:srgbClr val="BA0C2F"/>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C3349C05-927F-3348-96DF-9086CF2761D6}" type="datetime1">
              <a:rPr lang="en-US" smtClean="0"/>
              <a:t>10/24/2019</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2179971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10/24/2019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86246650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10/24/2019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2683285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464559"/>
            <a:ext cx="10363200" cy="1045404"/>
          </a:xfrm>
        </p:spPr>
        <p:txBody>
          <a:bodyPr/>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399"/>
            </a:lvl1pPr>
            <a:lvl2pPr marL="457171" indent="0" algn="ctr">
              <a:buNone/>
              <a:defRPr sz="2000"/>
            </a:lvl2pPr>
            <a:lvl3pPr marL="914342" indent="0" algn="ctr">
              <a:buNone/>
              <a:defRPr sz="1800"/>
            </a:lvl3pPr>
            <a:lvl4pPr marL="1371513" indent="0" algn="ctr">
              <a:buNone/>
              <a:defRPr sz="1600"/>
            </a:lvl4pPr>
            <a:lvl5pPr marL="1828683" indent="0" algn="ctr">
              <a:buNone/>
              <a:defRPr sz="1600"/>
            </a:lvl5pPr>
            <a:lvl6pPr marL="2285854" indent="0" algn="ctr">
              <a:buNone/>
              <a:defRPr sz="1600"/>
            </a:lvl6pPr>
            <a:lvl7pPr marL="2743025" indent="0" algn="ctr">
              <a:buNone/>
              <a:defRPr sz="1600"/>
            </a:lvl7pPr>
            <a:lvl8pPr marL="3200196" indent="0" algn="ctr">
              <a:buNone/>
              <a:defRPr sz="1600"/>
            </a:lvl8pPr>
            <a:lvl9pPr marL="3657367"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8075974A-5553-4B27-B825-3E7107E8D77E}"/>
              </a:ext>
            </a:extLst>
          </p:cNvPr>
          <p:cNvSpPr>
            <a:spLocks noGrp="1"/>
          </p:cNvSpPr>
          <p:nvPr>
            <p:ph type="dt" sz="half" idx="10"/>
          </p:nvPr>
        </p:nvSpPr>
        <p:spPr/>
        <p:txBody>
          <a:bodyPr/>
          <a:lstStyle>
            <a:lvl1pPr>
              <a:defRPr/>
            </a:lvl1pPr>
          </a:lstStyle>
          <a:p>
            <a:fld id="{F0A3DA55-F83E-44C7-A024-E0525CCB30FC}" type="datetime1">
              <a:rPr lang="en-US" altLang="en-US"/>
              <a:pPr/>
              <a:t>10/24/2019</a:t>
            </a:fld>
            <a:endParaRPr lang="en-US" altLang="en-US" dirty="0"/>
          </a:p>
        </p:txBody>
      </p:sp>
      <p:sp>
        <p:nvSpPr>
          <p:cNvPr id="5" name="Footer Placeholder 4">
            <a:extLst>
              <a:ext uri="{FF2B5EF4-FFF2-40B4-BE49-F238E27FC236}">
                <a16:creationId xmlns:a16="http://schemas.microsoft.com/office/drawing/2014/main" id="{FB6D9E31-C202-4436-9954-09E04E642760}"/>
              </a:ext>
            </a:extLst>
          </p:cNvPr>
          <p:cNvSpPr>
            <a:spLocks noGrp="1"/>
          </p:cNvSpPr>
          <p:nvPr>
            <p:ph type="ftr" sz="quarter" idx="11"/>
          </p:nvPr>
        </p:nvSpPr>
        <p:spPr/>
        <p:txBody>
          <a:bodyPr wrap="square" numCol="1" anchorCtr="0" compatLnSpc="1">
            <a:prstTxWarp prst="textNoShape">
              <a:avLst/>
            </a:prstTxWarp>
          </a:bodyPr>
          <a:lstStyle>
            <a:lvl1pPr>
              <a:defRPr smtClean="0">
                <a:latin typeface="Gill Sans MT" panose="020B0502020104020203" pitchFamily="34" charset="0"/>
                <a:ea typeface="Gill Sans MT" panose="020B0502020104020203" pitchFamily="34" charset="0"/>
                <a:cs typeface="Gill Sans MT" panose="020B0502020104020203" pitchFamily="34" charset="0"/>
              </a:defRPr>
            </a:lvl1pPr>
          </a:lstStyle>
          <a:p>
            <a:endParaRPr lang="en-US" altLang="en-US" dirty="0"/>
          </a:p>
        </p:txBody>
      </p:sp>
      <p:sp>
        <p:nvSpPr>
          <p:cNvPr id="6" name="Slide Number Placeholder 5">
            <a:extLst>
              <a:ext uri="{FF2B5EF4-FFF2-40B4-BE49-F238E27FC236}">
                <a16:creationId xmlns:a16="http://schemas.microsoft.com/office/drawing/2014/main" id="{753162C9-00B8-472F-A8D1-4C2E213DBB7B}"/>
              </a:ext>
            </a:extLst>
          </p:cNvPr>
          <p:cNvSpPr>
            <a:spLocks noGrp="1"/>
          </p:cNvSpPr>
          <p:nvPr>
            <p:ph type="sldNum" sz="quarter" idx="12"/>
          </p:nvPr>
        </p:nvSpPr>
        <p:spPr/>
        <p:txBody>
          <a:bodyPr/>
          <a:lstStyle>
            <a:lvl1pPr>
              <a:defRPr/>
            </a:lvl1pPr>
          </a:lstStyle>
          <a:p>
            <a:fld id="{43CF92F8-9A91-49EE-9F13-AD02B8C2C9D2}" type="slidenum">
              <a:rPr lang="en-US" altLang="en-US"/>
              <a:pPr/>
              <a:t>‹#›</a:t>
            </a:fld>
            <a:endParaRPr lang="en-US" altLang="en-US" dirty="0"/>
          </a:p>
        </p:txBody>
      </p:sp>
    </p:spTree>
    <p:extLst>
      <p:ext uri="{BB962C8B-B14F-4D97-AF65-F5344CB8AC3E}">
        <p14:creationId xmlns:p14="http://schemas.microsoft.com/office/powerpoint/2010/main" val="687348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10/24/2019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13" name="Text Placeholder 2"/>
          <p:cNvSpPr>
            <a:spLocks noGrp="1"/>
          </p:cNvSpPr>
          <p:nvPr>
            <p:ph idx="1"/>
          </p:nvPr>
        </p:nvSpPr>
        <p:spPr>
          <a:xfrm>
            <a:off x="914400" y="1715549"/>
            <a:ext cx="10363200" cy="423323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2715428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10363200"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10/24/2019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9012608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10/24/2019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0043494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10/24/2019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004151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10/24/2019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5923234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10/24/2019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21"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7430697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7E7E5"/>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3" name="Text Placeholder 2"/>
          <p:cNvSpPr>
            <a:spLocks noGrp="1"/>
          </p:cNvSpPr>
          <p:nvPr>
            <p:ph type="body" idx="1"/>
          </p:nvPr>
        </p:nvSpPr>
        <p:spPr>
          <a:xfrm>
            <a:off x="914400" y="1715549"/>
            <a:ext cx="10363200" cy="423323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p:txBody>
      </p:sp>
      <p:sp>
        <p:nvSpPr>
          <p:cNvPr id="4" name="Date Placeholder 3"/>
          <p:cNvSpPr>
            <a:spLocks noGrp="1"/>
          </p:cNvSpPr>
          <p:nvPr>
            <p:ph type="dt" sz="half" idx="2"/>
          </p:nvPr>
        </p:nvSpPr>
        <p:spPr>
          <a:xfrm>
            <a:off x="203200" y="6449816"/>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7C017F59-29DA-6F48-B92A-5AD511CC2D63}" type="datetime1">
              <a:rPr lang="en-US" smtClean="0"/>
              <a:pPr/>
              <a:t>10/24/2019</a:t>
            </a:fld>
            <a:endParaRPr lang="en-US" dirty="0"/>
          </a:p>
        </p:txBody>
      </p:sp>
      <p:sp>
        <p:nvSpPr>
          <p:cNvPr id="5" name="Footer Placeholder 4"/>
          <p:cNvSpPr>
            <a:spLocks noGrp="1"/>
          </p:cNvSpPr>
          <p:nvPr>
            <p:ph type="ftr" sz="quarter" idx="3"/>
          </p:nvPr>
        </p:nvSpPr>
        <p:spPr>
          <a:xfrm>
            <a:off x="4165600" y="6449816"/>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6" name="Slide Number Placeholder 5"/>
          <p:cNvSpPr>
            <a:spLocks noGrp="1"/>
          </p:cNvSpPr>
          <p:nvPr>
            <p:ph type="sldNum" sz="quarter" idx="4"/>
          </p:nvPr>
        </p:nvSpPr>
        <p:spPr>
          <a:xfrm>
            <a:off x="9144000" y="6449816"/>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4" name="Frame 13"/>
          <p:cNvSpPr/>
          <p:nvPr/>
        </p:nvSpPr>
        <p:spPr>
          <a:xfrm>
            <a:off x="0" y="0"/>
            <a:ext cx="12192000" cy="6864096"/>
          </a:xfrm>
          <a:prstGeom prst="frame">
            <a:avLst>
              <a:gd name="adj1" fmla="val 2963"/>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81" b="0" i="0" dirty="0">
              <a:solidFill>
                <a:srgbClr val="FFFFFF"/>
              </a:solidFill>
              <a:latin typeface="Gill Sans MT"/>
              <a:cs typeface="Gill Sans MT"/>
            </a:endParaRPr>
          </a:p>
        </p:txBody>
      </p:sp>
    </p:spTree>
    <p:extLst>
      <p:ext uri="{BB962C8B-B14F-4D97-AF65-F5344CB8AC3E}">
        <p14:creationId xmlns:p14="http://schemas.microsoft.com/office/powerpoint/2010/main" val="1280982348"/>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707" r:id="rId15"/>
    <p:sldLayoutId id="2147483708" r:id="rId16"/>
    <p:sldLayoutId id="2147483709" r:id="rId17"/>
    <p:sldLayoutId id="2147483710" r:id="rId18"/>
    <p:sldLayoutId id="2147483711" r:id="rId19"/>
    <p:sldLayoutId id="2147483712" r:id="rId20"/>
    <p:sldLayoutId id="2147483713" r:id="rId21"/>
    <p:sldLayoutId id="2147483714" r:id="rId22"/>
    <p:sldLayoutId id="2147483715" r:id="rId23"/>
    <p:sldLayoutId id="2147483716" r:id="rId24"/>
    <p:sldLayoutId id="2147483717" r:id="rId25"/>
    <p:sldLayoutId id="2147483718" r:id="rId26"/>
    <p:sldLayoutId id="2147483719" r:id="rId27"/>
    <p:sldLayoutId id="2147483720" r:id="rId28"/>
    <p:sldLayoutId id="2147483721" r:id="rId29"/>
    <p:sldLayoutId id="2147483722" r:id="rId30"/>
    <p:sldLayoutId id="2147483723" r:id="rId31"/>
    <p:sldLayoutId id="2147483724" r:id="rId32"/>
  </p:sldLayoutIdLst>
  <p:hf hdr="0"/>
  <p:txStyles>
    <p:titleStyle>
      <a:lvl1pPr algn="l" defTabSz="604738" rtl="0" eaLnBrk="1" latinLnBrk="0" hangingPunct="1">
        <a:spcBef>
          <a:spcPct val="0"/>
        </a:spcBef>
        <a:buNone/>
        <a:defRPr sz="3174" b="0" i="0" kern="1200">
          <a:solidFill>
            <a:srgbClr val="BA0C2F"/>
          </a:solidFill>
          <a:latin typeface="Gill Sans MT"/>
          <a:ea typeface="+mj-ea"/>
          <a:cs typeface="Gill Sans MT"/>
        </a:defRPr>
      </a:lvl1pPr>
    </p:titleStyle>
    <p:bodyStyle>
      <a:lvl1pPr marL="304470"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1pPr>
      <a:lvl2pPr marL="905009"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2pPr>
      <a:lvl3pPr marL="1209477" indent="-304470" algn="l" defTabSz="604738" rtl="0" eaLnBrk="1" latinLnBrk="0" hangingPunct="1">
        <a:spcBef>
          <a:spcPct val="20000"/>
        </a:spcBef>
        <a:buFont typeface="Arial"/>
        <a:buChar char="•"/>
        <a:defRPr sz="2381" b="0" i="0" kern="1200">
          <a:solidFill>
            <a:srgbClr val="6C6463"/>
          </a:solidFill>
          <a:latin typeface="Gill Sans MT"/>
          <a:ea typeface="+mn-ea"/>
          <a:cs typeface="Gill Sans MT"/>
        </a:defRPr>
      </a:lvl3pPr>
      <a:lvl4pPr marL="1516046" indent="-306569" algn="l" defTabSz="604738" rtl="0" eaLnBrk="1" latinLnBrk="0" hangingPunct="1">
        <a:spcBef>
          <a:spcPct val="20000"/>
        </a:spcBef>
        <a:buFont typeface="Arial"/>
        <a:buChar char="–"/>
        <a:defRPr sz="2116" b="0" i="0" kern="1200">
          <a:solidFill>
            <a:srgbClr val="6C6463"/>
          </a:solidFill>
          <a:latin typeface="Gill Sans MT"/>
          <a:ea typeface="+mn-ea"/>
          <a:cs typeface="Gill Sans MT"/>
        </a:defRPr>
      </a:lvl4pPr>
      <a:lvl5pPr marL="1660932" indent="-304470" algn="l" defTabSz="604738" rtl="0" eaLnBrk="1" latinLnBrk="0" hangingPunct="1">
        <a:spcBef>
          <a:spcPct val="20000"/>
        </a:spcBef>
        <a:buFont typeface="Arial"/>
        <a:buChar char="»"/>
        <a:defRPr sz="1852" b="0" i="0" kern="1200">
          <a:solidFill>
            <a:srgbClr val="6C6463"/>
          </a:solidFill>
          <a:latin typeface="Gill Sans MT"/>
          <a:ea typeface="+mn-ea"/>
          <a:cs typeface="Gill Sans MT"/>
        </a:defRPr>
      </a:lvl5pPr>
      <a:lvl6pPr marL="3326061" indent="-302369" algn="l" defTabSz="604738" rtl="0" eaLnBrk="1" latinLnBrk="0" hangingPunct="1">
        <a:spcBef>
          <a:spcPct val="20000"/>
        </a:spcBef>
        <a:buFont typeface="Arial"/>
        <a:buChar char="•"/>
        <a:defRPr sz="2645" kern="1200">
          <a:solidFill>
            <a:schemeClr val="tx1"/>
          </a:solidFill>
          <a:latin typeface="+mn-lt"/>
          <a:ea typeface="+mn-ea"/>
          <a:cs typeface="+mn-cs"/>
        </a:defRPr>
      </a:lvl6pPr>
      <a:lvl7pPr marL="3930800" indent="-302369" algn="l" defTabSz="604738" rtl="0" eaLnBrk="1" latinLnBrk="0" hangingPunct="1">
        <a:spcBef>
          <a:spcPct val="20000"/>
        </a:spcBef>
        <a:buFont typeface="Arial"/>
        <a:buChar char="•"/>
        <a:defRPr sz="2645" kern="1200">
          <a:solidFill>
            <a:schemeClr val="tx1"/>
          </a:solidFill>
          <a:latin typeface="+mn-lt"/>
          <a:ea typeface="+mn-ea"/>
          <a:cs typeface="+mn-cs"/>
        </a:defRPr>
      </a:lvl7pPr>
      <a:lvl8pPr marL="4535538" indent="-302369" algn="l" defTabSz="604738" rtl="0" eaLnBrk="1" latinLnBrk="0" hangingPunct="1">
        <a:spcBef>
          <a:spcPct val="20000"/>
        </a:spcBef>
        <a:buFont typeface="Arial"/>
        <a:buChar char="•"/>
        <a:defRPr sz="2645" kern="1200">
          <a:solidFill>
            <a:schemeClr val="tx1"/>
          </a:solidFill>
          <a:latin typeface="+mn-lt"/>
          <a:ea typeface="+mn-ea"/>
          <a:cs typeface="+mn-cs"/>
        </a:defRPr>
      </a:lvl8pPr>
      <a:lvl9pPr marL="5140277" indent="-302369" algn="l" defTabSz="604738" rtl="0" eaLnBrk="1" latinLnBrk="0" hangingPunct="1">
        <a:spcBef>
          <a:spcPct val="20000"/>
        </a:spcBef>
        <a:buFont typeface="Arial"/>
        <a:buChar char="•"/>
        <a:defRPr sz="2645" kern="1200">
          <a:solidFill>
            <a:schemeClr val="tx1"/>
          </a:solidFill>
          <a:latin typeface="+mn-lt"/>
          <a:ea typeface="+mn-ea"/>
          <a:cs typeface="+mn-cs"/>
        </a:defRPr>
      </a:lvl9pPr>
    </p:bodyStyle>
    <p:otherStyle>
      <a:defPPr>
        <a:defRPr lang="en-US"/>
      </a:defPPr>
      <a:lvl1pPr marL="0" algn="l" defTabSz="604738" rtl="0" eaLnBrk="1" latinLnBrk="0" hangingPunct="1">
        <a:defRPr sz="2381" kern="1200">
          <a:solidFill>
            <a:schemeClr val="tx1"/>
          </a:solidFill>
          <a:latin typeface="+mn-lt"/>
          <a:ea typeface="+mn-ea"/>
          <a:cs typeface="+mn-cs"/>
        </a:defRPr>
      </a:lvl1pPr>
      <a:lvl2pPr marL="604738" algn="l" defTabSz="604738" rtl="0" eaLnBrk="1" latinLnBrk="0" hangingPunct="1">
        <a:defRPr sz="2381" kern="1200">
          <a:solidFill>
            <a:schemeClr val="tx1"/>
          </a:solidFill>
          <a:latin typeface="+mn-lt"/>
          <a:ea typeface="+mn-ea"/>
          <a:cs typeface="+mn-cs"/>
        </a:defRPr>
      </a:lvl2pPr>
      <a:lvl3pPr marL="1209477" algn="l" defTabSz="604738" rtl="0" eaLnBrk="1" latinLnBrk="0" hangingPunct="1">
        <a:defRPr sz="2381" kern="1200">
          <a:solidFill>
            <a:schemeClr val="tx1"/>
          </a:solidFill>
          <a:latin typeface="+mn-lt"/>
          <a:ea typeface="+mn-ea"/>
          <a:cs typeface="+mn-cs"/>
        </a:defRPr>
      </a:lvl3pPr>
      <a:lvl4pPr marL="1814215" algn="l" defTabSz="604738" rtl="0" eaLnBrk="1" latinLnBrk="0" hangingPunct="1">
        <a:defRPr sz="2381" kern="1200">
          <a:solidFill>
            <a:schemeClr val="tx1"/>
          </a:solidFill>
          <a:latin typeface="+mn-lt"/>
          <a:ea typeface="+mn-ea"/>
          <a:cs typeface="+mn-cs"/>
        </a:defRPr>
      </a:lvl4pPr>
      <a:lvl5pPr marL="2418954" algn="l" defTabSz="604738" rtl="0" eaLnBrk="1" latinLnBrk="0" hangingPunct="1">
        <a:defRPr sz="2381" kern="1200">
          <a:solidFill>
            <a:schemeClr val="tx1"/>
          </a:solidFill>
          <a:latin typeface="+mn-lt"/>
          <a:ea typeface="+mn-ea"/>
          <a:cs typeface="+mn-cs"/>
        </a:defRPr>
      </a:lvl5pPr>
      <a:lvl6pPr marL="3023692" algn="l" defTabSz="604738" rtl="0" eaLnBrk="1" latinLnBrk="0" hangingPunct="1">
        <a:defRPr sz="2381" kern="1200">
          <a:solidFill>
            <a:schemeClr val="tx1"/>
          </a:solidFill>
          <a:latin typeface="+mn-lt"/>
          <a:ea typeface="+mn-ea"/>
          <a:cs typeface="+mn-cs"/>
        </a:defRPr>
      </a:lvl6pPr>
      <a:lvl7pPr marL="3628431" algn="l" defTabSz="604738" rtl="0" eaLnBrk="1" latinLnBrk="0" hangingPunct="1">
        <a:defRPr sz="2381" kern="1200">
          <a:solidFill>
            <a:schemeClr val="tx1"/>
          </a:solidFill>
          <a:latin typeface="+mn-lt"/>
          <a:ea typeface="+mn-ea"/>
          <a:cs typeface="+mn-cs"/>
        </a:defRPr>
      </a:lvl7pPr>
      <a:lvl8pPr marL="4233169" algn="l" defTabSz="604738" rtl="0" eaLnBrk="1" latinLnBrk="0" hangingPunct="1">
        <a:defRPr sz="2381" kern="1200">
          <a:solidFill>
            <a:schemeClr val="tx1"/>
          </a:solidFill>
          <a:latin typeface="+mn-lt"/>
          <a:ea typeface="+mn-ea"/>
          <a:cs typeface="+mn-cs"/>
        </a:defRPr>
      </a:lvl8pPr>
      <a:lvl9pPr marL="4837908" algn="l" defTabSz="604738" rtl="0" eaLnBrk="1" latinLnBrk="0" hangingPunct="1">
        <a:defRPr sz="238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3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01E5E78-BEF6-4E1E-BB3E-CFA66AE87AAB}"/>
              </a:ext>
            </a:extLst>
          </p:cNvPr>
          <p:cNvSpPr/>
          <p:nvPr/>
        </p:nvSpPr>
        <p:spPr>
          <a:xfrm>
            <a:off x="210515" y="168794"/>
            <a:ext cx="11770970" cy="6463781"/>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a:defRPr/>
            </a:pPr>
            <a:endParaRPr lang="en-US" kern="0" dirty="0">
              <a:solidFill>
                <a:sysClr val="windowText" lastClr="000000"/>
              </a:solidFill>
              <a:latin typeface="Gill Sans MT"/>
            </a:endParaRPr>
          </a:p>
        </p:txBody>
      </p:sp>
      <p:cxnSp>
        <p:nvCxnSpPr>
          <p:cNvPr id="6" name="Straight Connector 5">
            <a:extLst>
              <a:ext uri="{FF2B5EF4-FFF2-40B4-BE49-F238E27FC236}">
                <a16:creationId xmlns:a16="http://schemas.microsoft.com/office/drawing/2014/main" id="{6658EEB3-A66D-4914-ADF6-BA75042F4C65}"/>
              </a:ext>
            </a:extLst>
          </p:cNvPr>
          <p:cNvCxnSpPr/>
          <p:nvPr/>
        </p:nvCxnSpPr>
        <p:spPr>
          <a:xfrm>
            <a:off x="6233606" y="6029325"/>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a16="http://schemas.microsoft.com/office/drawing/2014/main" id="{C107CE6A-D04F-42E7-82C8-443988FE9344}"/>
              </a:ext>
            </a:extLst>
          </p:cNvPr>
          <p:cNvSpPr>
            <a:spLocks noGrp="1"/>
          </p:cNvSpPr>
          <p:nvPr/>
        </p:nvSpPr>
        <p:spPr>
          <a:xfrm>
            <a:off x="2438400" y="1479549"/>
            <a:ext cx="8001000" cy="2101851"/>
          </a:xfrm>
          <a:prstGeom prst="rect">
            <a:avLst/>
          </a:prstGeom>
          <a:effectLst/>
        </p:spPr>
        <p:txBody>
          <a:bodyPr anchor="b">
            <a:normAutofit/>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defTabSz="604738">
              <a:lnSpc>
                <a:spcPct val="80000"/>
              </a:lnSpc>
            </a:pPr>
            <a:r>
              <a:rPr lang="en-US" altLang="en-US" sz="320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NATIONAL SUPPLY CHAIN ASSESSMENT (NSCA2.0) STAKEHOLDER TRAINING</a:t>
            </a:r>
          </a:p>
          <a:p>
            <a:pPr defTabSz="604738">
              <a:lnSpc>
                <a:spcPct val="80000"/>
              </a:lnSpc>
            </a:pPr>
            <a:r>
              <a:rPr lang="en-US" altLang="en-US" sz="32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Day 3:  Managing Operations</a:t>
            </a:r>
          </a:p>
          <a:p>
            <a:pPr defTabSz="604738">
              <a:lnSpc>
                <a:spcPct val="80000"/>
              </a:lnSpc>
            </a:pPr>
            <a:endParaRPr lang="en-US" altLang="en-US" sz="800" dirty="0">
              <a:solidFill>
                <a:srgbClr val="000000"/>
              </a:solidFill>
              <a:latin typeface="Gill Sans MT" panose="020B0502020104020203" pitchFamily="34" charset="0"/>
              <a:ea typeface="Gill Sans MT" panose="020B0502020104020203" pitchFamily="34" charset="0"/>
              <a:cs typeface="Gill Sans MT" panose="020B0502020104020203" pitchFamily="34" charset="0"/>
            </a:endParaRPr>
          </a:p>
        </p:txBody>
      </p:sp>
      <p:pic>
        <p:nvPicPr>
          <p:cNvPr id="283655" name="Picture 3" descr="C:\Users\Mariana Rodrigues\AppData\Local\Microsoft\Windows\INetCacheContent.Word\Horizontal_RGB_294_White.png">
            <a:extLst>
              <a:ext uri="{FF2B5EF4-FFF2-40B4-BE49-F238E27FC236}">
                <a16:creationId xmlns:a16="http://schemas.microsoft.com/office/drawing/2014/main" id="{D5A8D6F9-8A52-428E-A340-34FD69C2E7F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9335" t="13753" r="7623" b="12534"/>
          <a:stretch>
            <a:fillRect/>
          </a:stretch>
        </p:blipFill>
        <p:spPr bwMode="auto">
          <a:xfrm>
            <a:off x="4562367" y="6067425"/>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14">
            <a:extLst>
              <a:ext uri="{FF2B5EF4-FFF2-40B4-BE49-F238E27FC236}">
                <a16:creationId xmlns:a16="http://schemas.microsoft.com/office/drawing/2014/main" id="{776AEFA3-6DFF-4F1D-8776-3D935464A54E}"/>
              </a:ext>
            </a:extLst>
          </p:cNvPr>
          <p:cNvSpPr txBox="1"/>
          <p:nvPr/>
        </p:nvSpPr>
        <p:spPr>
          <a:xfrm>
            <a:off x="6230697" y="6060936"/>
            <a:ext cx="5912774" cy="584775"/>
          </a:xfrm>
          <a:prstGeom prst="rect">
            <a:avLst/>
          </a:prstGeom>
          <a:noFill/>
        </p:spPr>
        <p:txBody>
          <a:bodyPr wrap="square" rtlCol="0">
            <a:spAutoFit/>
          </a:bodyPr>
          <a:lstStyle/>
          <a:p>
            <a:pPr defTabSz="604738"/>
            <a:r>
              <a:rPr lang="en-US" sz="1600" b="1" dirty="0">
                <a:solidFill>
                  <a:srgbClr val="FFFFFF"/>
                </a:solidFill>
                <a:latin typeface="Gill Sans MT"/>
              </a:rPr>
              <a:t>USAID Global Health Supply Chain Program - Technical Assistance - National Supply Chain Assessment Task Order </a:t>
            </a:r>
          </a:p>
        </p:txBody>
      </p:sp>
    </p:spTree>
    <p:extLst>
      <p:ext uri="{BB962C8B-B14F-4D97-AF65-F5344CB8AC3E}">
        <p14:creationId xmlns:p14="http://schemas.microsoft.com/office/powerpoint/2010/main" val="4230175671"/>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6674" name="Date Placeholder 2">
            <a:extLst>
              <a:ext uri="{FF2B5EF4-FFF2-40B4-BE49-F238E27FC236}">
                <a16:creationId xmlns:a16="http://schemas.microsoft.com/office/drawing/2014/main" id="{643D3D34-E6CB-4B3D-B35F-7AD057F50FB4}"/>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2C83D041-CE99-48B5-964C-D794C6E355AD}" type="datetime1">
              <a:rPr lang="en-US" altLang="en-US" sz="601">
                <a:solidFill>
                  <a:srgbClr val="6C6463"/>
                </a:solidFill>
                <a:latin typeface="Gill Sans MT" panose="020B0502020104020203" pitchFamily="34" charset="0"/>
              </a:rPr>
              <a:pPr defTabSz="604738"/>
              <a:t>10/24/2019</a:t>
            </a:fld>
            <a:endParaRPr lang="en-US" altLang="en-US" sz="601" dirty="0">
              <a:solidFill>
                <a:srgbClr val="6C6463"/>
              </a:solidFill>
              <a:latin typeface="Gill Sans MT" panose="020B0502020104020203" pitchFamily="34" charset="0"/>
            </a:endParaRPr>
          </a:p>
        </p:txBody>
      </p:sp>
      <p:sp>
        <p:nvSpPr>
          <p:cNvPr id="156675" name="Footer Placeholder 3">
            <a:extLst>
              <a:ext uri="{FF2B5EF4-FFF2-40B4-BE49-F238E27FC236}">
                <a16:creationId xmlns:a16="http://schemas.microsoft.com/office/drawing/2014/main" id="{6FE09491-657B-425B-9F80-984DB29F7CDB}"/>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r>
              <a:rPr lang="en-US" altLang="en-US" sz="601"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FOOTER GOES HERE</a:t>
            </a:r>
          </a:p>
        </p:txBody>
      </p:sp>
      <p:sp>
        <p:nvSpPr>
          <p:cNvPr id="156676" name="Slide Number Placeholder 4">
            <a:extLst>
              <a:ext uri="{FF2B5EF4-FFF2-40B4-BE49-F238E27FC236}">
                <a16:creationId xmlns:a16="http://schemas.microsoft.com/office/drawing/2014/main" id="{2FC45CE6-D6F2-4743-81DC-142468CF18A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B3983DE9-5D12-4E7F-9DE4-2C6416193A11}" type="slidenum">
              <a:rPr lang="en-US" altLang="en-US" sz="601">
                <a:solidFill>
                  <a:srgbClr val="6C6463"/>
                </a:solidFill>
                <a:latin typeface="Gill Sans MT" panose="020B0502020104020203" pitchFamily="34" charset="0"/>
              </a:rPr>
              <a:pPr defTabSz="604738"/>
              <a:t>10</a:t>
            </a:fld>
            <a:endParaRPr lang="en-US" altLang="en-US" sz="601" dirty="0">
              <a:solidFill>
                <a:srgbClr val="6C6463"/>
              </a:solidFill>
              <a:latin typeface="Gill Sans MT" panose="020B0502020104020203" pitchFamily="34" charset="0"/>
            </a:endParaRPr>
          </a:p>
        </p:txBody>
      </p:sp>
      <p:sp>
        <p:nvSpPr>
          <p:cNvPr id="156677" name="Title 5">
            <a:extLst>
              <a:ext uri="{FF2B5EF4-FFF2-40B4-BE49-F238E27FC236}">
                <a16:creationId xmlns:a16="http://schemas.microsoft.com/office/drawing/2014/main" id="{495D59B8-2DEB-4F7D-B6C1-02EEFBD9A410}"/>
              </a:ext>
            </a:extLst>
          </p:cNvPr>
          <p:cNvSpPr>
            <a:spLocks noGrp="1"/>
          </p:cNvSpPr>
          <p:nvPr>
            <p:ph type="title"/>
          </p:nvPr>
        </p:nvSpPr>
        <p:spPr>
          <a:xfrm>
            <a:off x="2101850" y="2"/>
            <a:ext cx="8305801" cy="1099175"/>
          </a:xfrm>
        </p:spPr>
        <p:txBody>
          <a:bodyPr/>
          <a:lstStyle/>
          <a:p>
            <a:pPr algn="ctr" eaLnBrk="1" hangingPunct="1"/>
            <a:r>
              <a:rPr lang="en-US" altLang="en-US" b="1" dirty="0">
                <a:latin typeface="Gill Sans MT" panose="020B0502020104020203" pitchFamily="34" charset="0"/>
                <a:cs typeface="Gill Sans MT" panose="020B0502020104020203" pitchFamily="34" charset="0"/>
              </a:rPr>
              <a:t>Common Issues and Resolution 1I</a:t>
            </a:r>
            <a:br>
              <a:rPr lang="en-US" altLang="en-US" b="1" dirty="0">
                <a:solidFill>
                  <a:srgbClr val="000000"/>
                </a:solidFill>
                <a:latin typeface="Gill Sans MT" panose="020B0502020104020203" pitchFamily="34" charset="0"/>
                <a:cs typeface="Gill Sans MT" panose="020B0502020104020203" pitchFamily="34" charset="0"/>
              </a:rPr>
            </a:br>
            <a:endParaRPr lang="en-US" altLang="en-US" b="1" dirty="0">
              <a:latin typeface="Gill Sans MT" panose="020B0502020104020203" pitchFamily="34" charset="0"/>
              <a:cs typeface="Gill Sans MT" panose="020B0502020104020203" pitchFamily="34" charset="0"/>
            </a:endParaRPr>
          </a:p>
        </p:txBody>
      </p:sp>
      <p:graphicFrame>
        <p:nvGraphicFramePr>
          <p:cNvPr id="27" name="Table 26">
            <a:extLst>
              <a:ext uri="{FF2B5EF4-FFF2-40B4-BE49-F238E27FC236}">
                <a16:creationId xmlns:a16="http://schemas.microsoft.com/office/drawing/2014/main" id="{E9452475-88DD-4BF8-AEF5-F3EDB0103174}"/>
              </a:ext>
            </a:extLst>
          </p:cNvPr>
          <p:cNvGraphicFramePr>
            <a:graphicFrameLocks noGrp="1"/>
          </p:cNvGraphicFramePr>
          <p:nvPr>
            <p:extLst>
              <p:ext uri="{D42A27DB-BD31-4B8C-83A1-F6EECF244321}">
                <p14:modId xmlns:p14="http://schemas.microsoft.com/office/powerpoint/2010/main" val="3414522309"/>
              </p:ext>
            </p:extLst>
          </p:nvPr>
        </p:nvGraphicFramePr>
        <p:xfrm>
          <a:off x="248311" y="916824"/>
          <a:ext cx="11695378" cy="5505895"/>
        </p:xfrm>
        <a:graphic>
          <a:graphicData uri="http://schemas.openxmlformats.org/drawingml/2006/table">
            <a:tbl>
              <a:tblPr firstRow="1" firstCol="1" bandRow="1">
                <a:tableStyleId>{5C22544A-7EE6-4342-B048-85BDC9FD1C3A}</a:tableStyleId>
              </a:tblPr>
              <a:tblGrid>
                <a:gridCol w="2083409">
                  <a:extLst>
                    <a:ext uri="{9D8B030D-6E8A-4147-A177-3AD203B41FA5}">
                      <a16:colId xmlns:a16="http://schemas.microsoft.com/office/drawing/2014/main" val="2165578924"/>
                    </a:ext>
                  </a:extLst>
                </a:gridCol>
                <a:gridCol w="9611969">
                  <a:extLst>
                    <a:ext uri="{9D8B030D-6E8A-4147-A177-3AD203B41FA5}">
                      <a16:colId xmlns:a16="http://schemas.microsoft.com/office/drawing/2014/main" val="2253113547"/>
                    </a:ext>
                  </a:extLst>
                </a:gridCol>
              </a:tblGrid>
              <a:tr h="766939">
                <a:tc>
                  <a:txBody>
                    <a:bodyPr/>
                    <a:lstStyle/>
                    <a:p>
                      <a:pPr marL="0" marR="0" lvl="0" indent="0" algn="l" defTabSz="457200" rtl="0" eaLnBrk="1" fontAlgn="auto" latinLnBrk="0" hangingPunct="1">
                        <a:lnSpc>
                          <a:spcPct val="107000"/>
                        </a:lnSpc>
                        <a:spcBef>
                          <a:spcPts val="0"/>
                        </a:spcBef>
                        <a:spcAft>
                          <a:spcPts val="0"/>
                        </a:spcAft>
                        <a:buClrTx/>
                        <a:buSzTx/>
                        <a:buFontTx/>
                        <a:buNone/>
                        <a:tabLst/>
                        <a:defRPr/>
                      </a:pPr>
                      <a:r>
                        <a:rPr lang="en-US" sz="2400" dirty="0">
                          <a:effectLst/>
                          <a:latin typeface="+mn-lt"/>
                          <a:ea typeface="Calibri" panose="020F0502020204030204" pitchFamily="34" charset="0"/>
                          <a:cs typeface="Times New Roman" panose="02020603050405020304" pitchFamily="18" charset="0"/>
                        </a:rPr>
                        <a:t>Potential Challenge</a:t>
                      </a:r>
                      <a:endParaRPr lang="en-US" sz="2400" dirty="0">
                        <a:effectLst/>
                        <a:latin typeface="+mj-lt"/>
                        <a:ea typeface="Calibri" panose="020F0502020204030204" pitchFamily="34" charset="0"/>
                        <a:cs typeface="Times New Roman" panose="02020603050405020304" pitchFamily="18" charset="0"/>
                      </a:endParaRPr>
                    </a:p>
                  </a:txBody>
                  <a:tcPr marL="55343" marR="55343" marT="7686" marB="7686"/>
                </a:tc>
                <a:tc>
                  <a:txBody>
                    <a:bodyPr/>
                    <a:lstStyle/>
                    <a:p>
                      <a:pPr marL="0" marR="0">
                        <a:lnSpc>
                          <a:spcPct val="107000"/>
                        </a:lnSpc>
                        <a:spcBef>
                          <a:spcPts val="0"/>
                        </a:spcBef>
                        <a:spcAft>
                          <a:spcPts val="0"/>
                        </a:spcAft>
                      </a:pPr>
                      <a:r>
                        <a:rPr lang="en-US" sz="2400" dirty="0">
                          <a:effectLst/>
                          <a:latin typeface="+mj-lt"/>
                          <a:ea typeface="Calibri" panose="020F0502020204030204" pitchFamily="34" charset="0"/>
                          <a:cs typeface="Times New Roman" panose="02020603050405020304" pitchFamily="18" charset="0"/>
                        </a:rPr>
                        <a:t>Possible Solutions</a:t>
                      </a:r>
                    </a:p>
                  </a:txBody>
                  <a:tcPr marL="55343" marR="55343" marT="7686" marB="7686"/>
                </a:tc>
                <a:extLst>
                  <a:ext uri="{0D108BD9-81ED-4DB2-BD59-A6C34878D82A}">
                    <a16:rowId xmlns:a16="http://schemas.microsoft.com/office/drawing/2014/main" val="2512221157"/>
                  </a:ext>
                </a:extLst>
              </a:tr>
              <a:tr h="4732904">
                <a:tc>
                  <a:txBody>
                    <a:bodyPr/>
                    <a:lstStyle/>
                    <a:p>
                      <a:pPr marL="0" marR="0">
                        <a:lnSpc>
                          <a:spcPct val="107000"/>
                        </a:lnSpc>
                        <a:spcBef>
                          <a:spcPts val="0"/>
                        </a:spcBef>
                        <a:spcAft>
                          <a:spcPts val="0"/>
                        </a:spcAft>
                      </a:pPr>
                      <a:r>
                        <a:rPr lang="en-US" sz="2400" b="1" kern="1200" dirty="0">
                          <a:solidFill>
                            <a:schemeClr val="lt1"/>
                          </a:solidFill>
                          <a:effectLst/>
                          <a:latin typeface="+mn-lt"/>
                          <a:ea typeface="+mn-ea"/>
                          <a:cs typeface="+mn-cs"/>
                        </a:rPr>
                        <a:t>Difficulty accessing data </a:t>
                      </a:r>
                      <a:endParaRPr lang="en-US" sz="2400" dirty="0">
                        <a:effectLst/>
                        <a:latin typeface="+mn-lt"/>
                        <a:ea typeface="Calibri" panose="020F0502020204030204" pitchFamily="34" charset="0"/>
                        <a:cs typeface="Times New Roman" panose="02020603050405020304" pitchFamily="18" charset="0"/>
                      </a:endParaRPr>
                    </a:p>
                  </a:txBody>
                  <a:tcPr marL="55343" marR="55343" marT="7686" marB="7686"/>
                </a:tc>
                <a:tc>
                  <a:txBody>
                    <a:bodyPr/>
                    <a:lstStyle/>
                    <a:p>
                      <a:pPr marL="285750" marR="0" indent="-285750">
                        <a:lnSpc>
                          <a:spcPct val="107000"/>
                        </a:lnSpc>
                        <a:spcBef>
                          <a:spcPts val="0"/>
                        </a:spcBef>
                        <a:spcAft>
                          <a:spcPts val="0"/>
                        </a:spcAft>
                        <a:buFont typeface="Arial" panose="020B0604020202020204" pitchFamily="34" charset="0"/>
                        <a:buChar char="•"/>
                      </a:pPr>
                      <a:r>
                        <a:rPr lang="en-US" sz="2600" dirty="0">
                          <a:effectLst/>
                          <a:latin typeface="+mn-lt"/>
                        </a:rPr>
                        <a:t>If it’s LMIS/eLMIS data that is not accessible, find out from the health facility who is responsible and has access or can help you access the data. </a:t>
                      </a:r>
                    </a:p>
                    <a:p>
                      <a:pPr marL="285750" marR="0" indent="-285750">
                        <a:lnSpc>
                          <a:spcPct val="107000"/>
                        </a:lnSpc>
                        <a:spcBef>
                          <a:spcPts val="0"/>
                        </a:spcBef>
                        <a:spcAft>
                          <a:spcPts val="0"/>
                        </a:spcAft>
                        <a:buFont typeface="Arial" panose="020B0604020202020204" pitchFamily="34" charset="0"/>
                        <a:buChar char="•"/>
                      </a:pPr>
                      <a:r>
                        <a:rPr lang="en-US" sz="2600" dirty="0">
                          <a:effectLst/>
                          <a:latin typeface="+mn-lt"/>
                        </a:rPr>
                        <a:t>To avoid running into such access problems, alert the sites in advance on what data to be collected, </a:t>
                      </a:r>
                      <a:r>
                        <a:rPr lang="en-US" sz="2600" dirty="0">
                          <a:solidFill>
                            <a:schemeClr val="tx1"/>
                          </a:solidFill>
                          <a:effectLst/>
                          <a:latin typeface="+mn-lt"/>
                        </a:rPr>
                        <a:t>and release of data is approved.</a:t>
                      </a:r>
                    </a:p>
                    <a:p>
                      <a:pPr marL="285750" marR="0" indent="-285750">
                        <a:lnSpc>
                          <a:spcPct val="107000"/>
                        </a:lnSpc>
                        <a:spcBef>
                          <a:spcPts val="0"/>
                        </a:spcBef>
                        <a:spcAft>
                          <a:spcPts val="0"/>
                        </a:spcAft>
                        <a:buFont typeface="Arial" panose="020B0604020202020204" pitchFamily="34" charset="0"/>
                        <a:buChar char="•"/>
                      </a:pPr>
                      <a:r>
                        <a:rPr lang="en-US" sz="2600" dirty="0">
                          <a:effectLst/>
                          <a:latin typeface="+mn-lt"/>
                        </a:rPr>
                        <a:t>Request for the data to be submitted electronically or by downloading eLMIS data before the site visit.</a:t>
                      </a:r>
                    </a:p>
                    <a:p>
                      <a:pPr marL="285750" marR="0" indent="-285750">
                        <a:lnSpc>
                          <a:spcPct val="107000"/>
                        </a:lnSpc>
                        <a:spcBef>
                          <a:spcPts val="0"/>
                        </a:spcBef>
                        <a:spcAft>
                          <a:spcPts val="0"/>
                        </a:spcAft>
                        <a:buFont typeface="Arial" panose="020B0604020202020204" pitchFamily="34" charset="0"/>
                        <a:buChar char="•"/>
                      </a:pPr>
                      <a:r>
                        <a:rPr lang="en-US" sz="2600" dirty="0">
                          <a:effectLst/>
                          <a:latin typeface="+mn-lt"/>
                        </a:rPr>
                        <a:t>Make sure data collectors hold introductory/in-briefing sessions with host site staff and request the right, knowledgeable HF staff to assist them.</a:t>
                      </a:r>
                    </a:p>
                  </a:txBody>
                  <a:tcPr marL="55343" marR="55343" marT="7686" marB="7686"/>
                </a:tc>
                <a:extLst>
                  <a:ext uri="{0D108BD9-81ED-4DB2-BD59-A6C34878D82A}">
                    <a16:rowId xmlns:a16="http://schemas.microsoft.com/office/drawing/2014/main" val="2651830758"/>
                  </a:ext>
                </a:extLst>
              </a:tr>
            </a:tbl>
          </a:graphicData>
        </a:graphic>
      </p:graphicFrame>
    </p:spTree>
    <p:extLst>
      <p:ext uri="{BB962C8B-B14F-4D97-AF65-F5344CB8AC3E}">
        <p14:creationId xmlns:p14="http://schemas.microsoft.com/office/powerpoint/2010/main" val="18801067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6674" name="Date Placeholder 2">
            <a:extLst>
              <a:ext uri="{FF2B5EF4-FFF2-40B4-BE49-F238E27FC236}">
                <a16:creationId xmlns:a16="http://schemas.microsoft.com/office/drawing/2014/main" id="{643D3D34-E6CB-4B3D-B35F-7AD057F50FB4}"/>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2C83D041-CE99-48B5-964C-D794C6E355AD}" type="datetime1">
              <a:rPr lang="en-US" altLang="en-US" sz="601">
                <a:solidFill>
                  <a:srgbClr val="6C6463"/>
                </a:solidFill>
                <a:latin typeface="Gill Sans MT" panose="020B0502020104020203" pitchFamily="34" charset="0"/>
              </a:rPr>
              <a:pPr defTabSz="604738"/>
              <a:t>10/24/2019</a:t>
            </a:fld>
            <a:endParaRPr lang="en-US" altLang="en-US" sz="601" dirty="0">
              <a:solidFill>
                <a:srgbClr val="6C6463"/>
              </a:solidFill>
              <a:latin typeface="Gill Sans MT" panose="020B0502020104020203" pitchFamily="34" charset="0"/>
            </a:endParaRPr>
          </a:p>
        </p:txBody>
      </p:sp>
      <p:sp>
        <p:nvSpPr>
          <p:cNvPr id="156675" name="Footer Placeholder 3">
            <a:extLst>
              <a:ext uri="{FF2B5EF4-FFF2-40B4-BE49-F238E27FC236}">
                <a16:creationId xmlns:a16="http://schemas.microsoft.com/office/drawing/2014/main" id="{6FE09491-657B-425B-9F80-984DB29F7CDB}"/>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r>
              <a:rPr lang="en-US" altLang="en-US" sz="601"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FOOTER GOES HERE</a:t>
            </a:r>
          </a:p>
        </p:txBody>
      </p:sp>
      <p:sp>
        <p:nvSpPr>
          <p:cNvPr id="156676" name="Slide Number Placeholder 4">
            <a:extLst>
              <a:ext uri="{FF2B5EF4-FFF2-40B4-BE49-F238E27FC236}">
                <a16:creationId xmlns:a16="http://schemas.microsoft.com/office/drawing/2014/main" id="{2FC45CE6-D6F2-4743-81DC-142468CF18A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B3983DE9-5D12-4E7F-9DE4-2C6416193A11}" type="slidenum">
              <a:rPr lang="en-US" altLang="en-US" sz="601">
                <a:solidFill>
                  <a:srgbClr val="6C6463"/>
                </a:solidFill>
                <a:latin typeface="Gill Sans MT" panose="020B0502020104020203" pitchFamily="34" charset="0"/>
              </a:rPr>
              <a:pPr defTabSz="604738"/>
              <a:t>11</a:t>
            </a:fld>
            <a:endParaRPr lang="en-US" altLang="en-US" sz="601" dirty="0">
              <a:solidFill>
                <a:srgbClr val="6C6463"/>
              </a:solidFill>
              <a:latin typeface="Gill Sans MT" panose="020B0502020104020203" pitchFamily="34" charset="0"/>
            </a:endParaRPr>
          </a:p>
        </p:txBody>
      </p:sp>
      <p:sp>
        <p:nvSpPr>
          <p:cNvPr id="156677" name="Title 5">
            <a:extLst>
              <a:ext uri="{FF2B5EF4-FFF2-40B4-BE49-F238E27FC236}">
                <a16:creationId xmlns:a16="http://schemas.microsoft.com/office/drawing/2014/main" id="{495D59B8-2DEB-4F7D-B6C1-02EEFBD9A410}"/>
              </a:ext>
            </a:extLst>
          </p:cNvPr>
          <p:cNvSpPr>
            <a:spLocks noGrp="1"/>
          </p:cNvSpPr>
          <p:nvPr>
            <p:ph type="title"/>
          </p:nvPr>
        </p:nvSpPr>
        <p:spPr>
          <a:xfrm>
            <a:off x="2101850" y="2"/>
            <a:ext cx="8305801" cy="1099175"/>
          </a:xfrm>
        </p:spPr>
        <p:txBody>
          <a:bodyPr/>
          <a:lstStyle/>
          <a:p>
            <a:pPr algn="ctr" eaLnBrk="1" hangingPunct="1"/>
            <a:r>
              <a:rPr lang="en-US" altLang="en-US" b="1" dirty="0">
                <a:latin typeface="Gill Sans MT" panose="020B0502020104020203" pitchFamily="34" charset="0"/>
                <a:cs typeface="Gill Sans MT" panose="020B0502020104020203" pitchFamily="34" charset="0"/>
              </a:rPr>
              <a:t>Common Issues and Resolution 1II</a:t>
            </a:r>
            <a:br>
              <a:rPr lang="en-US" altLang="en-US" b="1" dirty="0">
                <a:solidFill>
                  <a:srgbClr val="000000"/>
                </a:solidFill>
                <a:latin typeface="Gill Sans MT" panose="020B0502020104020203" pitchFamily="34" charset="0"/>
                <a:cs typeface="Gill Sans MT" panose="020B0502020104020203" pitchFamily="34" charset="0"/>
              </a:rPr>
            </a:br>
            <a:endParaRPr lang="en-US" altLang="en-US" b="1" dirty="0">
              <a:latin typeface="Gill Sans MT" panose="020B0502020104020203" pitchFamily="34" charset="0"/>
              <a:cs typeface="Gill Sans MT" panose="020B0502020104020203" pitchFamily="34" charset="0"/>
            </a:endParaRPr>
          </a:p>
        </p:txBody>
      </p:sp>
      <p:graphicFrame>
        <p:nvGraphicFramePr>
          <p:cNvPr id="27" name="Table 26">
            <a:extLst>
              <a:ext uri="{FF2B5EF4-FFF2-40B4-BE49-F238E27FC236}">
                <a16:creationId xmlns:a16="http://schemas.microsoft.com/office/drawing/2014/main" id="{E9452475-88DD-4BF8-AEF5-F3EDB0103174}"/>
              </a:ext>
            </a:extLst>
          </p:cNvPr>
          <p:cNvGraphicFramePr>
            <a:graphicFrameLocks noGrp="1"/>
          </p:cNvGraphicFramePr>
          <p:nvPr>
            <p:extLst>
              <p:ext uri="{D42A27DB-BD31-4B8C-83A1-F6EECF244321}">
                <p14:modId xmlns:p14="http://schemas.microsoft.com/office/powerpoint/2010/main" val="4132774108"/>
              </p:ext>
            </p:extLst>
          </p:nvPr>
        </p:nvGraphicFramePr>
        <p:xfrm>
          <a:off x="0" y="518401"/>
          <a:ext cx="11972925" cy="6269890"/>
        </p:xfrm>
        <a:graphic>
          <a:graphicData uri="http://schemas.openxmlformats.org/drawingml/2006/table">
            <a:tbl>
              <a:tblPr firstRow="1" firstCol="1" bandRow="1">
                <a:tableStyleId>{5C22544A-7EE6-4342-B048-85BDC9FD1C3A}</a:tableStyleId>
              </a:tblPr>
              <a:tblGrid>
                <a:gridCol w="2268328">
                  <a:extLst>
                    <a:ext uri="{9D8B030D-6E8A-4147-A177-3AD203B41FA5}">
                      <a16:colId xmlns:a16="http://schemas.microsoft.com/office/drawing/2014/main" val="2165578924"/>
                    </a:ext>
                  </a:extLst>
                </a:gridCol>
                <a:gridCol w="9704597">
                  <a:extLst>
                    <a:ext uri="{9D8B030D-6E8A-4147-A177-3AD203B41FA5}">
                      <a16:colId xmlns:a16="http://schemas.microsoft.com/office/drawing/2014/main" val="2253113547"/>
                    </a:ext>
                  </a:extLst>
                </a:gridCol>
              </a:tblGrid>
              <a:tr h="1148325">
                <a:tc>
                  <a:txBody>
                    <a:bodyPr/>
                    <a:lstStyle/>
                    <a:p>
                      <a:pPr marL="0" marR="0" lvl="0" indent="0" algn="l" defTabSz="457200" rtl="0" eaLnBrk="1" fontAlgn="auto" latinLnBrk="0" hangingPunct="1">
                        <a:lnSpc>
                          <a:spcPct val="107000"/>
                        </a:lnSpc>
                        <a:spcBef>
                          <a:spcPts val="0"/>
                        </a:spcBef>
                        <a:spcAft>
                          <a:spcPts val="0"/>
                        </a:spcAft>
                        <a:buClrTx/>
                        <a:buSzTx/>
                        <a:buFontTx/>
                        <a:buNone/>
                        <a:tabLst/>
                        <a:defRPr/>
                      </a:pPr>
                      <a:r>
                        <a:rPr lang="en-US" sz="2400" dirty="0">
                          <a:effectLst/>
                          <a:latin typeface="+mn-lt"/>
                          <a:ea typeface="Calibri" panose="020F0502020204030204" pitchFamily="34" charset="0"/>
                          <a:cs typeface="Times New Roman" panose="02020603050405020304" pitchFamily="18" charset="0"/>
                        </a:rPr>
                        <a:t>Potential Data Collection Challenge</a:t>
                      </a:r>
                      <a:endParaRPr lang="en-US" sz="2400" dirty="0">
                        <a:effectLst/>
                        <a:latin typeface="+mj-lt"/>
                        <a:ea typeface="Calibri" panose="020F0502020204030204" pitchFamily="34" charset="0"/>
                        <a:cs typeface="Times New Roman" panose="02020603050405020304" pitchFamily="18" charset="0"/>
                      </a:endParaRPr>
                    </a:p>
                  </a:txBody>
                  <a:tcPr marL="55343" marR="55343" marT="7686" marB="7686"/>
                </a:tc>
                <a:tc>
                  <a:txBody>
                    <a:bodyPr/>
                    <a:lstStyle/>
                    <a:p>
                      <a:pPr marL="0" marR="0">
                        <a:lnSpc>
                          <a:spcPct val="107000"/>
                        </a:lnSpc>
                        <a:spcBef>
                          <a:spcPts val="0"/>
                        </a:spcBef>
                        <a:spcAft>
                          <a:spcPts val="0"/>
                        </a:spcAft>
                      </a:pPr>
                      <a:r>
                        <a:rPr lang="en-US" sz="2400" dirty="0">
                          <a:effectLst/>
                          <a:latin typeface="+mj-lt"/>
                          <a:ea typeface="Calibri" panose="020F0502020204030204" pitchFamily="34" charset="0"/>
                          <a:cs typeface="Times New Roman" panose="02020603050405020304" pitchFamily="18" charset="0"/>
                        </a:rPr>
                        <a:t>Possible Solutions</a:t>
                      </a:r>
                    </a:p>
                  </a:txBody>
                  <a:tcPr marL="55343" marR="55343" marT="7686" marB="7686"/>
                </a:tc>
                <a:extLst>
                  <a:ext uri="{0D108BD9-81ED-4DB2-BD59-A6C34878D82A}">
                    <a16:rowId xmlns:a16="http://schemas.microsoft.com/office/drawing/2014/main" val="2512221157"/>
                  </a:ext>
                </a:extLst>
              </a:tr>
              <a:tr h="5105549">
                <a:tc>
                  <a:txBody>
                    <a:bodyPr/>
                    <a:lstStyle/>
                    <a:p>
                      <a:pPr marL="0" marR="0">
                        <a:lnSpc>
                          <a:spcPct val="107000"/>
                        </a:lnSpc>
                        <a:spcBef>
                          <a:spcPts val="0"/>
                        </a:spcBef>
                        <a:spcAft>
                          <a:spcPts val="0"/>
                        </a:spcAft>
                      </a:pPr>
                      <a:r>
                        <a:rPr lang="en-US" sz="2400" b="1" kern="1200" dirty="0">
                          <a:solidFill>
                            <a:schemeClr val="lt1"/>
                          </a:solidFill>
                          <a:effectLst/>
                          <a:latin typeface="+mn-lt"/>
                          <a:ea typeface="+mn-ea"/>
                          <a:cs typeface="+mn-cs"/>
                        </a:rPr>
                        <a:t>Transportation challenges</a:t>
                      </a:r>
                      <a:endParaRPr lang="en-US" sz="2400" dirty="0">
                        <a:effectLst/>
                        <a:latin typeface="+mn-lt"/>
                        <a:ea typeface="Calibri" panose="020F0502020204030204" pitchFamily="34" charset="0"/>
                        <a:cs typeface="Times New Roman" panose="02020603050405020304" pitchFamily="18" charset="0"/>
                      </a:endParaRPr>
                    </a:p>
                  </a:txBody>
                  <a:tcPr marL="55343" marR="55343" marT="7686" marB="7686"/>
                </a:tc>
                <a:tc>
                  <a:txBody>
                    <a:bodyPr/>
                    <a:lstStyle/>
                    <a:p>
                      <a:pPr marL="342900" marR="0" lvl="0" indent="-342900">
                        <a:lnSpc>
                          <a:spcPct val="100000"/>
                        </a:lnSpc>
                        <a:spcBef>
                          <a:spcPts val="600"/>
                        </a:spcBef>
                        <a:spcAft>
                          <a:spcPts val="600"/>
                        </a:spcAft>
                        <a:buFont typeface="Symbol" panose="05050102010706020507" pitchFamily="18" charset="2"/>
                        <a:buChar char=""/>
                      </a:pPr>
                      <a:r>
                        <a:rPr lang="en-US" sz="2600" dirty="0">
                          <a:solidFill>
                            <a:schemeClr val="tx1"/>
                          </a:solidFill>
                          <a:effectLst/>
                          <a:latin typeface="Gill Sans MT" panose="020B0502020104020203" pitchFamily="34" charset="0"/>
                          <a:ea typeface="Calibri" panose="020F0502020204030204" pitchFamily="34" charset="0"/>
                          <a:cs typeface="Calibri" panose="020F0502020204030204" pitchFamily="34" charset="0"/>
                        </a:rPr>
                        <a:t>Plan field logistics (including securing safe and well serviced vehicles). </a:t>
                      </a:r>
                    </a:p>
                    <a:p>
                      <a:pPr marL="342900" marR="0" lvl="0" indent="-342900">
                        <a:lnSpc>
                          <a:spcPct val="100000"/>
                        </a:lnSpc>
                        <a:spcBef>
                          <a:spcPts val="600"/>
                        </a:spcBef>
                        <a:spcAft>
                          <a:spcPts val="600"/>
                        </a:spcAft>
                        <a:buFont typeface="Symbol" panose="05050102010706020507" pitchFamily="18" charset="2"/>
                        <a:buChar char=""/>
                      </a:pPr>
                      <a:r>
                        <a:rPr lang="en-US" sz="2600" dirty="0">
                          <a:solidFill>
                            <a:schemeClr val="tx1"/>
                          </a:solidFill>
                          <a:effectLst/>
                          <a:latin typeface="Gill Sans MT" panose="020B0502020104020203" pitchFamily="34" charset="0"/>
                          <a:ea typeface="Calibri" panose="020F0502020204030204" pitchFamily="34" charset="0"/>
                          <a:cs typeface="Calibri" panose="020F0502020204030204" pitchFamily="34" charset="0"/>
                        </a:rPr>
                        <a:t>Provide data collection teams with appropriate vehicles for the terrain and/or weather conditions,</a:t>
                      </a:r>
                      <a:r>
                        <a:rPr lang="en-US" sz="2600" baseline="0" dirty="0">
                          <a:solidFill>
                            <a:schemeClr val="tx1"/>
                          </a:solidFill>
                          <a:effectLst/>
                          <a:latin typeface="Gill Sans MT" panose="020B0502020104020203" pitchFamily="34" charset="0"/>
                          <a:ea typeface="Calibri" panose="020F0502020204030204" pitchFamily="34" charset="0"/>
                          <a:cs typeface="Calibri" panose="020F0502020204030204" pitchFamily="34" charset="0"/>
                        </a:rPr>
                        <a:t> and provide </a:t>
                      </a:r>
                      <a:r>
                        <a:rPr lang="en-US" sz="2600" dirty="0">
                          <a:solidFill>
                            <a:schemeClr val="tx1"/>
                          </a:solidFill>
                          <a:effectLst/>
                          <a:latin typeface="Gill Sans MT" panose="020B0502020104020203" pitchFamily="34" charset="0"/>
                          <a:ea typeface="Calibri" panose="020F0502020204030204" pitchFamily="34" charset="0"/>
                          <a:cs typeface="Calibri" panose="020F0502020204030204" pitchFamily="34" charset="0"/>
                        </a:rPr>
                        <a:t>adequate gasoline storage capacity and/or reserve gasoline, frequently needed spare parts for teams traveling to remote areas.  </a:t>
                      </a:r>
                    </a:p>
                    <a:p>
                      <a:pPr marL="342900" marR="0" lvl="0" indent="-342900">
                        <a:lnSpc>
                          <a:spcPct val="100000"/>
                        </a:lnSpc>
                        <a:spcBef>
                          <a:spcPts val="0"/>
                        </a:spcBef>
                        <a:spcAft>
                          <a:spcPts val="1200"/>
                        </a:spcAft>
                        <a:buFont typeface="Symbol" panose="05050102010706020507" pitchFamily="18" charset="2"/>
                        <a:buChar char=""/>
                      </a:pPr>
                      <a:r>
                        <a:rPr lang="en-US" sz="2600" dirty="0">
                          <a:solidFill>
                            <a:schemeClr val="tx1"/>
                          </a:solidFill>
                          <a:effectLst/>
                          <a:latin typeface="Gill Sans MT" panose="020B0502020104020203" pitchFamily="34" charset="0"/>
                          <a:ea typeface="Calibri" panose="020F0502020204030204" pitchFamily="34" charset="0"/>
                          <a:cs typeface="Calibri" panose="020F0502020204030204" pitchFamily="34" charset="0"/>
                        </a:rPr>
                        <a:t>Schedule to travel during appropriate times to avoid interruptions or unsafe travel, consider public holidays, and planned or possible competing activities at the sites to be visited. </a:t>
                      </a:r>
                    </a:p>
                    <a:p>
                      <a:pPr marL="342900" marR="0" lvl="0" indent="-342900">
                        <a:lnSpc>
                          <a:spcPct val="100000"/>
                        </a:lnSpc>
                        <a:spcBef>
                          <a:spcPts val="0"/>
                        </a:spcBef>
                        <a:spcAft>
                          <a:spcPts val="1200"/>
                        </a:spcAft>
                        <a:buFont typeface="Symbol" panose="05050102010706020507" pitchFamily="18" charset="2"/>
                        <a:buChar char=""/>
                      </a:pPr>
                      <a:r>
                        <a:rPr lang="en-US" sz="2600" dirty="0">
                          <a:solidFill>
                            <a:schemeClr val="tx1"/>
                          </a:solidFill>
                          <a:effectLst/>
                          <a:latin typeface="Gill Sans MT" panose="020B0502020104020203" pitchFamily="34" charset="0"/>
                          <a:ea typeface="Calibri" panose="020F0502020204030204" pitchFamily="34" charset="0"/>
                          <a:cs typeface="Calibri" panose="020F0502020204030204" pitchFamily="34" charset="0"/>
                        </a:rPr>
                        <a:t>Provide data collection teams with optimized routings.</a:t>
                      </a:r>
                    </a:p>
                    <a:p>
                      <a:pPr marL="342900" marR="0" lvl="0" indent="-342900">
                        <a:lnSpc>
                          <a:spcPct val="100000"/>
                        </a:lnSpc>
                        <a:spcBef>
                          <a:spcPts val="0"/>
                        </a:spcBef>
                        <a:spcAft>
                          <a:spcPts val="1200"/>
                        </a:spcAft>
                        <a:buFont typeface="Symbol" panose="05050102010706020507" pitchFamily="18" charset="2"/>
                        <a:buChar char=""/>
                      </a:pPr>
                      <a:r>
                        <a:rPr lang="en-US" sz="2600" dirty="0">
                          <a:solidFill>
                            <a:schemeClr val="tx1"/>
                          </a:solidFill>
                          <a:effectLst/>
                          <a:latin typeface="Gill Sans MT" panose="020B0502020104020203" pitchFamily="34" charset="0"/>
                          <a:ea typeface="Calibri" panose="020F0502020204030204" pitchFamily="34" charset="0"/>
                          <a:cs typeface="Calibri" panose="020F0502020204030204" pitchFamily="34" charset="0"/>
                        </a:rPr>
                        <a:t>Proactively investigate and understand the nature and contributory factors for the transportation problems.</a:t>
                      </a:r>
                    </a:p>
                  </a:txBody>
                  <a:tcPr marL="90712" marR="90712" marT="0" marB="0"/>
                </a:tc>
                <a:extLst>
                  <a:ext uri="{0D108BD9-81ED-4DB2-BD59-A6C34878D82A}">
                    <a16:rowId xmlns:a16="http://schemas.microsoft.com/office/drawing/2014/main" val="2651830758"/>
                  </a:ext>
                </a:extLst>
              </a:tr>
            </a:tbl>
          </a:graphicData>
        </a:graphic>
      </p:graphicFrame>
    </p:spTree>
    <p:extLst>
      <p:ext uri="{BB962C8B-B14F-4D97-AF65-F5344CB8AC3E}">
        <p14:creationId xmlns:p14="http://schemas.microsoft.com/office/powerpoint/2010/main" val="41393282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6674" name="Date Placeholder 2">
            <a:extLst>
              <a:ext uri="{FF2B5EF4-FFF2-40B4-BE49-F238E27FC236}">
                <a16:creationId xmlns:a16="http://schemas.microsoft.com/office/drawing/2014/main" id="{643D3D34-E6CB-4B3D-B35F-7AD057F50FB4}"/>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2C83D041-CE99-48B5-964C-D794C6E355AD}" type="datetime1">
              <a:rPr lang="en-US" altLang="en-US" sz="601">
                <a:solidFill>
                  <a:srgbClr val="6C6463"/>
                </a:solidFill>
                <a:latin typeface="Gill Sans MT" panose="020B0502020104020203" pitchFamily="34" charset="0"/>
              </a:rPr>
              <a:pPr defTabSz="604738"/>
              <a:t>10/24/2019</a:t>
            </a:fld>
            <a:endParaRPr lang="en-US" altLang="en-US" sz="601" dirty="0">
              <a:solidFill>
                <a:srgbClr val="6C6463"/>
              </a:solidFill>
              <a:latin typeface="Gill Sans MT" panose="020B0502020104020203" pitchFamily="34" charset="0"/>
            </a:endParaRPr>
          </a:p>
        </p:txBody>
      </p:sp>
      <p:sp>
        <p:nvSpPr>
          <p:cNvPr id="156675" name="Footer Placeholder 3">
            <a:extLst>
              <a:ext uri="{FF2B5EF4-FFF2-40B4-BE49-F238E27FC236}">
                <a16:creationId xmlns:a16="http://schemas.microsoft.com/office/drawing/2014/main" id="{6FE09491-657B-425B-9F80-984DB29F7CDB}"/>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r>
              <a:rPr lang="en-US" altLang="en-US" sz="601"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FOOTER GOES HERE</a:t>
            </a:r>
          </a:p>
        </p:txBody>
      </p:sp>
      <p:sp>
        <p:nvSpPr>
          <p:cNvPr id="156676" name="Slide Number Placeholder 4">
            <a:extLst>
              <a:ext uri="{FF2B5EF4-FFF2-40B4-BE49-F238E27FC236}">
                <a16:creationId xmlns:a16="http://schemas.microsoft.com/office/drawing/2014/main" id="{2FC45CE6-D6F2-4743-81DC-142468CF18A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B3983DE9-5D12-4E7F-9DE4-2C6416193A11}" type="slidenum">
              <a:rPr lang="en-US" altLang="en-US" sz="601">
                <a:solidFill>
                  <a:srgbClr val="6C6463"/>
                </a:solidFill>
                <a:latin typeface="Gill Sans MT" panose="020B0502020104020203" pitchFamily="34" charset="0"/>
              </a:rPr>
              <a:pPr defTabSz="604738"/>
              <a:t>12</a:t>
            </a:fld>
            <a:endParaRPr lang="en-US" altLang="en-US" sz="601" dirty="0">
              <a:solidFill>
                <a:srgbClr val="6C6463"/>
              </a:solidFill>
              <a:latin typeface="Gill Sans MT" panose="020B0502020104020203" pitchFamily="34" charset="0"/>
            </a:endParaRPr>
          </a:p>
        </p:txBody>
      </p:sp>
      <p:sp>
        <p:nvSpPr>
          <p:cNvPr id="156677" name="Title 5">
            <a:extLst>
              <a:ext uri="{FF2B5EF4-FFF2-40B4-BE49-F238E27FC236}">
                <a16:creationId xmlns:a16="http://schemas.microsoft.com/office/drawing/2014/main" id="{495D59B8-2DEB-4F7D-B6C1-02EEFBD9A410}"/>
              </a:ext>
            </a:extLst>
          </p:cNvPr>
          <p:cNvSpPr>
            <a:spLocks noGrp="1"/>
          </p:cNvSpPr>
          <p:nvPr>
            <p:ph type="title"/>
          </p:nvPr>
        </p:nvSpPr>
        <p:spPr>
          <a:xfrm>
            <a:off x="2101850" y="2"/>
            <a:ext cx="8305801" cy="1099175"/>
          </a:xfrm>
        </p:spPr>
        <p:txBody>
          <a:bodyPr/>
          <a:lstStyle/>
          <a:p>
            <a:pPr algn="ctr" eaLnBrk="1" hangingPunct="1"/>
            <a:r>
              <a:rPr lang="en-US" altLang="en-US" b="1" dirty="0">
                <a:latin typeface="Gill Sans MT" panose="020B0502020104020203" pitchFamily="34" charset="0"/>
                <a:cs typeface="Gill Sans MT" panose="020B0502020104020203" pitchFamily="34" charset="0"/>
              </a:rPr>
              <a:t>Common Issues and Resolution 1V</a:t>
            </a:r>
            <a:br>
              <a:rPr lang="en-US" altLang="en-US" b="1" dirty="0">
                <a:solidFill>
                  <a:srgbClr val="000000"/>
                </a:solidFill>
                <a:latin typeface="Gill Sans MT" panose="020B0502020104020203" pitchFamily="34" charset="0"/>
                <a:cs typeface="Gill Sans MT" panose="020B0502020104020203" pitchFamily="34" charset="0"/>
              </a:rPr>
            </a:br>
            <a:endParaRPr lang="en-US" altLang="en-US" b="1" dirty="0">
              <a:latin typeface="Gill Sans MT" panose="020B0502020104020203" pitchFamily="34" charset="0"/>
              <a:cs typeface="Gill Sans MT" panose="020B0502020104020203" pitchFamily="34" charset="0"/>
            </a:endParaRPr>
          </a:p>
        </p:txBody>
      </p:sp>
      <p:graphicFrame>
        <p:nvGraphicFramePr>
          <p:cNvPr id="27" name="Table 26">
            <a:extLst>
              <a:ext uri="{FF2B5EF4-FFF2-40B4-BE49-F238E27FC236}">
                <a16:creationId xmlns:a16="http://schemas.microsoft.com/office/drawing/2014/main" id="{E9452475-88DD-4BF8-AEF5-F3EDB0103174}"/>
              </a:ext>
            </a:extLst>
          </p:cNvPr>
          <p:cNvGraphicFramePr>
            <a:graphicFrameLocks noGrp="1"/>
          </p:cNvGraphicFramePr>
          <p:nvPr>
            <p:extLst>
              <p:ext uri="{D42A27DB-BD31-4B8C-83A1-F6EECF244321}">
                <p14:modId xmlns:p14="http://schemas.microsoft.com/office/powerpoint/2010/main" val="22531042"/>
              </p:ext>
            </p:extLst>
          </p:nvPr>
        </p:nvGraphicFramePr>
        <p:xfrm>
          <a:off x="48530" y="518401"/>
          <a:ext cx="12084143" cy="6134360"/>
        </p:xfrm>
        <a:graphic>
          <a:graphicData uri="http://schemas.openxmlformats.org/drawingml/2006/table">
            <a:tbl>
              <a:tblPr firstRow="1" firstCol="1" bandRow="1">
                <a:tableStyleId>{5C22544A-7EE6-4342-B048-85BDC9FD1C3A}</a:tableStyleId>
              </a:tblPr>
              <a:tblGrid>
                <a:gridCol w="2289399">
                  <a:extLst>
                    <a:ext uri="{9D8B030D-6E8A-4147-A177-3AD203B41FA5}">
                      <a16:colId xmlns:a16="http://schemas.microsoft.com/office/drawing/2014/main" val="2165578924"/>
                    </a:ext>
                  </a:extLst>
                </a:gridCol>
                <a:gridCol w="9794744">
                  <a:extLst>
                    <a:ext uri="{9D8B030D-6E8A-4147-A177-3AD203B41FA5}">
                      <a16:colId xmlns:a16="http://schemas.microsoft.com/office/drawing/2014/main" val="2253113547"/>
                    </a:ext>
                  </a:extLst>
                </a:gridCol>
              </a:tblGrid>
              <a:tr h="908063">
                <a:tc>
                  <a:txBody>
                    <a:bodyPr/>
                    <a:lstStyle/>
                    <a:p>
                      <a:pPr marL="0" marR="0" lvl="0" indent="0" algn="l" defTabSz="457200" rtl="0" eaLnBrk="1" fontAlgn="auto" latinLnBrk="0" hangingPunct="1">
                        <a:lnSpc>
                          <a:spcPct val="107000"/>
                        </a:lnSpc>
                        <a:spcBef>
                          <a:spcPts val="0"/>
                        </a:spcBef>
                        <a:spcAft>
                          <a:spcPts val="0"/>
                        </a:spcAft>
                        <a:buClrTx/>
                        <a:buSzTx/>
                        <a:buFontTx/>
                        <a:buNone/>
                        <a:tabLst/>
                        <a:defRPr/>
                      </a:pPr>
                      <a:r>
                        <a:rPr lang="en-US" sz="2400" dirty="0">
                          <a:effectLst/>
                          <a:latin typeface="+mn-lt"/>
                          <a:ea typeface="Calibri" panose="020F0502020204030204" pitchFamily="34" charset="0"/>
                          <a:cs typeface="Times New Roman" panose="02020603050405020304" pitchFamily="18" charset="0"/>
                        </a:rPr>
                        <a:t>Potential Challenge</a:t>
                      </a:r>
                      <a:endParaRPr lang="en-US" sz="2400" dirty="0">
                        <a:effectLst/>
                        <a:latin typeface="+mj-lt"/>
                        <a:ea typeface="Calibri" panose="020F0502020204030204" pitchFamily="34" charset="0"/>
                        <a:cs typeface="Times New Roman" panose="02020603050405020304" pitchFamily="18" charset="0"/>
                      </a:endParaRPr>
                    </a:p>
                  </a:txBody>
                  <a:tcPr marL="55343" marR="55343" marT="7686" marB="7686"/>
                </a:tc>
                <a:tc>
                  <a:txBody>
                    <a:bodyPr/>
                    <a:lstStyle/>
                    <a:p>
                      <a:pPr marL="0" marR="0">
                        <a:lnSpc>
                          <a:spcPct val="107000"/>
                        </a:lnSpc>
                        <a:spcBef>
                          <a:spcPts val="0"/>
                        </a:spcBef>
                        <a:spcAft>
                          <a:spcPts val="0"/>
                        </a:spcAft>
                      </a:pPr>
                      <a:r>
                        <a:rPr lang="en-US" sz="2400" dirty="0">
                          <a:effectLst/>
                          <a:latin typeface="+mn-lt"/>
                          <a:ea typeface="Calibri" panose="020F0502020204030204" pitchFamily="34" charset="0"/>
                          <a:cs typeface="Times New Roman" panose="02020603050405020304" pitchFamily="18" charset="0"/>
                        </a:rPr>
                        <a:t>Possible Solutions</a:t>
                      </a:r>
                    </a:p>
                  </a:txBody>
                  <a:tcPr marL="55343" marR="55343" marT="7686" marB="7686"/>
                </a:tc>
                <a:extLst>
                  <a:ext uri="{0D108BD9-81ED-4DB2-BD59-A6C34878D82A}">
                    <a16:rowId xmlns:a16="http://schemas.microsoft.com/office/drawing/2014/main" val="2512221157"/>
                  </a:ext>
                </a:extLst>
              </a:tr>
              <a:tr h="5226297">
                <a:tc>
                  <a:txBody>
                    <a:bodyPr/>
                    <a:lstStyle/>
                    <a:p>
                      <a:pPr marL="0" marR="0">
                        <a:lnSpc>
                          <a:spcPct val="107000"/>
                        </a:lnSpc>
                        <a:spcBef>
                          <a:spcPts val="0"/>
                        </a:spcBef>
                        <a:spcAft>
                          <a:spcPts val="0"/>
                        </a:spcAft>
                      </a:pPr>
                      <a:r>
                        <a:rPr lang="en-US" sz="2100" b="1" kern="1200" dirty="0">
                          <a:solidFill>
                            <a:schemeClr val="lt1"/>
                          </a:solidFill>
                          <a:effectLst/>
                          <a:latin typeface="+mn-lt"/>
                          <a:ea typeface="+mn-ea"/>
                          <a:cs typeface="+mn-cs"/>
                        </a:rPr>
                        <a:t>Data collectors face problems using tablet PCs, CMM/KPI data collection instruments, or any other issues that may arise during capability interviews or KPI data collection </a:t>
                      </a:r>
                      <a:endParaRPr lang="en-US" sz="2100" dirty="0">
                        <a:effectLst/>
                        <a:latin typeface="+mn-lt"/>
                        <a:ea typeface="Calibri" panose="020F0502020204030204" pitchFamily="34" charset="0"/>
                        <a:cs typeface="Times New Roman" panose="02020603050405020304" pitchFamily="18" charset="0"/>
                      </a:endParaRPr>
                    </a:p>
                  </a:txBody>
                  <a:tcPr marL="55343" marR="55343" marT="7686" marB="7686"/>
                </a:tc>
                <a:tc>
                  <a:txBody>
                    <a:bodyPr/>
                    <a:lstStyle/>
                    <a:p>
                      <a:pPr marL="342900" marR="0" lvl="0" indent="-342900">
                        <a:lnSpc>
                          <a:spcPts val="1400"/>
                        </a:lnSpc>
                        <a:spcBef>
                          <a:spcPts val="0"/>
                        </a:spcBef>
                        <a:spcAft>
                          <a:spcPts val="1200"/>
                        </a:spcAft>
                        <a:buFont typeface="Symbol" panose="05050102010706020507" pitchFamily="18" charset="2"/>
                        <a:buChar char=""/>
                      </a:pPr>
                      <a:endParaRPr lang="en-US" sz="2600" dirty="0">
                        <a:solidFill>
                          <a:schemeClr val="tx1"/>
                        </a:solidFill>
                        <a:effectLst/>
                        <a:latin typeface="+mn-lt"/>
                        <a:ea typeface="Calibri" panose="020F0502020204030204" pitchFamily="34" charset="0"/>
                        <a:cs typeface="Calibri" panose="020F0502020204030204" pitchFamily="34" charset="0"/>
                      </a:endParaRPr>
                    </a:p>
                    <a:p>
                      <a:pPr marL="342900" marR="0" lvl="0" indent="-342900">
                        <a:lnSpc>
                          <a:spcPct val="100000"/>
                        </a:lnSpc>
                        <a:spcBef>
                          <a:spcPts val="0"/>
                        </a:spcBef>
                        <a:spcAft>
                          <a:spcPts val="1200"/>
                        </a:spcAft>
                        <a:buFont typeface="Symbol" panose="05050102010706020507" pitchFamily="18" charset="2"/>
                        <a:buChar char=""/>
                      </a:pPr>
                      <a:r>
                        <a:rPr lang="en-US" sz="2600" dirty="0">
                          <a:solidFill>
                            <a:schemeClr val="tx1"/>
                          </a:solidFill>
                          <a:effectLst/>
                          <a:latin typeface="+mn-lt"/>
                          <a:ea typeface="Calibri" panose="020F0502020204030204" pitchFamily="34" charset="0"/>
                          <a:cs typeface="Calibri" panose="020F0502020204030204" pitchFamily="34" charset="0"/>
                        </a:rPr>
                        <a:t>Set up and use WhatsApp group or other appropriate social media platform to enable real time, two-way coordination and communication between the central coordination unit and field teams, and communication among field teams to share experiences and advise each other on solving data collection problems in real time</a:t>
                      </a:r>
                    </a:p>
                    <a:p>
                      <a:pPr marL="342900" marR="0" lvl="0" indent="-342900">
                        <a:lnSpc>
                          <a:spcPct val="100000"/>
                        </a:lnSpc>
                        <a:spcBef>
                          <a:spcPts val="0"/>
                        </a:spcBef>
                        <a:spcAft>
                          <a:spcPts val="1200"/>
                        </a:spcAft>
                        <a:buFont typeface="Symbol" panose="05050102010706020507" pitchFamily="18" charset="2"/>
                        <a:buChar char=""/>
                      </a:pPr>
                      <a:r>
                        <a:rPr lang="en-US" sz="2600" dirty="0">
                          <a:solidFill>
                            <a:schemeClr val="tx1"/>
                          </a:solidFill>
                          <a:effectLst/>
                          <a:latin typeface="+mn-lt"/>
                          <a:ea typeface="Calibri" panose="020F0502020204030204" pitchFamily="34" charset="0"/>
                          <a:cs typeface="Calibri" panose="020F0502020204030204" pitchFamily="34" charset="0"/>
                        </a:rPr>
                        <a:t>The Data Manager should remotely support the field teams from the central unit by providing real-time answers to any inquiries, and help promptly solve field challenges.</a:t>
                      </a:r>
                      <a:r>
                        <a:rPr lang="en-US" sz="2400" kern="1200" dirty="0">
                          <a:solidFill>
                            <a:schemeClr val="dk1"/>
                          </a:solidFill>
                          <a:effectLst/>
                          <a:latin typeface="+mn-lt"/>
                          <a:ea typeface="+mn-ea"/>
                          <a:cs typeface="+mn-cs"/>
                        </a:rPr>
                        <a:t> </a:t>
                      </a:r>
                      <a:r>
                        <a:rPr lang="en-US" sz="2600" kern="1200" dirty="0">
                          <a:solidFill>
                            <a:schemeClr val="tx1"/>
                          </a:solidFill>
                          <a:effectLst/>
                          <a:latin typeface="+mn-lt"/>
                          <a:ea typeface="+mn-ea"/>
                          <a:cs typeface="+mn-cs"/>
                        </a:rPr>
                        <a:t>Central unit to upload modified forms if needed</a:t>
                      </a:r>
                    </a:p>
                    <a:p>
                      <a:pPr marL="342900" marR="0" lvl="0" indent="-342900">
                        <a:lnSpc>
                          <a:spcPct val="100000"/>
                        </a:lnSpc>
                        <a:spcBef>
                          <a:spcPts val="0"/>
                        </a:spcBef>
                        <a:spcAft>
                          <a:spcPts val="1200"/>
                        </a:spcAft>
                        <a:buFont typeface="Symbol" panose="05050102010706020507" pitchFamily="18" charset="2"/>
                        <a:buChar char=""/>
                      </a:pPr>
                      <a:r>
                        <a:rPr lang="en-US" sz="2600" kern="1200" dirty="0">
                          <a:solidFill>
                            <a:schemeClr val="tx1"/>
                          </a:solidFill>
                          <a:effectLst/>
                          <a:latin typeface="+mn-lt"/>
                          <a:ea typeface="+mn-ea"/>
                          <a:cs typeface="+mn-cs"/>
                        </a:rPr>
                        <a:t>Field teams should have paper forms as backup</a:t>
                      </a:r>
                      <a:endParaRPr lang="en-US" sz="2600" dirty="0">
                        <a:solidFill>
                          <a:schemeClr val="tx1"/>
                        </a:solidFill>
                        <a:effectLst/>
                        <a:latin typeface="+mn-lt"/>
                        <a:ea typeface="Calibri" panose="020F0502020204030204" pitchFamily="34" charset="0"/>
                        <a:cs typeface="Calibri" panose="020F0502020204030204" pitchFamily="34" charset="0"/>
                      </a:endParaRPr>
                    </a:p>
                  </a:txBody>
                  <a:tcPr marL="90712" marR="90712" marT="0" marB="0"/>
                </a:tc>
                <a:extLst>
                  <a:ext uri="{0D108BD9-81ED-4DB2-BD59-A6C34878D82A}">
                    <a16:rowId xmlns:a16="http://schemas.microsoft.com/office/drawing/2014/main" val="2651830758"/>
                  </a:ext>
                </a:extLst>
              </a:tr>
            </a:tbl>
          </a:graphicData>
        </a:graphic>
      </p:graphicFrame>
    </p:spTree>
    <p:extLst>
      <p:ext uri="{BB962C8B-B14F-4D97-AF65-F5344CB8AC3E}">
        <p14:creationId xmlns:p14="http://schemas.microsoft.com/office/powerpoint/2010/main" val="5562582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6674" name="Date Placeholder 2">
            <a:extLst>
              <a:ext uri="{FF2B5EF4-FFF2-40B4-BE49-F238E27FC236}">
                <a16:creationId xmlns:a16="http://schemas.microsoft.com/office/drawing/2014/main" id="{643D3D34-E6CB-4B3D-B35F-7AD057F50FB4}"/>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2C83D041-CE99-48B5-964C-D794C6E355AD}" type="datetime1">
              <a:rPr lang="en-US" altLang="en-US" sz="601">
                <a:solidFill>
                  <a:srgbClr val="6C6463"/>
                </a:solidFill>
                <a:latin typeface="Gill Sans MT" panose="020B0502020104020203" pitchFamily="34" charset="0"/>
              </a:rPr>
              <a:pPr defTabSz="604738"/>
              <a:t>10/24/2019</a:t>
            </a:fld>
            <a:endParaRPr lang="en-US" altLang="en-US" sz="601" dirty="0">
              <a:solidFill>
                <a:srgbClr val="6C6463"/>
              </a:solidFill>
              <a:latin typeface="Gill Sans MT" panose="020B0502020104020203" pitchFamily="34" charset="0"/>
            </a:endParaRPr>
          </a:p>
        </p:txBody>
      </p:sp>
      <p:sp>
        <p:nvSpPr>
          <p:cNvPr id="156675" name="Footer Placeholder 3">
            <a:extLst>
              <a:ext uri="{FF2B5EF4-FFF2-40B4-BE49-F238E27FC236}">
                <a16:creationId xmlns:a16="http://schemas.microsoft.com/office/drawing/2014/main" id="{6FE09491-657B-425B-9F80-984DB29F7CDB}"/>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r>
              <a:rPr lang="en-US" altLang="en-US" sz="601"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FOOTER GOES HERE</a:t>
            </a:r>
          </a:p>
        </p:txBody>
      </p:sp>
      <p:sp>
        <p:nvSpPr>
          <p:cNvPr id="156676" name="Slide Number Placeholder 4">
            <a:extLst>
              <a:ext uri="{FF2B5EF4-FFF2-40B4-BE49-F238E27FC236}">
                <a16:creationId xmlns:a16="http://schemas.microsoft.com/office/drawing/2014/main" id="{2FC45CE6-D6F2-4743-81DC-142468CF18A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B3983DE9-5D12-4E7F-9DE4-2C6416193A11}" type="slidenum">
              <a:rPr lang="en-US" altLang="en-US" sz="601">
                <a:solidFill>
                  <a:srgbClr val="6C6463"/>
                </a:solidFill>
                <a:latin typeface="Gill Sans MT" panose="020B0502020104020203" pitchFamily="34" charset="0"/>
              </a:rPr>
              <a:pPr defTabSz="604738"/>
              <a:t>13</a:t>
            </a:fld>
            <a:endParaRPr lang="en-US" altLang="en-US" sz="601" dirty="0">
              <a:solidFill>
                <a:srgbClr val="6C6463"/>
              </a:solidFill>
              <a:latin typeface="Gill Sans MT" panose="020B0502020104020203" pitchFamily="34" charset="0"/>
            </a:endParaRPr>
          </a:p>
        </p:txBody>
      </p:sp>
      <p:sp>
        <p:nvSpPr>
          <p:cNvPr id="156677" name="Title 5">
            <a:extLst>
              <a:ext uri="{FF2B5EF4-FFF2-40B4-BE49-F238E27FC236}">
                <a16:creationId xmlns:a16="http://schemas.microsoft.com/office/drawing/2014/main" id="{495D59B8-2DEB-4F7D-B6C1-02EEFBD9A410}"/>
              </a:ext>
            </a:extLst>
          </p:cNvPr>
          <p:cNvSpPr>
            <a:spLocks noGrp="1"/>
          </p:cNvSpPr>
          <p:nvPr>
            <p:ph type="title"/>
          </p:nvPr>
        </p:nvSpPr>
        <p:spPr>
          <a:xfrm>
            <a:off x="2101850" y="2"/>
            <a:ext cx="8305801" cy="1099175"/>
          </a:xfrm>
        </p:spPr>
        <p:txBody>
          <a:bodyPr/>
          <a:lstStyle/>
          <a:p>
            <a:pPr algn="ctr" eaLnBrk="1" hangingPunct="1"/>
            <a:r>
              <a:rPr lang="en-US" altLang="en-US" b="1" dirty="0">
                <a:latin typeface="Gill Sans MT" panose="020B0502020104020203" pitchFamily="34" charset="0"/>
                <a:cs typeface="Gill Sans MT" panose="020B0502020104020203" pitchFamily="34" charset="0"/>
              </a:rPr>
              <a:t>Common Issues and Resolution V</a:t>
            </a:r>
            <a:br>
              <a:rPr lang="en-US" altLang="en-US" b="1" dirty="0">
                <a:solidFill>
                  <a:srgbClr val="000000"/>
                </a:solidFill>
                <a:latin typeface="Gill Sans MT" panose="020B0502020104020203" pitchFamily="34" charset="0"/>
                <a:cs typeface="Gill Sans MT" panose="020B0502020104020203" pitchFamily="34" charset="0"/>
              </a:rPr>
            </a:br>
            <a:endParaRPr lang="en-US" altLang="en-US" b="1" dirty="0">
              <a:latin typeface="Gill Sans MT" panose="020B0502020104020203" pitchFamily="34" charset="0"/>
              <a:cs typeface="Gill Sans MT" panose="020B0502020104020203" pitchFamily="34" charset="0"/>
            </a:endParaRPr>
          </a:p>
        </p:txBody>
      </p:sp>
      <p:graphicFrame>
        <p:nvGraphicFramePr>
          <p:cNvPr id="27" name="Table 26">
            <a:extLst>
              <a:ext uri="{FF2B5EF4-FFF2-40B4-BE49-F238E27FC236}">
                <a16:creationId xmlns:a16="http://schemas.microsoft.com/office/drawing/2014/main" id="{E9452475-88DD-4BF8-AEF5-F3EDB0103174}"/>
              </a:ext>
            </a:extLst>
          </p:cNvPr>
          <p:cNvGraphicFramePr>
            <a:graphicFrameLocks noGrp="1"/>
          </p:cNvGraphicFramePr>
          <p:nvPr>
            <p:extLst>
              <p:ext uri="{D42A27DB-BD31-4B8C-83A1-F6EECF244321}">
                <p14:modId xmlns:p14="http://schemas.microsoft.com/office/powerpoint/2010/main" val="605416393"/>
              </p:ext>
            </p:extLst>
          </p:nvPr>
        </p:nvGraphicFramePr>
        <p:xfrm>
          <a:off x="48530" y="518401"/>
          <a:ext cx="12084143" cy="6106928"/>
        </p:xfrm>
        <a:graphic>
          <a:graphicData uri="http://schemas.openxmlformats.org/drawingml/2006/table">
            <a:tbl>
              <a:tblPr firstRow="1" firstCol="1" bandRow="1">
                <a:tableStyleId>{5C22544A-7EE6-4342-B048-85BDC9FD1C3A}</a:tableStyleId>
              </a:tblPr>
              <a:tblGrid>
                <a:gridCol w="2289399">
                  <a:extLst>
                    <a:ext uri="{9D8B030D-6E8A-4147-A177-3AD203B41FA5}">
                      <a16:colId xmlns:a16="http://schemas.microsoft.com/office/drawing/2014/main" val="2165578924"/>
                    </a:ext>
                  </a:extLst>
                </a:gridCol>
                <a:gridCol w="9794744">
                  <a:extLst>
                    <a:ext uri="{9D8B030D-6E8A-4147-A177-3AD203B41FA5}">
                      <a16:colId xmlns:a16="http://schemas.microsoft.com/office/drawing/2014/main" val="2253113547"/>
                    </a:ext>
                  </a:extLst>
                </a:gridCol>
              </a:tblGrid>
              <a:tr h="880631">
                <a:tc>
                  <a:txBody>
                    <a:bodyPr/>
                    <a:lstStyle/>
                    <a:p>
                      <a:pPr marL="0" marR="0" lvl="0" indent="0" algn="l" defTabSz="457200" rtl="0" eaLnBrk="1" fontAlgn="auto" latinLnBrk="0" hangingPunct="1">
                        <a:lnSpc>
                          <a:spcPct val="107000"/>
                        </a:lnSpc>
                        <a:spcBef>
                          <a:spcPts val="0"/>
                        </a:spcBef>
                        <a:spcAft>
                          <a:spcPts val="0"/>
                        </a:spcAft>
                        <a:buClrTx/>
                        <a:buSzTx/>
                        <a:buFontTx/>
                        <a:buNone/>
                        <a:tabLst/>
                        <a:defRPr/>
                      </a:pPr>
                      <a:r>
                        <a:rPr lang="en-US" sz="2400" dirty="0">
                          <a:effectLst/>
                          <a:latin typeface="+mn-lt"/>
                          <a:ea typeface="Calibri" panose="020F0502020204030204" pitchFamily="34" charset="0"/>
                          <a:cs typeface="Times New Roman" panose="02020603050405020304" pitchFamily="18" charset="0"/>
                        </a:rPr>
                        <a:t>Potential Challenge</a:t>
                      </a:r>
                      <a:endParaRPr lang="en-US" sz="2400" dirty="0">
                        <a:effectLst/>
                        <a:latin typeface="+mj-lt"/>
                        <a:ea typeface="Calibri" panose="020F0502020204030204" pitchFamily="34" charset="0"/>
                        <a:cs typeface="Times New Roman" panose="02020603050405020304" pitchFamily="18" charset="0"/>
                      </a:endParaRPr>
                    </a:p>
                  </a:txBody>
                  <a:tcPr marL="55343" marR="55343" marT="7686" marB="7686"/>
                </a:tc>
                <a:tc>
                  <a:txBody>
                    <a:bodyPr/>
                    <a:lstStyle/>
                    <a:p>
                      <a:pPr marL="0" marR="0">
                        <a:lnSpc>
                          <a:spcPct val="107000"/>
                        </a:lnSpc>
                        <a:spcBef>
                          <a:spcPts val="0"/>
                        </a:spcBef>
                        <a:spcAft>
                          <a:spcPts val="0"/>
                        </a:spcAft>
                      </a:pPr>
                      <a:r>
                        <a:rPr lang="en-US" sz="2400" dirty="0">
                          <a:effectLst/>
                          <a:latin typeface="+mn-lt"/>
                          <a:ea typeface="Calibri" panose="020F0502020204030204" pitchFamily="34" charset="0"/>
                          <a:cs typeface="Times New Roman" panose="02020603050405020304" pitchFamily="18" charset="0"/>
                        </a:rPr>
                        <a:t>Possible Solutions</a:t>
                      </a:r>
                    </a:p>
                  </a:txBody>
                  <a:tcPr marL="55343" marR="55343" marT="7686" marB="7686"/>
                </a:tc>
                <a:extLst>
                  <a:ext uri="{0D108BD9-81ED-4DB2-BD59-A6C34878D82A}">
                    <a16:rowId xmlns:a16="http://schemas.microsoft.com/office/drawing/2014/main" val="2512221157"/>
                  </a:ext>
                </a:extLst>
              </a:tr>
              <a:tr h="5226297">
                <a:tc>
                  <a:txBody>
                    <a:bodyPr/>
                    <a:lstStyle/>
                    <a:p>
                      <a:pPr marL="0" marR="0">
                        <a:lnSpc>
                          <a:spcPct val="107000"/>
                        </a:lnSpc>
                        <a:spcBef>
                          <a:spcPts val="0"/>
                        </a:spcBef>
                        <a:spcAft>
                          <a:spcPts val="0"/>
                        </a:spcAft>
                      </a:pPr>
                      <a:r>
                        <a:rPr lang="en-US" sz="2400" b="1" kern="1200" dirty="0">
                          <a:solidFill>
                            <a:schemeClr val="lt1"/>
                          </a:solidFill>
                          <a:effectLst/>
                          <a:latin typeface="+mn-lt"/>
                          <a:ea typeface="+mn-ea"/>
                          <a:cs typeface="+mn-cs"/>
                        </a:rPr>
                        <a:t>Data quality issues/missing data</a:t>
                      </a:r>
                      <a:endParaRPr lang="en-US" sz="2100" dirty="0">
                        <a:effectLst/>
                        <a:latin typeface="+mn-lt"/>
                        <a:ea typeface="Calibri" panose="020F0502020204030204" pitchFamily="34" charset="0"/>
                        <a:cs typeface="Times New Roman" panose="02020603050405020304" pitchFamily="18" charset="0"/>
                      </a:endParaRPr>
                    </a:p>
                  </a:txBody>
                  <a:tcPr marL="55343" marR="55343" marT="7686" marB="7686"/>
                </a:tc>
                <a:tc>
                  <a:txBody>
                    <a:bodyPr/>
                    <a:lstStyle/>
                    <a:p>
                      <a:pPr marL="342900" marR="0" lvl="0" indent="-342900">
                        <a:lnSpc>
                          <a:spcPts val="1400"/>
                        </a:lnSpc>
                        <a:spcBef>
                          <a:spcPts val="0"/>
                        </a:spcBef>
                        <a:spcAft>
                          <a:spcPts val="1200"/>
                        </a:spcAft>
                        <a:buFont typeface="Symbol" panose="05050102010706020507" pitchFamily="18" charset="2"/>
                        <a:buChar char=""/>
                      </a:pPr>
                      <a:endParaRPr lang="en-US" sz="2600" dirty="0">
                        <a:solidFill>
                          <a:schemeClr val="tx1"/>
                        </a:solidFill>
                        <a:effectLst/>
                        <a:latin typeface="+mn-lt"/>
                        <a:ea typeface="Calibri" panose="020F0502020204030204" pitchFamily="34" charset="0"/>
                        <a:cs typeface="Calibri" panose="020F0502020204030204" pitchFamily="34" charset="0"/>
                      </a:endParaRPr>
                    </a:p>
                    <a:p>
                      <a:pPr marL="342900" marR="0" lvl="0" indent="-342900">
                        <a:lnSpc>
                          <a:spcPct val="100000"/>
                        </a:lnSpc>
                        <a:spcBef>
                          <a:spcPts val="0"/>
                        </a:spcBef>
                        <a:spcAft>
                          <a:spcPts val="1200"/>
                        </a:spcAft>
                        <a:buFont typeface="Symbol" panose="05050102010706020507" pitchFamily="18" charset="2"/>
                        <a:buChar char=""/>
                      </a:pPr>
                      <a:r>
                        <a:rPr lang="en-US" sz="2600" dirty="0">
                          <a:solidFill>
                            <a:schemeClr val="tx1"/>
                          </a:solidFill>
                          <a:effectLst/>
                          <a:latin typeface="+mn-lt"/>
                          <a:ea typeface="Calibri" panose="020F0502020204030204" pitchFamily="34" charset="0"/>
                          <a:cs typeface="Calibri" panose="020F0502020204030204" pitchFamily="34" charset="0"/>
                        </a:rPr>
                        <a:t>Data Manager should continuously check uploaded data for errors, inconsistencies, missing data or other quality issues, and proactively reach out and follow up to address the problems.</a:t>
                      </a:r>
                    </a:p>
                    <a:p>
                      <a:pPr marL="342900" marR="0" lvl="0" indent="-342900">
                        <a:lnSpc>
                          <a:spcPct val="100000"/>
                        </a:lnSpc>
                        <a:spcBef>
                          <a:spcPts val="0"/>
                        </a:spcBef>
                        <a:spcAft>
                          <a:spcPts val="1200"/>
                        </a:spcAft>
                        <a:buFont typeface="Symbol" panose="05050102010706020507" pitchFamily="18" charset="2"/>
                        <a:buChar char=""/>
                      </a:pPr>
                      <a:endParaRPr lang="en-US" sz="2600" dirty="0">
                        <a:solidFill>
                          <a:schemeClr val="tx1"/>
                        </a:solidFill>
                        <a:effectLst/>
                        <a:latin typeface="+mn-lt"/>
                        <a:ea typeface="Calibri" panose="020F0502020204030204" pitchFamily="34" charset="0"/>
                        <a:cs typeface="Calibri" panose="020F0502020204030204" pitchFamily="34" charset="0"/>
                      </a:endParaRPr>
                    </a:p>
                    <a:p>
                      <a:pPr marL="342900" marR="0" lvl="0" indent="-342900">
                        <a:lnSpc>
                          <a:spcPct val="100000"/>
                        </a:lnSpc>
                        <a:spcBef>
                          <a:spcPts val="0"/>
                        </a:spcBef>
                        <a:spcAft>
                          <a:spcPts val="1200"/>
                        </a:spcAft>
                        <a:buFont typeface="Symbol" panose="05050102010706020507" pitchFamily="18" charset="2"/>
                        <a:buChar char=""/>
                      </a:pPr>
                      <a:r>
                        <a:rPr lang="en-US" sz="2600" dirty="0">
                          <a:solidFill>
                            <a:schemeClr val="tx1"/>
                          </a:solidFill>
                          <a:effectLst/>
                          <a:latin typeface="+mn-lt"/>
                          <a:ea typeface="Calibri" panose="020F0502020204030204" pitchFamily="34" charset="0"/>
                          <a:cs typeface="Calibri" panose="020F0502020204030204" pitchFamily="34" charset="0"/>
                        </a:rPr>
                        <a:t>Properly document any changes made based on the data cleaning and quality assurance process.</a:t>
                      </a:r>
                    </a:p>
                  </a:txBody>
                  <a:tcPr marL="90712" marR="90712" marT="0" marB="0"/>
                </a:tc>
                <a:extLst>
                  <a:ext uri="{0D108BD9-81ED-4DB2-BD59-A6C34878D82A}">
                    <a16:rowId xmlns:a16="http://schemas.microsoft.com/office/drawing/2014/main" val="2651830758"/>
                  </a:ext>
                </a:extLst>
              </a:tr>
            </a:tbl>
          </a:graphicData>
        </a:graphic>
      </p:graphicFrame>
    </p:spTree>
    <p:extLst>
      <p:ext uri="{BB962C8B-B14F-4D97-AF65-F5344CB8AC3E}">
        <p14:creationId xmlns:p14="http://schemas.microsoft.com/office/powerpoint/2010/main" val="25109774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6674" name="Date Placeholder 2">
            <a:extLst>
              <a:ext uri="{FF2B5EF4-FFF2-40B4-BE49-F238E27FC236}">
                <a16:creationId xmlns:a16="http://schemas.microsoft.com/office/drawing/2014/main" id="{643D3D34-E6CB-4B3D-B35F-7AD057F50FB4}"/>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endParaRPr lang="en-US" altLang="en-US" sz="601" dirty="0">
              <a:solidFill>
                <a:srgbClr val="6C6463"/>
              </a:solidFill>
              <a:latin typeface="Gill Sans MT" panose="020B0502020104020203" pitchFamily="34" charset="0"/>
            </a:endParaRPr>
          </a:p>
        </p:txBody>
      </p:sp>
      <p:sp>
        <p:nvSpPr>
          <p:cNvPr id="156675" name="Footer Placeholder 3">
            <a:extLst>
              <a:ext uri="{FF2B5EF4-FFF2-40B4-BE49-F238E27FC236}">
                <a16:creationId xmlns:a16="http://schemas.microsoft.com/office/drawing/2014/main" id="{6FE09491-657B-425B-9F80-984DB29F7CDB}"/>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endParaRPr lang="en-US" altLang="en-US" sz="601" dirty="0">
              <a:solidFill>
                <a:srgbClr val="6C6463"/>
              </a:solidFill>
              <a:latin typeface="Gill Sans MT" panose="020B0502020104020203" pitchFamily="34" charset="0"/>
              <a:ea typeface="Gill Sans MT" panose="020B0502020104020203" pitchFamily="34" charset="0"/>
              <a:cs typeface="Gill Sans MT" panose="020B0502020104020203" pitchFamily="34" charset="0"/>
            </a:endParaRPr>
          </a:p>
        </p:txBody>
      </p:sp>
      <p:sp>
        <p:nvSpPr>
          <p:cNvPr id="156676" name="Slide Number Placeholder 4">
            <a:extLst>
              <a:ext uri="{FF2B5EF4-FFF2-40B4-BE49-F238E27FC236}">
                <a16:creationId xmlns:a16="http://schemas.microsoft.com/office/drawing/2014/main" id="{2FC45CE6-D6F2-4743-81DC-142468CF18A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endParaRPr lang="en-US" altLang="en-US" sz="601" dirty="0">
              <a:solidFill>
                <a:srgbClr val="6C6463"/>
              </a:solidFill>
              <a:latin typeface="Gill Sans MT" panose="020B0502020104020203" pitchFamily="34" charset="0"/>
            </a:endParaRPr>
          </a:p>
        </p:txBody>
      </p:sp>
      <p:sp>
        <p:nvSpPr>
          <p:cNvPr id="156677" name="Title 5">
            <a:extLst>
              <a:ext uri="{FF2B5EF4-FFF2-40B4-BE49-F238E27FC236}">
                <a16:creationId xmlns:a16="http://schemas.microsoft.com/office/drawing/2014/main" id="{495D59B8-2DEB-4F7D-B6C1-02EEFBD9A410}"/>
              </a:ext>
            </a:extLst>
          </p:cNvPr>
          <p:cNvSpPr>
            <a:spLocks noGrp="1"/>
          </p:cNvSpPr>
          <p:nvPr>
            <p:ph type="title"/>
          </p:nvPr>
        </p:nvSpPr>
        <p:spPr>
          <a:xfrm>
            <a:off x="2101850" y="2"/>
            <a:ext cx="8305801" cy="1099175"/>
          </a:xfrm>
        </p:spPr>
        <p:txBody>
          <a:bodyPr/>
          <a:lstStyle/>
          <a:p>
            <a:pPr algn="ctr" eaLnBrk="1" hangingPunct="1"/>
            <a:r>
              <a:rPr lang="en-US" altLang="en-US" b="1" dirty="0">
                <a:latin typeface="Gill Sans MT" panose="020B0502020104020203" pitchFamily="34" charset="0"/>
                <a:cs typeface="Gill Sans MT" panose="020B0502020104020203" pitchFamily="34" charset="0"/>
              </a:rPr>
              <a:t>Common Issues and Resolution VI</a:t>
            </a:r>
            <a:br>
              <a:rPr lang="en-US" altLang="en-US" b="1" dirty="0">
                <a:solidFill>
                  <a:srgbClr val="000000"/>
                </a:solidFill>
                <a:latin typeface="Gill Sans MT" panose="020B0502020104020203" pitchFamily="34" charset="0"/>
                <a:cs typeface="Gill Sans MT" panose="020B0502020104020203" pitchFamily="34" charset="0"/>
              </a:rPr>
            </a:br>
            <a:endParaRPr lang="en-US" altLang="en-US" b="1" dirty="0">
              <a:latin typeface="Gill Sans MT" panose="020B0502020104020203" pitchFamily="34" charset="0"/>
              <a:cs typeface="Gill Sans MT" panose="020B0502020104020203" pitchFamily="34" charset="0"/>
            </a:endParaRPr>
          </a:p>
        </p:txBody>
      </p:sp>
      <p:graphicFrame>
        <p:nvGraphicFramePr>
          <p:cNvPr id="27" name="Table 26">
            <a:extLst>
              <a:ext uri="{FF2B5EF4-FFF2-40B4-BE49-F238E27FC236}">
                <a16:creationId xmlns:a16="http://schemas.microsoft.com/office/drawing/2014/main" id="{E9452475-88DD-4BF8-AEF5-F3EDB0103174}"/>
              </a:ext>
            </a:extLst>
          </p:cNvPr>
          <p:cNvGraphicFramePr>
            <a:graphicFrameLocks noGrp="1"/>
          </p:cNvGraphicFramePr>
          <p:nvPr>
            <p:extLst>
              <p:ext uri="{D42A27DB-BD31-4B8C-83A1-F6EECF244321}">
                <p14:modId xmlns:p14="http://schemas.microsoft.com/office/powerpoint/2010/main" val="1141346075"/>
              </p:ext>
            </p:extLst>
          </p:nvPr>
        </p:nvGraphicFramePr>
        <p:xfrm>
          <a:off x="48530" y="518401"/>
          <a:ext cx="12084143" cy="6031996"/>
        </p:xfrm>
        <a:graphic>
          <a:graphicData uri="http://schemas.openxmlformats.org/drawingml/2006/table">
            <a:tbl>
              <a:tblPr firstRow="1" firstCol="1" bandRow="1">
                <a:tableStyleId>{5C22544A-7EE6-4342-B048-85BDC9FD1C3A}</a:tableStyleId>
              </a:tblPr>
              <a:tblGrid>
                <a:gridCol w="2447782">
                  <a:extLst>
                    <a:ext uri="{9D8B030D-6E8A-4147-A177-3AD203B41FA5}">
                      <a16:colId xmlns:a16="http://schemas.microsoft.com/office/drawing/2014/main" val="2165578924"/>
                    </a:ext>
                  </a:extLst>
                </a:gridCol>
                <a:gridCol w="9636361">
                  <a:extLst>
                    <a:ext uri="{9D8B030D-6E8A-4147-A177-3AD203B41FA5}">
                      <a16:colId xmlns:a16="http://schemas.microsoft.com/office/drawing/2014/main" val="2253113547"/>
                    </a:ext>
                  </a:extLst>
                </a:gridCol>
              </a:tblGrid>
              <a:tr h="871487">
                <a:tc>
                  <a:txBody>
                    <a:bodyPr/>
                    <a:lstStyle/>
                    <a:p>
                      <a:pPr marL="0" marR="0" lvl="0" indent="0" algn="l" defTabSz="457200" rtl="0" eaLnBrk="1" fontAlgn="auto" latinLnBrk="0" hangingPunct="1">
                        <a:lnSpc>
                          <a:spcPct val="107000"/>
                        </a:lnSpc>
                        <a:spcBef>
                          <a:spcPts val="0"/>
                        </a:spcBef>
                        <a:spcAft>
                          <a:spcPts val="0"/>
                        </a:spcAft>
                        <a:buClrTx/>
                        <a:buSzTx/>
                        <a:buFontTx/>
                        <a:buNone/>
                        <a:tabLst/>
                        <a:defRPr/>
                      </a:pPr>
                      <a:r>
                        <a:rPr lang="en-US" sz="2400" dirty="0">
                          <a:effectLst/>
                          <a:latin typeface="+mn-lt"/>
                          <a:ea typeface="Calibri" panose="020F0502020204030204" pitchFamily="34" charset="0"/>
                          <a:cs typeface="Times New Roman" panose="02020603050405020304" pitchFamily="18" charset="0"/>
                        </a:rPr>
                        <a:t>Potential Challenge</a:t>
                      </a:r>
                      <a:endParaRPr lang="en-US" sz="2400" dirty="0">
                        <a:effectLst/>
                        <a:latin typeface="+mj-lt"/>
                        <a:ea typeface="Calibri" panose="020F0502020204030204" pitchFamily="34" charset="0"/>
                        <a:cs typeface="Times New Roman" panose="02020603050405020304" pitchFamily="18" charset="0"/>
                      </a:endParaRPr>
                    </a:p>
                  </a:txBody>
                  <a:tcPr marL="55343" marR="55343" marT="7686" marB="7686"/>
                </a:tc>
                <a:tc>
                  <a:txBody>
                    <a:bodyPr/>
                    <a:lstStyle/>
                    <a:p>
                      <a:pPr marL="0" marR="0">
                        <a:lnSpc>
                          <a:spcPct val="107000"/>
                        </a:lnSpc>
                        <a:spcBef>
                          <a:spcPts val="0"/>
                        </a:spcBef>
                        <a:spcAft>
                          <a:spcPts val="0"/>
                        </a:spcAft>
                      </a:pPr>
                      <a:r>
                        <a:rPr lang="en-US" sz="2400" dirty="0">
                          <a:effectLst/>
                          <a:latin typeface="+mn-lt"/>
                          <a:ea typeface="Calibri" panose="020F0502020204030204" pitchFamily="34" charset="0"/>
                          <a:cs typeface="Times New Roman" panose="02020603050405020304" pitchFamily="18" charset="0"/>
                        </a:rPr>
                        <a:t>Possible Solutions</a:t>
                      </a:r>
                    </a:p>
                  </a:txBody>
                  <a:tcPr marL="55343" marR="55343" marT="7686" marB="7686"/>
                </a:tc>
                <a:extLst>
                  <a:ext uri="{0D108BD9-81ED-4DB2-BD59-A6C34878D82A}">
                    <a16:rowId xmlns:a16="http://schemas.microsoft.com/office/drawing/2014/main" val="2512221157"/>
                  </a:ext>
                </a:extLst>
              </a:tr>
              <a:tr h="5160509">
                <a:tc>
                  <a:txBody>
                    <a:bodyPr/>
                    <a:lstStyle/>
                    <a:p>
                      <a:pPr marL="0" marR="0">
                        <a:lnSpc>
                          <a:spcPct val="107000"/>
                        </a:lnSpc>
                        <a:spcBef>
                          <a:spcPts val="0"/>
                        </a:spcBef>
                        <a:spcAft>
                          <a:spcPts val="0"/>
                        </a:spcAft>
                      </a:pPr>
                      <a:r>
                        <a:rPr lang="en-US" sz="2400" b="1" kern="1200" dirty="0">
                          <a:solidFill>
                            <a:schemeClr val="lt1"/>
                          </a:solidFill>
                          <a:effectLst/>
                          <a:latin typeface="+mn-lt"/>
                          <a:ea typeface="+mn-ea"/>
                          <a:cs typeface="+mn-cs"/>
                        </a:rPr>
                        <a:t>Inadequate knowledge of health system among data collection team</a:t>
                      </a:r>
                      <a:endParaRPr lang="en-US" sz="2100" dirty="0">
                        <a:effectLst/>
                        <a:latin typeface="+mn-lt"/>
                        <a:ea typeface="Calibri" panose="020F0502020204030204" pitchFamily="34" charset="0"/>
                        <a:cs typeface="Times New Roman" panose="02020603050405020304" pitchFamily="18" charset="0"/>
                      </a:endParaRPr>
                    </a:p>
                  </a:txBody>
                  <a:tcPr marL="55343" marR="55343" marT="7686" marB="7686"/>
                </a:tc>
                <a:tc>
                  <a:txBody>
                    <a:bodyPr/>
                    <a:lstStyle/>
                    <a:p>
                      <a:pPr marL="342900" marR="0" lvl="0" indent="-342900">
                        <a:lnSpc>
                          <a:spcPct val="100000"/>
                        </a:lnSpc>
                        <a:spcBef>
                          <a:spcPts val="0"/>
                        </a:spcBef>
                        <a:spcAft>
                          <a:spcPts val="1200"/>
                        </a:spcAft>
                        <a:buFont typeface="Symbol" panose="05050102010706020507" pitchFamily="18" charset="2"/>
                        <a:buChar char=""/>
                      </a:pPr>
                      <a:r>
                        <a:rPr lang="en-US" sz="2400" dirty="0">
                          <a:solidFill>
                            <a:schemeClr val="tx1"/>
                          </a:solidFill>
                          <a:effectLst/>
                          <a:latin typeface="+mn-lt"/>
                          <a:ea typeface="Calibri" panose="020F0502020204030204" pitchFamily="34" charset="0"/>
                          <a:cs typeface="Calibri" panose="020F0502020204030204" pitchFamily="34" charset="0"/>
                        </a:rPr>
                        <a:t>Utilize data collectors who are existing players in the country supply chain and are knowledgeable of the health system, as long as data collectors are assigned to assess outside of their own regions or work environments (to avoid bias).</a:t>
                      </a:r>
                    </a:p>
                    <a:p>
                      <a:pPr marL="342900" marR="0" lvl="0" indent="-342900">
                        <a:lnSpc>
                          <a:spcPct val="100000"/>
                        </a:lnSpc>
                        <a:spcBef>
                          <a:spcPts val="0"/>
                        </a:spcBef>
                        <a:spcAft>
                          <a:spcPts val="1200"/>
                        </a:spcAft>
                        <a:buFont typeface="Symbol" panose="05050102010706020507" pitchFamily="18" charset="2"/>
                        <a:buChar char=""/>
                      </a:pPr>
                      <a:r>
                        <a:rPr lang="en-US" sz="2400" dirty="0">
                          <a:solidFill>
                            <a:schemeClr val="tx1"/>
                          </a:solidFill>
                          <a:effectLst/>
                          <a:latin typeface="+mn-lt"/>
                          <a:ea typeface="Calibri" panose="020F0502020204030204" pitchFamily="34" charset="0"/>
                          <a:cs typeface="Calibri" panose="020F0502020204030204" pitchFamily="34" charset="0"/>
                        </a:rPr>
                        <a:t>Ensure data collectors are adequately trained and conversant with all capability and KPI data collection instruments.</a:t>
                      </a:r>
                    </a:p>
                    <a:p>
                      <a:pPr marL="342900" marR="0" lvl="0" indent="-342900">
                        <a:lnSpc>
                          <a:spcPct val="100000"/>
                        </a:lnSpc>
                        <a:spcBef>
                          <a:spcPts val="0"/>
                        </a:spcBef>
                        <a:spcAft>
                          <a:spcPts val="1200"/>
                        </a:spcAft>
                        <a:buFont typeface="Symbol" panose="05050102010706020507" pitchFamily="18" charset="2"/>
                        <a:buChar char=""/>
                      </a:pPr>
                      <a:r>
                        <a:rPr lang="en-US" sz="2400" dirty="0">
                          <a:solidFill>
                            <a:schemeClr val="tx1"/>
                          </a:solidFill>
                          <a:effectLst/>
                          <a:latin typeface="+mn-lt"/>
                          <a:ea typeface="Calibri" panose="020F0502020204030204" pitchFamily="34" charset="0"/>
                          <a:cs typeface="Calibri" panose="020F0502020204030204" pitchFamily="34" charset="0"/>
                        </a:rPr>
                        <a:t>Ensure that the assessors </a:t>
                      </a:r>
                    </a:p>
                    <a:p>
                      <a:pPr marL="800100" marR="0" lvl="0" indent="-438150">
                        <a:lnSpc>
                          <a:spcPct val="100000"/>
                        </a:lnSpc>
                        <a:spcBef>
                          <a:spcPts val="0"/>
                        </a:spcBef>
                        <a:spcAft>
                          <a:spcPts val="1200"/>
                        </a:spcAft>
                        <a:buFont typeface="Wingdings" panose="05000000000000000000" pitchFamily="2" charset="2"/>
                        <a:buChar char="ü"/>
                        <a:tabLst/>
                      </a:pPr>
                      <a:r>
                        <a:rPr lang="en-US" sz="2400" dirty="0">
                          <a:solidFill>
                            <a:schemeClr val="tx1"/>
                          </a:solidFill>
                          <a:effectLst/>
                          <a:latin typeface="+mn-lt"/>
                          <a:ea typeface="Calibri" panose="020F0502020204030204" pitchFamily="34" charset="0"/>
                          <a:cs typeface="Calibri" panose="020F0502020204030204" pitchFamily="34" charset="0"/>
                        </a:rPr>
                        <a:t>Have all assessment materials and needs, including checklists, physical verification lists, guides and instructions, glossary of terms, pre-prepared transportation routings. </a:t>
                      </a:r>
                    </a:p>
                    <a:p>
                      <a:pPr marL="800100" marR="0" lvl="0" indent="-438150">
                        <a:lnSpc>
                          <a:spcPct val="100000"/>
                        </a:lnSpc>
                        <a:spcBef>
                          <a:spcPts val="0"/>
                        </a:spcBef>
                        <a:spcAft>
                          <a:spcPts val="1200"/>
                        </a:spcAft>
                        <a:buFont typeface="Wingdings" panose="05000000000000000000" pitchFamily="2" charset="2"/>
                        <a:buChar char="ü"/>
                        <a:tabLst/>
                      </a:pPr>
                      <a:r>
                        <a:rPr lang="en-US" sz="2400" dirty="0">
                          <a:solidFill>
                            <a:schemeClr val="tx1"/>
                          </a:solidFill>
                          <a:effectLst/>
                          <a:latin typeface="+mn-lt"/>
                          <a:ea typeface="Calibri" panose="020F0502020204030204" pitchFamily="34" charset="0"/>
                          <a:cs typeface="Calibri" panose="020F0502020204030204" pitchFamily="34" charset="0"/>
                        </a:rPr>
                        <a:t>Hold welcome and introductory/in-brief sessions with site staff and request right, knowledgeable HF staff for the interviews.</a:t>
                      </a:r>
                    </a:p>
                  </a:txBody>
                  <a:tcPr marL="90712" marR="90712" marT="0" marB="0"/>
                </a:tc>
                <a:extLst>
                  <a:ext uri="{0D108BD9-81ED-4DB2-BD59-A6C34878D82A}">
                    <a16:rowId xmlns:a16="http://schemas.microsoft.com/office/drawing/2014/main" val="2651830758"/>
                  </a:ext>
                </a:extLst>
              </a:tr>
            </a:tbl>
          </a:graphicData>
        </a:graphic>
      </p:graphicFrame>
    </p:spTree>
    <p:extLst>
      <p:ext uri="{BB962C8B-B14F-4D97-AF65-F5344CB8AC3E}">
        <p14:creationId xmlns:p14="http://schemas.microsoft.com/office/powerpoint/2010/main" val="38399264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1313" name="Date Placeholder 2">
            <a:extLst>
              <a:ext uri="{FF2B5EF4-FFF2-40B4-BE49-F238E27FC236}">
                <a16:creationId xmlns:a16="http://schemas.microsoft.com/office/drawing/2014/main" id="{63EDC6AF-2F2A-4BC9-B977-24F22908DBFE}"/>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33B31046-1723-4813-8BD0-969AC8651E69}" type="datetime1">
              <a:rPr lang="en-US" altLang="en-US" sz="601">
                <a:solidFill>
                  <a:srgbClr val="6C6463"/>
                </a:solidFill>
                <a:latin typeface="Gill Sans MT" panose="020B0502020104020203" pitchFamily="34" charset="0"/>
              </a:rPr>
              <a:pPr defTabSz="604738"/>
              <a:t>10/24/2019</a:t>
            </a:fld>
            <a:endParaRPr lang="en-US" altLang="en-US" sz="601" dirty="0">
              <a:solidFill>
                <a:srgbClr val="6C6463"/>
              </a:solidFill>
              <a:latin typeface="Gill Sans MT" panose="020B0502020104020203" pitchFamily="34" charset="0"/>
            </a:endParaRPr>
          </a:p>
        </p:txBody>
      </p:sp>
      <p:sp>
        <p:nvSpPr>
          <p:cNvPr id="141314" name="Footer Placeholder 3">
            <a:extLst>
              <a:ext uri="{FF2B5EF4-FFF2-40B4-BE49-F238E27FC236}">
                <a16:creationId xmlns:a16="http://schemas.microsoft.com/office/drawing/2014/main" id="{A3B1B06B-B58E-419A-9900-094BCA856CD2}"/>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r>
              <a:rPr lang="en-US" altLang="en-US" sz="601"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FOOTER GOES HERE</a:t>
            </a:r>
          </a:p>
        </p:txBody>
      </p:sp>
      <p:sp>
        <p:nvSpPr>
          <p:cNvPr id="141315" name="Slide Number Placeholder 4">
            <a:extLst>
              <a:ext uri="{FF2B5EF4-FFF2-40B4-BE49-F238E27FC236}">
                <a16:creationId xmlns:a16="http://schemas.microsoft.com/office/drawing/2014/main" id="{237FE9FF-5822-4EE7-9DA9-B5D5C7A8491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E49285CD-86DE-46DA-8D7A-60400CADD798}" type="slidenum">
              <a:rPr lang="en-US" altLang="en-US" sz="601">
                <a:solidFill>
                  <a:srgbClr val="6C6463"/>
                </a:solidFill>
                <a:latin typeface="Gill Sans MT" panose="020B0502020104020203" pitchFamily="34" charset="0"/>
              </a:rPr>
              <a:pPr defTabSz="604738"/>
              <a:t>15</a:t>
            </a:fld>
            <a:endParaRPr lang="en-US" altLang="en-US" sz="601" dirty="0">
              <a:solidFill>
                <a:srgbClr val="6C6463"/>
              </a:solidFill>
              <a:latin typeface="Gill Sans MT" panose="020B0502020104020203" pitchFamily="34" charset="0"/>
            </a:endParaRPr>
          </a:p>
        </p:txBody>
      </p:sp>
      <p:sp>
        <p:nvSpPr>
          <p:cNvPr id="141316" name="Title 5">
            <a:extLst>
              <a:ext uri="{FF2B5EF4-FFF2-40B4-BE49-F238E27FC236}">
                <a16:creationId xmlns:a16="http://schemas.microsoft.com/office/drawing/2014/main" id="{75511791-277C-4EF6-B10D-D7F0D774BF24}"/>
              </a:ext>
            </a:extLst>
          </p:cNvPr>
          <p:cNvSpPr>
            <a:spLocks noGrp="1"/>
          </p:cNvSpPr>
          <p:nvPr>
            <p:ph type="title"/>
          </p:nvPr>
        </p:nvSpPr>
        <p:spPr>
          <a:xfrm>
            <a:off x="2178050" y="104474"/>
            <a:ext cx="8337550" cy="580800"/>
          </a:xfrm>
        </p:spPr>
        <p:txBody>
          <a:bodyPr/>
          <a:lstStyle/>
          <a:p>
            <a:pPr algn="ctr"/>
            <a:r>
              <a:rPr lang="en-US" altLang="en-US" b="1" dirty="0">
                <a:latin typeface="Gill Sans MT" panose="020B0502020104020203" pitchFamily="34" charset="0"/>
                <a:cs typeface="Gill Sans MT" panose="020B0502020104020203" pitchFamily="34" charset="0"/>
              </a:rPr>
              <a:t>Common Risks and Resolution</a:t>
            </a:r>
          </a:p>
        </p:txBody>
      </p:sp>
      <p:graphicFrame>
        <p:nvGraphicFramePr>
          <p:cNvPr id="4" name="Content Placeholder 3">
            <a:extLst>
              <a:ext uri="{FF2B5EF4-FFF2-40B4-BE49-F238E27FC236}">
                <a16:creationId xmlns:a16="http://schemas.microsoft.com/office/drawing/2014/main" id="{4F12A14B-46D8-492B-A5D2-12F44EFBD17B}"/>
              </a:ext>
            </a:extLst>
          </p:cNvPr>
          <p:cNvGraphicFramePr>
            <a:graphicFrameLocks noGrp="1"/>
          </p:cNvGraphicFramePr>
          <p:nvPr>
            <p:ph idx="1"/>
            <p:extLst>
              <p:ext uri="{D42A27DB-BD31-4B8C-83A1-F6EECF244321}">
                <p14:modId xmlns:p14="http://schemas.microsoft.com/office/powerpoint/2010/main" val="1080052542"/>
              </p:ext>
            </p:extLst>
          </p:nvPr>
        </p:nvGraphicFramePr>
        <p:xfrm>
          <a:off x="188918" y="685273"/>
          <a:ext cx="11727772" cy="5960000"/>
        </p:xfrm>
        <a:graphic>
          <a:graphicData uri="http://schemas.openxmlformats.org/drawingml/2006/table">
            <a:tbl>
              <a:tblPr/>
              <a:tblGrid>
                <a:gridCol w="1804474">
                  <a:extLst>
                    <a:ext uri="{9D8B030D-6E8A-4147-A177-3AD203B41FA5}">
                      <a16:colId xmlns:a16="http://schemas.microsoft.com/office/drawing/2014/main" val="20000"/>
                    </a:ext>
                  </a:extLst>
                </a:gridCol>
                <a:gridCol w="9923298">
                  <a:extLst>
                    <a:ext uri="{9D8B030D-6E8A-4147-A177-3AD203B41FA5}">
                      <a16:colId xmlns:a16="http://schemas.microsoft.com/office/drawing/2014/main" val="20001"/>
                    </a:ext>
                  </a:extLst>
                </a:gridCol>
              </a:tblGrid>
              <a:tr h="334791">
                <a:tc>
                  <a:txBody>
                    <a:bodyPr/>
                    <a:lstStyle>
                      <a:lvl1pPr defTabSz="455613">
                        <a:spcAft>
                          <a:spcPts val="1200"/>
                        </a:spcAft>
                        <a:buFont typeface="Arial" charset="0"/>
                        <a:defRPr>
                          <a:solidFill>
                            <a:srgbClr val="635C5B"/>
                          </a:solidFill>
                          <a:latin typeface="Gill Sans MT" charset="0"/>
                          <a:ea typeface="Gill Sans MT" charset="0"/>
                          <a:cs typeface="Gill Sans MT" charset="0"/>
                        </a:defRPr>
                      </a:lvl1pPr>
                      <a:lvl2pPr marL="742950" indent="-285750" defTabSz="455613">
                        <a:spcAft>
                          <a:spcPts val="1200"/>
                        </a:spcAft>
                        <a:buFont typeface="Arial" charset="0"/>
                        <a:defRPr>
                          <a:solidFill>
                            <a:srgbClr val="635C5B"/>
                          </a:solidFill>
                          <a:latin typeface="Gill Sans MT" charset="0"/>
                          <a:ea typeface="Gill Sans MT" charset="0"/>
                          <a:cs typeface="Gill Sans MT" charset="0"/>
                        </a:defRPr>
                      </a:lvl2pPr>
                      <a:lvl3pPr marL="1143000" indent="-228600" defTabSz="455613">
                        <a:spcBef>
                          <a:spcPct val="20000"/>
                        </a:spcBef>
                        <a:buFont typeface="Arial" charset="0"/>
                        <a:defRPr sz="1600">
                          <a:solidFill>
                            <a:srgbClr val="6C6463"/>
                          </a:solidFill>
                          <a:latin typeface="Gill Sans MT" charset="0"/>
                          <a:ea typeface="Gill Sans MT" charset="0"/>
                          <a:cs typeface="Gill Sans MT" charset="0"/>
                        </a:defRPr>
                      </a:lvl3pPr>
                      <a:lvl4pPr marL="1600200" indent="-228600" defTabSz="455613">
                        <a:spcBef>
                          <a:spcPct val="20000"/>
                        </a:spcBef>
                        <a:buFont typeface="Arial" charset="0"/>
                        <a:defRPr sz="1400">
                          <a:solidFill>
                            <a:srgbClr val="6C6463"/>
                          </a:solidFill>
                          <a:latin typeface="Gill Sans MT" charset="0"/>
                          <a:ea typeface="Gill Sans MT" charset="0"/>
                          <a:cs typeface="Gill Sans MT" charset="0"/>
                        </a:defRPr>
                      </a:lvl4pPr>
                      <a:lvl5pPr marL="2057400" indent="-228600" defTabSz="455613">
                        <a:spcBef>
                          <a:spcPct val="20000"/>
                        </a:spcBef>
                        <a:buFont typeface="Arial" charset="0"/>
                        <a:defRPr sz="1200">
                          <a:solidFill>
                            <a:srgbClr val="6C6463"/>
                          </a:solidFill>
                          <a:latin typeface="Gill Sans MT" charset="0"/>
                          <a:ea typeface="Gill Sans MT" charset="0"/>
                          <a:cs typeface="Gill Sans MT" charset="0"/>
                        </a:defRPr>
                      </a:lvl5pPr>
                      <a:lvl6pPr marL="25146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6pPr>
                      <a:lvl7pPr marL="29718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7pPr>
                      <a:lvl8pPr marL="34290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8pPr>
                      <a:lvl9pPr marL="38862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en-US" altLang="x-none" sz="2000" b="1" i="0" u="none" strike="noStrike" cap="none" normalizeH="0" baseline="0" dirty="0">
                          <a:ln>
                            <a:noFill/>
                          </a:ln>
                          <a:solidFill>
                            <a:srgbClr val="FFFFFF"/>
                          </a:solidFill>
                          <a:effectLst/>
                          <a:latin typeface="Gill Sans MT" charset="0"/>
                        </a:rPr>
                        <a:t>Risk</a:t>
                      </a:r>
                      <a:endParaRPr kumimoji="0" lang="en-US" altLang="x-none" sz="2000" b="1" i="0" u="none" strike="noStrike" cap="none" normalizeH="0" baseline="0" dirty="0">
                        <a:ln>
                          <a:noFill/>
                        </a:ln>
                        <a:solidFill>
                          <a:srgbClr val="595959"/>
                        </a:solidFill>
                        <a:effectLst/>
                        <a:latin typeface="Gill Sans MT" charset="0"/>
                        <a:ea typeface="Calibri" charset="0"/>
                        <a:cs typeface="GillSansMTStd-Book"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defTabSz="455613">
                        <a:spcAft>
                          <a:spcPts val="1200"/>
                        </a:spcAft>
                        <a:buFont typeface="Arial" charset="0"/>
                        <a:defRPr>
                          <a:solidFill>
                            <a:srgbClr val="635C5B"/>
                          </a:solidFill>
                          <a:latin typeface="Gill Sans MT" charset="0"/>
                          <a:ea typeface="Gill Sans MT" charset="0"/>
                          <a:cs typeface="Gill Sans MT" charset="0"/>
                        </a:defRPr>
                      </a:lvl1pPr>
                      <a:lvl2pPr marL="742950" indent="-285750" defTabSz="455613">
                        <a:spcAft>
                          <a:spcPts val="1200"/>
                        </a:spcAft>
                        <a:buFont typeface="Arial" charset="0"/>
                        <a:defRPr>
                          <a:solidFill>
                            <a:srgbClr val="635C5B"/>
                          </a:solidFill>
                          <a:latin typeface="Gill Sans MT" charset="0"/>
                          <a:ea typeface="Gill Sans MT" charset="0"/>
                          <a:cs typeface="Gill Sans MT" charset="0"/>
                        </a:defRPr>
                      </a:lvl2pPr>
                      <a:lvl3pPr marL="1143000" indent="-228600" defTabSz="455613">
                        <a:spcBef>
                          <a:spcPct val="20000"/>
                        </a:spcBef>
                        <a:buFont typeface="Arial" charset="0"/>
                        <a:defRPr sz="1600">
                          <a:solidFill>
                            <a:srgbClr val="6C6463"/>
                          </a:solidFill>
                          <a:latin typeface="Gill Sans MT" charset="0"/>
                          <a:ea typeface="Gill Sans MT" charset="0"/>
                          <a:cs typeface="Gill Sans MT" charset="0"/>
                        </a:defRPr>
                      </a:lvl3pPr>
                      <a:lvl4pPr marL="1600200" indent="-228600" defTabSz="455613">
                        <a:spcBef>
                          <a:spcPct val="20000"/>
                        </a:spcBef>
                        <a:buFont typeface="Arial" charset="0"/>
                        <a:defRPr sz="1400">
                          <a:solidFill>
                            <a:srgbClr val="6C6463"/>
                          </a:solidFill>
                          <a:latin typeface="Gill Sans MT" charset="0"/>
                          <a:ea typeface="Gill Sans MT" charset="0"/>
                          <a:cs typeface="Gill Sans MT" charset="0"/>
                        </a:defRPr>
                      </a:lvl4pPr>
                      <a:lvl5pPr marL="2057400" indent="-228600" defTabSz="455613">
                        <a:spcBef>
                          <a:spcPct val="20000"/>
                        </a:spcBef>
                        <a:buFont typeface="Arial" charset="0"/>
                        <a:defRPr sz="1200">
                          <a:solidFill>
                            <a:srgbClr val="6C6463"/>
                          </a:solidFill>
                          <a:latin typeface="Gill Sans MT" charset="0"/>
                          <a:ea typeface="Gill Sans MT" charset="0"/>
                          <a:cs typeface="Gill Sans MT" charset="0"/>
                        </a:defRPr>
                      </a:lvl5pPr>
                      <a:lvl6pPr marL="25146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6pPr>
                      <a:lvl7pPr marL="29718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7pPr>
                      <a:lvl8pPr marL="34290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8pPr>
                      <a:lvl9pPr marL="38862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en-US" altLang="x-none" sz="2000" b="1" i="0" u="none" strike="noStrike" cap="none" normalizeH="0" baseline="0" dirty="0">
                          <a:ln>
                            <a:noFill/>
                          </a:ln>
                          <a:solidFill>
                            <a:srgbClr val="FFFFFF"/>
                          </a:solidFill>
                          <a:effectLst/>
                          <a:latin typeface="Gill Sans MT" charset="0"/>
                        </a:rPr>
                        <a:t>Mitigation</a:t>
                      </a:r>
                      <a:endParaRPr kumimoji="0" lang="en-US" altLang="x-none" sz="2000" b="1" i="0" u="none" strike="noStrike" cap="none" normalizeH="0" baseline="0" dirty="0">
                        <a:ln>
                          <a:noFill/>
                        </a:ln>
                        <a:solidFill>
                          <a:srgbClr val="595959"/>
                        </a:solidFill>
                        <a:effectLst/>
                        <a:latin typeface="Gill Sans MT" charset="0"/>
                        <a:ea typeface="Calibri" charset="0"/>
                        <a:cs typeface="GillSansMTStd-Book"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4017509">
                <a:tc>
                  <a:txBody>
                    <a:bodyPr/>
                    <a:lstStyle>
                      <a:lvl1pPr defTabSz="455613">
                        <a:spcAft>
                          <a:spcPts val="1200"/>
                        </a:spcAft>
                        <a:buFont typeface="Arial" charset="0"/>
                        <a:defRPr>
                          <a:solidFill>
                            <a:srgbClr val="635C5B"/>
                          </a:solidFill>
                          <a:latin typeface="Gill Sans MT" charset="0"/>
                          <a:ea typeface="Gill Sans MT" charset="0"/>
                          <a:cs typeface="Gill Sans MT" charset="0"/>
                        </a:defRPr>
                      </a:lvl1pPr>
                      <a:lvl2pPr marL="742950" indent="-285750" defTabSz="455613">
                        <a:spcAft>
                          <a:spcPts val="1200"/>
                        </a:spcAft>
                        <a:buFont typeface="Arial" charset="0"/>
                        <a:defRPr>
                          <a:solidFill>
                            <a:srgbClr val="635C5B"/>
                          </a:solidFill>
                          <a:latin typeface="Gill Sans MT" charset="0"/>
                          <a:ea typeface="Gill Sans MT" charset="0"/>
                          <a:cs typeface="Gill Sans MT" charset="0"/>
                        </a:defRPr>
                      </a:lvl2pPr>
                      <a:lvl3pPr marL="1143000" indent="-228600" defTabSz="455613">
                        <a:spcBef>
                          <a:spcPct val="20000"/>
                        </a:spcBef>
                        <a:buFont typeface="Arial" charset="0"/>
                        <a:defRPr sz="1600">
                          <a:solidFill>
                            <a:srgbClr val="6C6463"/>
                          </a:solidFill>
                          <a:latin typeface="Gill Sans MT" charset="0"/>
                          <a:ea typeface="Gill Sans MT" charset="0"/>
                          <a:cs typeface="Gill Sans MT" charset="0"/>
                        </a:defRPr>
                      </a:lvl3pPr>
                      <a:lvl4pPr marL="1600200" indent="-228600" defTabSz="455613">
                        <a:spcBef>
                          <a:spcPct val="20000"/>
                        </a:spcBef>
                        <a:buFont typeface="Arial" charset="0"/>
                        <a:defRPr sz="1400">
                          <a:solidFill>
                            <a:srgbClr val="6C6463"/>
                          </a:solidFill>
                          <a:latin typeface="Gill Sans MT" charset="0"/>
                          <a:ea typeface="Gill Sans MT" charset="0"/>
                          <a:cs typeface="Gill Sans MT" charset="0"/>
                        </a:defRPr>
                      </a:lvl4pPr>
                      <a:lvl5pPr marL="2057400" indent="-228600" defTabSz="455613">
                        <a:spcBef>
                          <a:spcPct val="20000"/>
                        </a:spcBef>
                        <a:buFont typeface="Arial" charset="0"/>
                        <a:defRPr sz="1200">
                          <a:solidFill>
                            <a:srgbClr val="6C6463"/>
                          </a:solidFill>
                          <a:latin typeface="Gill Sans MT" charset="0"/>
                          <a:ea typeface="Gill Sans MT" charset="0"/>
                          <a:cs typeface="Gill Sans MT" charset="0"/>
                        </a:defRPr>
                      </a:lvl5pPr>
                      <a:lvl6pPr marL="25146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6pPr>
                      <a:lvl7pPr marL="29718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7pPr>
                      <a:lvl8pPr marL="34290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8pPr>
                      <a:lvl9pPr marL="38862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en-US" altLang="x-none" sz="2400" b="0" i="0" u="none" strike="noStrike" cap="none" normalizeH="0" baseline="0" dirty="0">
                          <a:ln>
                            <a:noFill/>
                          </a:ln>
                          <a:solidFill>
                            <a:srgbClr val="FFFFFF"/>
                          </a:solidFill>
                          <a:effectLst/>
                          <a:latin typeface="Gill Sans MT" charset="0"/>
                        </a:rPr>
                        <a:t>Not enough time at each site</a:t>
                      </a:r>
                      <a:endParaRPr kumimoji="0" lang="en-US" altLang="x-none" sz="2400" b="0" i="0" u="none" strike="noStrike" cap="none" normalizeH="0" baseline="0" dirty="0">
                        <a:ln>
                          <a:noFill/>
                        </a:ln>
                        <a:solidFill>
                          <a:srgbClr val="595959"/>
                        </a:solidFill>
                        <a:effectLst/>
                        <a:latin typeface="Gill Sans MT" charset="0"/>
                        <a:ea typeface="Calibri" charset="0"/>
                        <a:cs typeface="GillSansMTStd-Book"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defTabSz="455613">
                        <a:spcAft>
                          <a:spcPts val="1200"/>
                        </a:spcAft>
                        <a:buFont typeface="Arial" charset="0"/>
                        <a:defRPr>
                          <a:solidFill>
                            <a:srgbClr val="635C5B"/>
                          </a:solidFill>
                          <a:latin typeface="Gill Sans MT" charset="0"/>
                          <a:ea typeface="Gill Sans MT" charset="0"/>
                          <a:cs typeface="Gill Sans MT" charset="0"/>
                        </a:defRPr>
                      </a:lvl1pPr>
                      <a:lvl2pPr marL="742950" indent="-285750" defTabSz="455613">
                        <a:spcAft>
                          <a:spcPts val="1200"/>
                        </a:spcAft>
                        <a:buFont typeface="Arial" charset="0"/>
                        <a:defRPr>
                          <a:solidFill>
                            <a:srgbClr val="635C5B"/>
                          </a:solidFill>
                          <a:latin typeface="Gill Sans MT" charset="0"/>
                          <a:ea typeface="Gill Sans MT" charset="0"/>
                          <a:cs typeface="Gill Sans MT" charset="0"/>
                        </a:defRPr>
                      </a:lvl2pPr>
                      <a:lvl3pPr marL="1143000" indent="-228600" defTabSz="455613">
                        <a:spcBef>
                          <a:spcPct val="20000"/>
                        </a:spcBef>
                        <a:buFont typeface="Arial" charset="0"/>
                        <a:defRPr sz="1600">
                          <a:solidFill>
                            <a:srgbClr val="6C6463"/>
                          </a:solidFill>
                          <a:latin typeface="Gill Sans MT" charset="0"/>
                          <a:ea typeface="Gill Sans MT" charset="0"/>
                          <a:cs typeface="Gill Sans MT" charset="0"/>
                        </a:defRPr>
                      </a:lvl3pPr>
                      <a:lvl4pPr marL="1600200" indent="-228600" defTabSz="455613">
                        <a:spcBef>
                          <a:spcPct val="20000"/>
                        </a:spcBef>
                        <a:buFont typeface="Arial" charset="0"/>
                        <a:defRPr sz="1400">
                          <a:solidFill>
                            <a:srgbClr val="6C6463"/>
                          </a:solidFill>
                          <a:latin typeface="Gill Sans MT" charset="0"/>
                          <a:ea typeface="Gill Sans MT" charset="0"/>
                          <a:cs typeface="Gill Sans MT" charset="0"/>
                        </a:defRPr>
                      </a:lvl4pPr>
                      <a:lvl5pPr marL="2057400" indent="-228600" defTabSz="455613">
                        <a:spcBef>
                          <a:spcPct val="20000"/>
                        </a:spcBef>
                        <a:buFont typeface="Arial" charset="0"/>
                        <a:defRPr sz="1200">
                          <a:solidFill>
                            <a:srgbClr val="6C6463"/>
                          </a:solidFill>
                          <a:latin typeface="Gill Sans MT" charset="0"/>
                          <a:ea typeface="Gill Sans MT" charset="0"/>
                          <a:cs typeface="Gill Sans MT" charset="0"/>
                        </a:defRPr>
                      </a:lvl5pPr>
                      <a:lvl6pPr marL="25146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6pPr>
                      <a:lvl7pPr marL="29718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7pPr>
                      <a:lvl8pPr marL="34290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8pPr>
                      <a:lvl9pPr marL="38862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en-US" altLang="x-none" sz="2400" b="0" i="0" u="none" strike="noStrike" cap="none" normalizeH="0" baseline="0" dirty="0">
                          <a:ln>
                            <a:noFill/>
                          </a:ln>
                          <a:solidFill>
                            <a:srgbClr val="000000"/>
                          </a:solidFill>
                          <a:effectLst/>
                          <a:latin typeface="Gill Sans MT" charset="0"/>
                        </a:rPr>
                        <a:t>Have enough data collectors – typically 2 to 3 per team (1 does capability interview and the other 2 collect KPI data). </a:t>
                      </a:r>
                    </a:p>
                    <a:p>
                      <a:pPr marL="0" marR="0" lvl="0" indent="0" algn="l" defTabSz="455613" rtl="0" eaLnBrk="1" fontAlgn="base" latinLnBrk="0" hangingPunct="1">
                        <a:lnSpc>
                          <a:spcPct val="100000"/>
                        </a:lnSpc>
                        <a:spcBef>
                          <a:spcPts val="600"/>
                        </a:spcBef>
                        <a:spcAft>
                          <a:spcPts val="600"/>
                        </a:spcAft>
                        <a:buClrTx/>
                        <a:buSzTx/>
                        <a:buFontTx/>
                        <a:buNone/>
                        <a:tabLst/>
                      </a:pPr>
                      <a:r>
                        <a:rPr kumimoji="0" lang="en-US" altLang="x-none" sz="2400" b="0" i="0" u="none" strike="noStrike" cap="none" normalizeH="0" baseline="0" dirty="0">
                          <a:ln>
                            <a:noFill/>
                          </a:ln>
                          <a:solidFill>
                            <a:srgbClr val="000000"/>
                          </a:solidFill>
                          <a:effectLst/>
                          <a:latin typeface="Gill Sans MT" charset="0"/>
                        </a:rPr>
                        <a:t>In general, plan to visit one site per day to allow travel time, waiting time, unforeseen delays. </a:t>
                      </a:r>
                    </a:p>
                    <a:p>
                      <a:pPr marL="0" marR="0" lvl="0" indent="0" algn="l" defTabSz="455613" rtl="0" eaLnBrk="1" fontAlgn="base" latinLnBrk="0" hangingPunct="1">
                        <a:lnSpc>
                          <a:spcPct val="100000"/>
                        </a:lnSpc>
                        <a:spcBef>
                          <a:spcPts val="600"/>
                        </a:spcBef>
                        <a:spcAft>
                          <a:spcPts val="600"/>
                        </a:spcAft>
                        <a:buClrTx/>
                        <a:buSzTx/>
                        <a:buFontTx/>
                        <a:buNone/>
                        <a:tabLst/>
                      </a:pPr>
                      <a:endParaRPr kumimoji="0" lang="en-US" altLang="x-none" sz="2400" b="0" i="0" u="none" strike="noStrike" cap="none" normalizeH="0" baseline="0" dirty="0">
                        <a:ln>
                          <a:noFill/>
                        </a:ln>
                        <a:solidFill>
                          <a:srgbClr val="000000"/>
                        </a:solidFill>
                        <a:effectLst/>
                        <a:latin typeface="Gill Sans MT" charset="0"/>
                      </a:endParaRPr>
                    </a:p>
                    <a:p>
                      <a:pPr marL="0" marR="0" lvl="0" indent="0" algn="l" defTabSz="455613" rtl="0" eaLnBrk="1" fontAlgn="base" latinLnBrk="0" hangingPunct="1">
                        <a:lnSpc>
                          <a:spcPct val="100000"/>
                        </a:lnSpc>
                        <a:spcBef>
                          <a:spcPts val="600"/>
                        </a:spcBef>
                        <a:spcAft>
                          <a:spcPts val="600"/>
                        </a:spcAft>
                        <a:buClrTx/>
                        <a:buSzTx/>
                        <a:buFontTx/>
                        <a:buNone/>
                        <a:tabLst/>
                      </a:pPr>
                      <a:r>
                        <a:rPr kumimoji="0" lang="en-US" altLang="x-none" sz="2400" b="0" i="0" u="none" strike="noStrike" cap="none" normalizeH="0" baseline="0" dirty="0">
                          <a:ln>
                            <a:noFill/>
                          </a:ln>
                          <a:solidFill>
                            <a:srgbClr val="000000"/>
                          </a:solidFill>
                          <a:effectLst/>
                          <a:latin typeface="Gill Sans MT" charset="0"/>
                        </a:rPr>
                        <a:t>Have a manageable list of tracer commodities (8-12) – having more will slow down data collection </a:t>
                      </a:r>
                      <a:endParaRPr kumimoji="0" lang="en-US" altLang="x-none" sz="2400" b="0" i="0" u="none" strike="noStrike" cap="none" normalizeH="0" baseline="0" dirty="0">
                        <a:ln>
                          <a:noFill/>
                        </a:ln>
                        <a:solidFill>
                          <a:srgbClr val="595959"/>
                        </a:solidFill>
                        <a:effectLst/>
                        <a:latin typeface="Gill Sans MT" charset="0"/>
                        <a:ea typeface="Calibri" charset="0"/>
                        <a:cs typeface="GillSansMTStd-Book"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DD4"/>
                    </a:solidFill>
                  </a:tcPr>
                </a:tc>
                <a:extLst>
                  <a:ext uri="{0D108BD9-81ED-4DB2-BD59-A6C34878D82A}">
                    <a16:rowId xmlns:a16="http://schemas.microsoft.com/office/drawing/2014/main" val="10001"/>
                  </a:ext>
                </a:extLst>
              </a:tr>
              <a:tr h="1607700">
                <a:tc>
                  <a:txBody>
                    <a:bodyPr/>
                    <a:lstStyle>
                      <a:lvl1pPr defTabSz="455613">
                        <a:spcAft>
                          <a:spcPts val="1200"/>
                        </a:spcAft>
                        <a:buFont typeface="Arial" charset="0"/>
                        <a:defRPr>
                          <a:solidFill>
                            <a:srgbClr val="635C5B"/>
                          </a:solidFill>
                          <a:latin typeface="Gill Sans MT" charset="0"/>
                          <a:ea typeface="Gill Sans MT" charset="0"/>
                          <a:cs typeface="Gill Sans MT" charset="0"/>
                        </a:defRPr>
                      </a:lvl1pPr>
                      <a:lvl2pPr marL="742950" indent="-285750" defTabSz="455613">
                        <a:spcAft>
                          <a:spcPts val="1200"/>
                        </a:spcAft>
                        <a:buFont typeface="Arial" charset="0"/>
                        <a:defRPr>
                          <a:solidFill>
                            <a:srgbClr val="635C5B"/>
                          </a:solidFill>
                          <a:latin typeface="Gill Sans MT" charset="0"/>
                          <a:ea typeface="Gill Sans MT" charset="0"/>
                          <a:cs typeface="Gill Sans MT" charset="0"/>
                        </a:defRPr>
                      </a:lvl2pPr>
                      <a:lvl3pPr marL="1143000" indent="-228600" defTabSz="455613">
                        <a:spcBef>
                          <a:spcPct val="20000"/>
                        </a:spcBef>
                        <a:buFont typeface="Arial" charset="0"/>
                        <a:defRPr sz="1600">
                          <a:solidFill>
                            <a:srgbClr val="6C6463"/>
                          </a:solidFill>
                          <a:latin typeface="Gill Sans MT" charset="0"/>
                          <a:ea typeface="Gill Sans MT" charset="0"/>
                          <a:cs typeface="Gill Sans MT" charset="0"/>
                        </a:defRPr>
                      </a:lvl3pPr>
                      <a:lvl4pPr marL="1600200" indent="-228600" defTabSz="455613">
                        <a:spcBef>
                          <a:spcPct val="20000"/>
                        </a:spcBef>
                        <a:buFont typeface="Arial" charset="0"/>
                        <a:defRPr sz="1400">
                          <a:solidFill>
                            <a:srgbClr val="6C6463"/>
                          </a:solidFill>
                          <a:latin typeface="Gill Sans MT" charset="0"/>
                          <a:ea typeface="Gill Sans MT" charset="0"/>
                          <a:cs typeface="Gill Sans MT" charset="0"/>
                        </a:defRPr>
                      </a:lvl4pPr>
                      <a:lvl5pPr marL="2057400" indent="-228600" defTabSz="455613">
                        <a:spcBef>
                          <a:spcPct val="20000"/>
                        </a:spcBef>
                        <a:buFont typeface="Arial" charset="0"/>
                        <a:defRPr sz="1200">
                          <a:solidFill>
                            <a:srgbClr val="6C6463"/>
                          </a:solidFill>
                          <a:latin typeface="Gill Sans MT" charset="0"/>
                          <a:ea typeface="Gill Sans MT" charset="0"/>
                          <a:cs typeface="Gill Sans MT" charset="0"/>
                        </a:defRPr>
                      </a:lvl5pPr>
                      <a:lvl6pPr marL="25146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6pPr>
                      <a:lvl7pPr marL="29718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7pPr>
                      <a:lvl8pPr marL="34290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8pPr>
                      <a:lvl9pPr marL="38862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en-US" altLang="x-none" sz="2400" b="0" i="0" u="none" strike="noStrike" cap="none" normalizeH="0" baseline="0" dirty="0">
                          <a:ln>
                            <a:noFill/>
                          </a:ln>
                          <a:solidFill>
                            <a:srgbClr val="FFFFFF"/>
                          </a:solidFill>
                          <a:effectLst/>
                          <a:latin typeface="Gill Sans MT" charset="0"/>
                        </a:rPr>
                        <a:t>Not enough time to visit all sites</a:t>
                      </a:r>
                      <a:endParaRPr kumimoji="0" lang="en-US" altLang="x-none" sz="2400" b="0" i="0" u="none" strike="noStrike" cap="none" normalizeH="0" baseline="0" dirty="0">
                        <a:ln>
                          <a:noFill/>
                        </a:ln>
                        <a:solidFill>
                          <a:srgbClr val="595959"/>
                        </a:solidFill>
                        <a:effectLst/>
                        <a:latin typeface="Gill Sans MT" charset="0"/>
                        <a:ea typeface="Calibri" charset="0"/>
                        <a:cs typeface="GillSansMTStd-Book"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defTabSz="455613">
                        <a:spcAft>
                          <a:spcPts val="1200"/>
                        </a:spcAft>
                        <a:buFont typeface="Arial" charset="0"/>
                        <a:defRPr>
                          <a:solidFill>
                            <a:srgbClr val="635C5B"/>
                          </a:solidFill>
                          <a:latin typeface="Gill Sans MT" charset="0"/>
                          <a:ea typeface="Gill Sans MT" charset="0"/>
                          <a:cs typeface="Gill Sans MT" charset="0"/>
                        </a:defRPr>
                      </a:lvl1pPr>
                      <a:lvl2pPr marL="742950" indent="-285750" defTabSz="455613">
                        <a:spcAft>
                          <a:spcPts val="1200"/>
                        </a:spcAft>
                        <a:buFont typeface="Arial" charset="0"/>
                        <a:defRPr>
                          <a:solidFill>
                            <a:srgbClr val="635C5B"/>
                          </a:solidFill>
                          <a:latin typeface="Gill Sans MT" charset="0"/>
                          <a:ea typeface="Gill Sans MT" charset="0"/>
                          <a:cs typeface="Gill Sans MT" charset="0"/>
                        </a:defRPr>
                      </a:lvl2pPr>
                      <a:lvl3pPr marL="1143000" indent="-228600" defTabSz="455613">
                        <a:spcBef>
                          <a:spcPct val="20000"/>
                        </a:spcBef>
                        <a:buFont typeface="Arial" charset="0"/>
                        <a:defRPr sz="1600">
                          <a:solidFill>
                            <a:srgbClr val="6C6463"/>
                          </a:solidFill>
                          <a:latin typeface="Gill Sans MT" charset="0"/>
                          <a:ea typeface="Gill Sans MT" charset="0"/>
                          <a:cs typeface="Gill Sans MT" charset="0"/>
                        </a:defRPr>
                      </a:lvl3pPr>
                      <a:lvl4pPr marL="1600200" indent="-228600" defTabSz="455613">
                        <a:spcBef>
                          <a:spcPct val="20000"/>
                        </a:spcBef>
                        <a:buFont typeface="Arial" charset="0"/>
                        <a:defRPr sz="1400">
                          <a:solidFill>
                            <a:srgbClr val="6C6463"/>
                          </a:solidFill>
                          <a:latin typeface="Gill Sans MT" charset="0"/>
                          <a:ea typeface="Gill Sans MT" charset="0"/>
                          <a:cs typeface="Gill Sans MT" charset="0"/>
                        </a:defRPr>
                      </a:lvl4pPr>
                      <a:lvl5pPr marL="2057400" indent="-228600" defTabSz="455613">
                        <a:spcBef>
                          <a:spcPct val="20000"/>
                        </a:spcBef>
                        <a:buFont typeface="Arial" charset="0"/>
                        <a:defRPr sz="1200">
                          <a:solidFill>
                            <a:srgbClr val="6C6463"/>
                          </a:solidFill>
                          <a:latin typeface="Gill Sans MT" charset="0"/>
                          <a:ea typeface="Gill Sans MT" charset="0"/>
                          <a:cs typeface="Gill Sans MT" charset="0"/>
                        </a:defRPr>
                      </a:lvl5pPr>
                      <a:lvl6pPr marL="25146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6pPr>
                      <a:lvl7pPr marL="29718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7pPr>
                      <a:lvl8pPr marL="34290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8pPr>
                      <a:lvl9pPr marL="38862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en-US" altLang="x-none" sz="2400" b="0" i="0" u="none" strike="noStrike" cap="none" normalizeH="0" baseline="0" dirty="0">
                          <a:ln>
                            <a:noFill/>
                          </a:ln>
                          <a:solidFill>
                            <a:srgbClr val="000000"/>
                          </a:solidFill>
                          <a:effectLst/>
                          <a:latin typeface="Gill Sans MT" charset="0"/>
                        </a:rPr>
                        <a:t>Budget enough time to be able to visit all sampled sites. Involve health institutions in planning, who know the geography and terrain. Ensure enough teams ahead of time.</a:t>
                      </a:r>
                      <a:endParaRPr kumimoji="0" lang="en-US" altLang="x-none" sz="2400" b="0" i="0" u="none" strike="noStrike" cap="none" normalizeH="0" baseline="0" dirty="0">
                        <a:ln>
                          <a:noFill/>
                        </a:ln>
                        <a:solidFill>
                          <a:srgbClr val="595959"/>
                        </a:solidFill>
                        <a:effectLst/>
                        <a:latin typeface="Gill Sans MT" charset="0"/>
                        <a:ea typeface="Calibri" charset="0"/>
                        <a:cs typeface="GillSansMTStd-Book"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8EB"/>
                    </a:solid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5794973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61" name="Date Placeholder 2">
            <a:extLst>
              <a:ext uri="{FF2B5EF4-FFF2-40B4-BE49-F238E27FC236}">
                <a16:creationId xmlns:a16="http://schemas.microsoft.com/office/drawing/2014/main" id="{22829AB0-F393-484B-9153-95EF401857DF}"/>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7705F712-44ED-4BF0-8EBB-36AFD1087C53}" type="datetime1">
              <a:rPr lang="en-US" altLang="en-US" sz="601">
                <a:solidFill>
                  <a:srgbClr val="6C6463"/>
                </a:solidFill>
                <a:latin typeface="Gill Sans MT" panose="020B0502020104020203" pitchFamily="34" charset="0"/>
              </a:rPr>
              <a:pPr defTabSz="604738"/>
              <a:t>10/24/2019</a:t>
            </a:fld>
            <a:endParaRPr lang="en-US" altLang="en-US" sz="601" dirty="0">
              <a:solidFill>
                <a:srgbClr val="6C6463"/>
              </a:solidFill>
              <a:latin typeface="Gill Sans MT" panose="020B0502020104020203" pitchFamily="34" charset="0"/>
            </a:endParaRPr>
          </a:p>
        </p:txBody>
      </p:sp>
      <p:sp>
        <p:nvSpPr>
          <p:cNvPr id="143362" name="Footer Placeholder 3">
            <a:extLst>
              <a:ext uri="{FF2B5EF4-FFF2-40B4-BE49-F238E27FC236}">
                <a16:creationId xmlns:a16="http://schemas.microsoft.com/office/drawing/2014/main" id="{8AF2607B-6677-49CA-BCA1-FE953783A999}"/>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r>
              <a:rPr lang="en-US" altLang="en-US" sz="601"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FOOTER GOES HERE</a:t>
            </a:r>
          </a:p>
        </p:txBody>
      </p:sp>
      <p:sp>
        <p:nvSpPr>
          <p:cNvPr id="143363" name="Slide Number Placeholder 4">
            <a:extLst>
              <a:ext uri="{FF2B5EF4-FFF2-40B4-BE49-F238E27FC236}">
                <a16:creationId xmlns:a16="http://schemas.microsoft.com/office/drawing/2014/main" id="{C87C7283-4A9C-4F16-8304-6B0DEEC60CB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322F27D3-B60C-48A8-BDCA-457AD17163EE}" type="slidenum">
              <a:rPr lang="en-US" altLang="en-US" sz="601">
                <a:solidFill>
                  <a:srgbClr val="6C6463"/>
                </a:solidFill>
                <a:latin typeface="Gill Sans MT" panose="020B0502020104020203" pitchFamily="34" charset="0"/>
              </a:rPr>
              <a:pPr defTabSz="604738"/>
              <a:t>16</a:t>
            </a:fld>
            <a:endParaRPr lang="en-US" altLang="en-US" sz="601" dirty="0">
              <a:solidFill>
                <a:srgbClr val="6C6463"/>
              </a:solidFill>
              <a:latin typeface="Gill Sans MT" panose="020B0502020104020203" pitchFamily="34" charset="0"/>
            </a:endParaRPr>
          </a:p>
        </p:txBody>
      </p:sp>
      <p:sp>
        <p:nvSpPr>
          <p:cNvPr id="143364" name="Title 5">
            <a:extLst>
              <a:ext uri="{FF2B5EF4-FFF2-40B4-BE49-F238E27FC236}">
                <a16:creationId xmlns:a16="http://schemas.microsoft.com/office/drawing/2014/main" id="{FFC94210-7AB8-4DD2-A200-9D2F0D0F01CA}"/>
              </a:ext>
            </a:extLst>
          </p:cNvPr>
          <p:cNvSpPr>
            <a:spLocks noGrp="1"/>
          </p:cNvSpPr>
          <p:nvPr>
            <p:ph type="title"/>
          </p:nvPr>
        </p:nvSpPr>
        <p:spPr>
          <a:xfrm>
            <a:off x="2178050" y="192440"/>
            <a:ext cx="8337550" cy="580800"/>
          </a:xfrm>
        </p:spPr>
        <p:txBody>
          <a:bodyPr/>
          <a:lstStyle/>
          <a:p>
            <a:pPr algn="ctr"/>
            <a:r>
              <a:rPr lang="en-US" altLang="en-US" b="1" dirty="0">
                <a:latin typeface="Gill Sans MT" panose="020B0502020104020203" pitchFamily="34" charset="0"/>
                <a:cs typeface="Gill Sans MT" panose="020B0502020104020203" pitchFamily="34" charset="0"/>
              </a:rPr>
              <a:t>Common Risks and Resolutions (cont.)</a:t>
            </a:r>
          </a:p>
        </p:txBody>
      </p:sp>
      <p:graphicFrame>
        <p:nvGraphicFramePr>
          <p:cNvPr id="4" name="Content Placeholder 3">
            <a:extLst>
              <a:ext uri="{FF2B5EF4-FFF2-40B4-BE49-F238E27FC236}">
                <a16:creationId xmlns:a16="http://schemas.microsoft.com/office/drawing/2014/main" id="{71DF594D-ED1B-4CED-92D2-DF3B81AE06D0}"/>
              </a:ext>
            </a:extLst>
          </p:cNvPr>
          <p:cNvGraphicFramePr>
            <a:graphicFrameLocks noGrp="1"/>
          </p:cNvGraphicFramePr>
          <p:nvPr>
            <p:ph idx="1"/>
            <p:extLst>
              <p:ext uri="{D42A27DB-BD31-4B8C-83A1-F6EECF244321}">
                <p14:modId xmlns:p14="http://schemas.microsoft.com/office/powerpoint/2010/main" val="1291142015"/>
              </p:ext>
            </p:extLst>
          </p:nvPr>
        </p:nvGraphicFramePr>
        <p:xfrm>
          <a:off x="253712" y="773240"/>
          <a:ext cx="11630583" cy="5984205"/>
        </p:xfrm>
        <a:graphic>
          <a:graphicData uri="http://schemas.openxmlformats.org/drawingml/2006/table">
            <a:tbl>
              <a:tblPr/>
              <a:tblGrid>
                <a:gridCol w="2169448">
                  <a:extLst>
                    <a:ext uri="{9D8B030D-6E8A-4147-A177-3AD203B41FA5}">
                      <a16:colId xmlns:a16="http://schemas.microsoft.com/office/drawing/2014/main" val="20000"/>
                    </a:ext>
                  </a:extLst>
                </a:gridCol>
                <a:gridCol w="9461135">
                  <a:extLst>
                    <a:ext uri="{9D8B030D-6E8A-4147-A177-3AD203B41FA5}">
                      <a16:colId xmlns:a16="http://schemas.microsoft.com/office/drawing/2014/main" val="20001"/>
                    </a:ext>
                  </a:extLst>
                </a:gridCol>
              </a:tblGrid>
              <a:tr h="356712">
                <a:tc>
                  <a:txBody>
                    <a:bodyPr/>
                    <a:lstStyle>
                      <a:lvl1pPr defTabSz="455613">
                        <a:spcAft>
                          <a:spcPts val="1200"/>
                        </a:spcAft>
                        <a:buFont typeface="Arial" charset="0"/>
                        <a:defRPr>
                          <a:solidFill>
                            <a:srgbClr val="635C5B"/>
                          </a:solidFill>
                          <a:latin typeface="Gill Sans MT" charset="0"/>
                          <a:ea typeface="Gill Sans MT" charset="0"/>
                          <a:cs typeface="Gill Sans MT" charset="0"/>
                        </a:defRPr>
                      </a:lvl1pPr>
                      <a:lvl2pPr marL="742950" indent="-285750" defTabSz="455613">
                        <a:spcAft>
                          <a:spcPts val="1200"/>
                        </a:spcAft>
                        <a:buFont typeface="Arial" charset="0"/>
                        <a:defRPr>
                          <a:solidFill>
                            <a:srgbClr val="635C5B"/>
                          </a:solidFill>
                          <a:latin typeface="Gill Sans MT" charset="0"/>
                          <a:ea typeface="Gill Sans MT" charset="0"/>
                          <a:cs typeface="Gill Sans MT" charset="0"/>
                        </a:defRPr>
                      </a:lvl2pPr>
                      <a:lvl3pPr marL="1143000" indent="-228600" defTabSz="455613">
                        <a:spcBef>
                          <a:spcPct val="20000"/>
                        </a:spcBef>
                        <a:buFont typeface="Arial" charset="0"/>
                        <a:defRPr sz="1600">
                          <a:solidFill>
                            <a:srgbClr val="6C6463"/>
                          </a:solidFill>
                          <a:latin typeface="Gill Sans MT" charset="0"/>
                          <a:ea typeface="Gill Sans MT" charset="0"/>
                          <a:cs typeface="Gill Sans MT" charset="0"/>
                        </a:defRPr>
                      </a:lvl3pPr>
                      <a:lvl4pPr marL="1600200" indent="-228600" defTabSz="455613">
                        <a:spcBef>
                          <a:spcPct val="20000"/>
                        </a:spcBef>
                        <a:buFont typeface="Arial" charset="0"/>
                        <a:defRPr sz="1400">
                          <a:solidFill>
                            <a:srgbClr val="6C6463"/>
                          </a:solidFill>
                          <a:latin typeface="Gill Sans MT" charset="0"/>
                          <a:ea typeface="Gill Sans MT" charset="0"/>
                          <a:cs typeface="Gill Sans MT" charset="0"/>
                        </a:defRPr>
                      </a:lvl4pPr>
                      <a:lvl5pPr marL="2057400" indent="-228600" defTabSz="455613">
                        <a:spcBef>
                          <a:spcPct val="20000"/>
                        </a:spcBef>
                        <a:buFont typeface="Arial" charset="0"/>
                        <a:defRPr sz="1200">
                          <a:solidFill>
                            <a:srgbClr val="6C6463"/>
                          </a:solidFill>
                          <a:latin typeface="Gill Sans MT" charset="0"/>
                          <a:ea typeface="Gill Sans MT" charset="0"/>
                          <a:cs typeface="Gill Sans MT" charset="0"/>
                        </a:defRPr>
                      </a:lvl5pPr>
                      <a:lvl6pPr marL="25146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6pPr>
                      <a:lvl7pPr marL="29718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7pPr>
                      <a:lvl8pPr marL="34290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8pPr>
                      <a:lvl9pPr marL="38862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en-US" altLang="x-none" sz="2000" b="0" i="0" u="none" strike="noStrike" cap="none" normalizeH="0" baseline="0" dirty="0">
                          <a:ln>
                            <a:noFill/>
                          </a:ln>
                          <a:solidFill>
                            <a:srgbClr val="FFFFFF"/>
                          </a:solidFill>
                          <a:effectLst/>
                          <a:latin typeface="Gill Sans MT" charset="0"/>
                        </a:rPr>
                        <a:t>Risk</a:t>
                      </a:r>
                      <a:endParaRPr kumimoji="0" lang="en-US" altLang="x-none" sz="2000" b="0" i="0" u="none" strike="noStrike" cap="none" normalizeH="0" baseline="0" dirty="0">
                        <a:ln>
                          <a:noFill/>
                        </a:ln>
                        <a:solidFill>
                          <a:srgbClr val="595959"/>
                        </a:solidFill>
                        <a:effectLst/>
                        <a:latin typeface="Gill Sans MT" charset="0"/>
                        <a:ea typeface="Calibri" charset="0"/>
                        <a:cs typeface="GillSansMTStd-Book"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defTabSz="455613">
                        <a:spcAft>
                          <a:spcPts val="1200"/>
                        </a:spcAft>
                        <a:buFont typeface="Arial" charset="0"/>
                        <a:defRPr>
                          <a:solidFill>
                            <a:srgbClr val="635C5B"/>
                          </a:solidFill>
                          <a:latin typeface="Gill Sans MT" charset="0"/>
                          <a:ea typeface="Gill Sans MT" charset="0"/>
                          <a:cs typeface="Gill Sans MT" charset="0"/>
                        </a:defRPr>
                      </a:lvl1pPr>
                      <a:lvl2pPr marL="742950" indent="-285750" defTabSz="455613">
                        <a:spcAft>
                          <a:spcPts val="1200"/>
                        </a:spcAft>
                        <a:buFont typeface="Arial" charset="0"/>
                        <a:defRPr>
                          <a:solidFill>
                            <a:srgbClr val="635C5B"/>
                          </a:solidFill>
                          <a:latin typeface="Gill Sans MT" charset="0"/>
                          <a:ea typeface="Gill Sans MT" charset="0"/>
                          <a:cs typeface="Gill Sans MT" charset="0"/>
                        </a:defRPr>
                      </a:lvl2pPr>
                      <a:lvl3pPr marL="1143000" indent="-228600" defTabSz="455613">
                        <a:spcBef>
                          <a:spcPct val="20000"/>
                        </a:spcBef>
                        <a:buFont typeface="Arial" charset="0"/>
                        <a:defRPr sz="1600">
                          <a:solidFill>
                            <a:srgbClr val="6C6463"/>
                          </a:solidFill>
                          <a:latin typeface="Gill Sans MT" charset="0"/>
                          <a:ea typeface="Gill Sans MT" charset="0"/>
                          <a:cs typeface="Gill Sans MT" charset="0"/>
                        </a:defRPr>
                      </a:lvl3pPr>
                      <a:lvl4pPr marL="1600200" indent="-228600" defTabSz="455613">
                        <a:spcBef>
                          <a:spcPct val="20000"/>
                        </a:spcBef>
                        <a:buFont typeface="Arial" charset="0"/>
                        <a:defRPr sz="1400">
                          <a:solidFill>
                            <a:srgbClr val="6C6463"/>
                          </a:solidFill>
                          <a:latin typeface="Gill Sans MT" charset="0"/>
                          <a:ea typeface="Gill Sans MT" charset="0"/>
                          <a:cs typeface="Gill Sans MT" charset="0"/>
                        </a:defRPr>
                      </a:lvl4pPr>
                      <a:lvl5pPr marL="2057400" indent="-228600" defTabSz="455613">
                        <a:spcBef>
                          <a:spcPct val="20000"/>
                        </a:spcBef>
                        <a:buFont typeface="Arial" charset="0"/>
                        <a:defRPr sz="1200">
                          <a:solidFill>
                            <a:srgbClr val="6C6463"/>
                          </a:solidFill>
                          <a:latin typeface="Gill Sans MT" charset="0"/>
                          <a:ea typeface="Gill Sans MT" charset="0"/>
                          <a:cs typeface="Gill Sans MT" charset="0"/>
                        </a:defRPr>
                      </a:lvl5pPr>
                      <a:lvl6pPr marL="25146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6pPr>
                      <a:lvl7pPr marL="29718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7pPr>
                      <a:lvl8pPr marL="34290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8pPr>
                      <a:lvl9pPr marL="38862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en-US" altLang="x-none" sz="2000" b="0" i="0" u="none" strike="noStrike" cap="none" normalizeH="0" baseline="0" dirty="0">
                          <a:ln>
                            <a:noFill/>
                          </a:ln>
                          <a:solidFill>
                            <a:srgbClr val="FFFFFF"/>
                          </a:solidFill>
                          <a:effectLst/>
                          <a:latin typeface="Gill Sans MT" charset="0"/>
                        </a:rPr>
                        <a:t>Mitigation</a:t>
                      </a:r>
                      <a:endParaRPr kumimoji="0" lang="en-US" altLang="x-none" sz="2000" b="0" i="0" u="none" strike="noStrike" cap="none" normalizeH="0" baseline="0" dirty="0">
                        <a:ln>
                          <a:noFill/>
                        </a:ln>
                        <a:solidFill>
                          <a:srgbClr val="595959"/>
                        </a:solidFill>
                        <a:effectLst/>
                        <a:latin typeface="Gill Sans MT" charset="0"/>
                        <a:ea typeface="Calibri" charset="0"/>
                        <a:cs typeface="GillSansMTStd-Book"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1774995">
                <a:tc>
                  <a:txBody>
                    <a:bodyPr/>
                    <a:lstStyle>
                      <a:lvl1pPr defTabSz="455613">
                        <a:spcAft>
                          <a:spcPts val="1200"/>
                        </a:spcAft>
                        <a:buFont typeface="Arial" charset="0"/>
                        <a:defRPr>
                          <a:solidFill>
                            <a:srgbClr val="635C5B"/>
                          </a:solidFill>
                          <a:latin typeface="Gill Sans MT" charset="0"/>
                          <a:ea typeface="Gill Sans MT" charset="0"/>
                          <a:cs typeface="Gill Sans MT" charset="0"/>
                        </a:defRPr>
                      </a:lvl1pPr>
                      <a:lvl2pPr marL="742950" indent="-285750" defTabSz="455613">
                        <a:spcAft>
                          <a:spcPts val="1200"/>
                        </a:spcAft>
                        <a:buFont typeface="Arial" charset="0"/>
                        <a:defRPr>
                          <a:solidFill>
                            <a:srgbClr val="635C5B"/>
                          </a:solidFill>
                          <a:latin typeface="Gill Sans MT" charset="0"/>
                          <a:ea typeface="Gill Sans MT" charset="0"/>
                          <a:cs typeface="Gill Sans MT" charset="0"/>
                        </a:defRPr>
                      </a:lvl2pPr>
                      <a:lvl3pPr marL="1143000" indent="-228600" defTabSz="455613">
                        <a:spcBef>
                          <a:spcPct val="20000"/>
                        </a:spcBef>
                        <a:buFont typeface="Arial" charset="0"/>
                        <a:defRPr sz="1600">
                          <a:solidFill>
                            <a:srgbClr val="6C6463"/>
                          </a:solidFill>
                          <a:latin typeface="Gill Sans MT" charset="0"/>
                          <a:ea typeface="Gill Sans MT" charset="0"/>
                          <a:cs typeface="Gill Sans MT" charset="0"/>
                        </a:defRPr>
                      </a:lvl3pPr>
                      <a:lvl4pPr marL="1600200" indent="-228600" defTabSz="455613">
                        <a:spcBef>
                          <a:spcPct val="20000"/>
                        </a:spcBef>
                        <a:buFont typeface="Arial" charset="0"/>
                        <a:defRPr sz="1400">
                          <a:solidFill>
                            <a:srgbClr val="6C6463"/>
                          </a:solidFill>
                          <a:latin typeface="Gill Sans MT" charset="0"/>
                          <a:ea typeface="Gill Sans MT" charset="0"/>
                          <a:cs typeface="Gill Sans MT" charset="0"/>
                        </a:defRPr>
                      </a:lvl4pPr>
                      <a:lvl5pPr marL="2057400" indent="-228600" defTabSz="455613">
                        <a:spcBef>
                          <a:spcPct val="20000"/>
                        </a:spcBef>
                        <a:buFont typeface="Arial" charset="0"/>
                        <a:defRPr sz="1200">
                          <a:solidFill>
                            <a:srgbClr val="6C6463"/>
                          </a:solidFill>
                          <a:latin typeface="Gill Sans MT" charset="0"/>
                          <a:ea typeface="Gill Sans MT" charset="0"/>
                          <a:cs typeface="Gill Sans MT" charset="0"/>
                        </a:defRPr>
                      </a:lvl5pPr>
                      <a:lvl6pPr marL="25146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6pPr>
                      <a:lvl7pPr marL="29718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7pPr>
                      <a:lvl8pPr marL="34290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8pPr>
                      <a:lvl9pPr marL="38862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en-US" altLang="x-none" sz="2400" b="0" i="0" u="none" strike="noStrike" cap="none" normalizeH="0" baseline="0" dirty="0">
                          <a:ln>
                            <a:noFill/>
                          </a:ln>
                          <a:solidFill>
                            <a:srgbClr val="FFFFFF"/>
                          </a:solidFill>
                          <a:effectLst/>
                          <a:latin typeface="Gill Sans MT" charset="0"/>
                        </a:rPr>
                        <a:t>Data Collectors not fully knowledgeable of health system</a:t>
                      </a:r>
                      <a:endParaRPr kumimoji="0" lang="en-US" altLang="x-none" sz="2400" b="0" i="0" u="none" strike="noStrike" cap="none" normalizeH="0" baseline="0" dirty="0">
                        <a:ln>
                          <a:noFill/>
                        </a:ln>
                        <a:solidFill>
                          <a:srgbClr val="595959"/>
                        </a:solidFill>
                        <a:effectLst/>
                        <a:latin typeface="Gill Sans MT" charset="0"/>
                        <a:ea typeface="Calibri" charset="0"/>
                        <a:cs typeface="GillSansMTStd-Book"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defTabSz="455613">
                        <a:spcAft>
                          <a:spcPts val="1200"/>
                        </a:spcAft>
                        <a:buFont typeface="Arial" charset="0"/>
                        <a:defRPr>
                          <a:solidFill>
                            <a:srgbClr val="635C5B"/>
                          </a:solidFill>
                          <a:latin typeface="Gill Sans MT" charset="0"/>
                          <a:ea typeface="Gill Sans MT" charset="0"/>
                          <a:cs typeface="Gill Sans MT" charset="0"/>
                        </a:defRPr>
                      </a:lvl1pPr>
                      <a:lvl2pPr marL="742950" indent="-285750" defTabSz="455613">
                        <a:spcAft>
                          <a:spcPts val="1200"/>
                        </a:spcAft>
                        <a:buFont typeface="Arial" charset="0"/>
                        <a:defRPr>
                          <a:solidFill>
                            <a:srgbClr val="635C5B"/>
                          </a:solidFill>
                          <a:latin typeface="Gill Sans MT" charset="0"/>
                          <a:ea typeface="Gill Sans MT" charset="0"/>
                          <a:cs typeface="Gill Sans MT" charset="0"/>
                        </a:defRPr>
                      </a:lvl2pPr>
                      <a:lvl3pPr marL="1143000" indent="-228600" defTabSz="455613">
                        <a:spcBef>
                          <a:spcPct val="20000"/>
                        </a:spcBef>
                        <a:buFont typeface="Arial" charset="0"/>
                        <a:defRPr sz="1600">
                          <a:solidFill>
                            <a:srgbClr val="6C6463"/>
                          </a:solidFill>
                          <a:latin typeface="Gill Sans MT" charset="0"/>
                          <a:ea typeface="Gill Sans MT" charset="0"/>
                          <a:cs typeface="Gill Sans MT" charset="0"/>
                        </a:defRPr>
                      </a:lvl3pPr>
                      <a:lvl4pPr marL="1600200" indent="-228600" defTabSz="455613">
                        <a:spcBef>
                          <a:spcPct val="20000"/>
                        </a:spcBef>
                        <a:buFont typeface="Arial" charset="0"/>
                        <a:defRPr sz="1400">
                          <a:solidFill>
                            <a:srgbClr val="6C6463"/>
                          </a:solidFill>
                          <a:latin typeface="Gill Sans MT" charset="0"/>
                          <a:ea typeface="Gill Sans MT" charset="0"/>
                          <a:cs typeface="Gill Sans MT" charset="0"/>
                        </a:defRPr>
                      </a:lvl4pPr>
                      <a:lvl5pPr marL="2057400" indent="-228600" defTabSz="455613">
                        <a:spcBef>
                          <a:spcPct val="20000"/>
                        </a:spcBef>
                        <a:buFont typeface="Arial" charset="0"/>
                        <a:defRPr sz="1200">
                          <a:solidFill>
                            <a:srgbClr val="6C6463"/>
                          </a:solidFill>
                          <a:latin typeface="Gill Sans MT" charset="0"/>
                          <a:ea typeface="Gill Sans MT" charset="0"/>
                          <a:cs typeface="Gill Sans MT" charset="0"/>
                        </a:defRPr>
                      </a:lvl5pPr>
                      <a:lvl6pPr marL="25146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6pPr>
                      <a:lvl7pPr marL="29718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7pPr>
                      <a:lvl8pPr marL="34290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8pPr>
                      <a:lvl9pPr marL="38862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en-US" altLang="x-none" sz="2400" b="0" i="0" u="none" strike="noStrike" cap="none" normalizeH="0" baseline="0" dirty="0">
                          <a:ln>
                            <a:noFill/>
                          </a:ln>
                          <a:solidFill>
                            <a:srgbClr val="000000"/>
                          </a:solidFill>
                          <a:effectLst/>
                          <a:latin typeface="Gill Sans MT" charset="0"/>
                        </a:rPr>
                        <a:t>Use data collectors who are familiar with the country health system (e.g. district pharmacists or other supervisory personnel).</a:t>
                      </a:r>
                      <a:endParaRPr kumimoji="0" lang="en-US" altLang="x-none" sz="2400" b="0" i="0" u="none" strike="noStrike" cap="none" normalizeH="0" baseline="0" dirty="0">
                        <a:ln>
                          <a:noFill/>
                        </a:ln>
                        <a:solidFill>
                          <a:srgbClr val="595959"/>
                        </a:solidFill>
                        <a:effectLst/>
                        <a:latin typeface="Gill Sans MT" charset="0"/>
                        <a:ea typeface="Calibri" charset="0"/>
                        <a:cs typeface="GillSansMTStd-Book"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DD4"/>
                    </a:solidFill>
                  </a:tcPr>
                </a:tc>
                <a:extLst>
                  <a:ext uri="{0D108BD9-81ED-4DB2-BD59-A6C34878D82A}">
                    <a16:rowId xmlns:a16="http://schemas.microsoft.com/office/drawing/2014/main" val="10001"/>
                  </a:ext>
                </a:extLst>
              </a:tr>
              <a:tr h="3852498">
                <a:tc>
                  <a:txBody>
                    <a:bodyPr/>
                    <a:lstStyle>
                      <a:lvl1pPr defTabSz="455613">
                        <a:spcAft>
                          <a:spcPts val="1200"/>
                        </a:spcAft>
                        <a:buFont typeface="Arial" charset="0"/>
                        <a:defRPr>
                          <a:solidFill>
                            <a:srgbClr val="635C5B"/>
                          </a:solidFill>
                          <a:latin typeface="Gill Sans MT" charset="0"/>
                          <a:ea typeface="Gill Sans MT" charset="0"/>
                          <a:cs typeface="Gill Sans MT" charset="0"/>
                        </a:defRPr>
                      </a:lvl1pPr>
                      <a:lvl2pPr marL="742950" indent="-285750" defTabSz="455613">
                        <a:spcAft>
                          <a:spcPts val="1200"/>
                        </a:spcAft>
                        <a:buFont typeface="Arial" charset="0"/>
                        <a:defRPr>
                          <a:solidFill>
                            <a:srgbClr val="635C5B"/>
                          </a:solidFill>
                          <a:latin typeface="Gill Sans MT" charset="0"/>
                          <a:ea typeface="Gill Sans MT" charset="0"/>
                          <a:cs typeface="Gill Sans MT" charset="0"/>
                        </a:defRPr>
                      </a:lvl2pPr>
                      <a:lvl3pPr marL="1143000" indent="-228600" defTabSz="455613">
                        <a:spcBef>
                          <a:spcPct val="20000"/>
                        </a:spcBef>
                        <a:buFont typeface="Arial" charset="0"/>
                        <a:defRPr sz="1600">
                          <a:solidFill>
                            <a:srgbClr val="6C6463"/>
                          </a:solidFill>
                          <a:latin typeface="Gill Sans MT" charset="0"/>
                          <a:ea typeface="Gill Sans MT" charset="0"/>
                          <a:cs typeface="Gill Sans MT" charset="0"/>
                        </a:defRPr>
                      </a:lvl3pPr>
                      <a:lvl4pPr marL="1600200" indent="-228600" defTabSz="455613">
                        <a:spcBef>
                          <a:spcPct val="20000"/>
                        </a:spcBef>
                        <a:buFont typeface="Arial" charset="0"/>
                        <a:defRPr sz="1400">
                          <a:solidFill>
                            <a:srgbClr val="6C6463"/>
                          </a:solidFill>
                          <a:latin typeface="Gill Sans MT" charset="0"/>
                          <a:ea typeface="Gill Sans MT" charset="0"/>
                          <a:cs typeface="Gill Sans MT" charset="0"/>
                        </a:defRPr>
                      </a:lvl4pPr>
                      <a:lvl5pPr marL="2057400" indent="-228600" defTabSz="455613">
                        <a:spcBef>
                          <a:spcPct val="20000"/>
                        </a:spcBef>
                        <a:buFont typeface="Arial" charset="0"/>
                        <a:defRPr sz="1200">
                          <a:solidFill>
                            <a:srgbClr val="6C6463"/>
                          </a:solidFill>
                          <a:latin typeface="Gill Sans MT" charset="0"/>
                          <a:ea typeface="Gill Sans MT" charset="0"/>
                          <a:cs typeface="Gill Sans MT" charset="0"/>
                        </a:defRPr>
                      </a:lvl5pPr>
                      <a:lvl6pPr marL="25146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6pPr>
                      <a:lvl7pPr marL="29718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7pPr>
                      <a:lvl8pPr marL="34290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8pPr>
                      <a:lvl9pPr marL="38862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en-US" altLang="x-none" sz="2400" b="0" i="0" u="none" strike="noStrike" cap="none" normalizeH="0" baseline="0" dirty="0">
                          <a:ln>
                            <a:noFill/>
                          </a:ln>
                          <a:solidFill>
                            <a:srgbClr val="FFFFFF"/>
                          </a:solidFill>
                          <a:effectLst/>
                          <a:latin typeface="Gill Sans MT" charset="0"/>
                        </a:rPr>
                        <a:t>Staff not aware of visit in advance</a:t>
                      </a:r>
                      <a:endParaRPr kumimoji="0" lang="en-US" altLang="x-none" sz="2400" b="0" i="0" u="none" strike="noStrike" cap="none" normalizeH="0" baseline="0" dirty="0">
                        <a:ln>
                          <a:noFill/>
                        </a:ln>
                        <a:solidFill>
                          <a:srgbClr val="595959"/>
                        </a:solidFill>
                        <a:effectLst/>
                        <a:latin typeface="Gill Sans MT" charset="0"/>
                        <a:ea typeface="Calibri" charset="0"/>
                        <a:cs typeface="GillSansMTStd-Book"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defTabSz="455613">
                        <a:spcAft>
                          <a:spcPts val="1200"/>
                        </a:spcAft>
                        <a:buFont typeface="Arial" charset="0"/>
                        <a:defRPr>
                          <a:solidFill>
                            <a:srgbClr val="635C5B"/>
                          </a:solidFill>
                          <a:latin typeface="Gill Sans MT" charset="0"/>
                          <a:ea typeface="Gill Sans MT" charset="0"/>
                          <a:cs typeface="Gill Sans MT" charset="0"/>
                        </a:defRPr>
                      </a:lvl1pPr>
                      <a:lvl2pPr marL="742950" indent="-285750" defTabSz="455613">
                        <a:spcAft>
                          <a:spcPts val="1200"/>
                        </a:spcAft>
                        <a:buFont typeface="Arial" charset="0"/>
                        <a:defRPr>
                          <a:solidFill>
                            <a:srgbClr val="635C5B"/>
                          </a:solidFill>
                          <a:latin typeface="Gill Sans MT" charset="0"/>
                          <a:ea typeface="Gill Sans MT" charset="0"/>
                          <a:cs typeface="Gill Sans MT" charset="0"/>
                        </a:defRPr>
                      </a:lvl2pPr>
                      <a:lvl3pPr marL="1143000" indent="-228600" defTabSz="455613">
                        <a:spcBef>
                          <a:spcPct val="20000"/>
                        </a:spcBef>
                        <a:buFont typeface="Arial" charset="0"/>
                        <a:defRPr sz="1600">
                          <a:solidFill>
                            <a:srgbClr val="6C6463"/>
                          </a:solidFill>
                          <a:latin typeface="Gill Sans MT" charset="0"/>
                          <a:ea typeface="Gill Sans MT" charset="0"/>
                          <a:cs typeface="Gill Sans MT" charset="0"/>
                        </a:defRPr>
                      </a:lvl3pPr>
                      <a:lvl4pPr marL="1600200" indent="-228600" defTabSz="455613">
                        <a:spcBef>
                          <a:spcPct val="20000"/>
                        </a:spcBef>
                        <a:buFont typeface="Arial" charset="0"/>
                        <a:defRPr sz="1400">
                          <a:solidFill>
                            <a:srgbClr val="6C6463"/>
                          </a:solidFill>
                          <a:latin typeface="Gill Sans MT" charset="0"/>
                          <a:ea typeface="Gill Sans MT" charset="0"/>
                          <a:cs typeface="Gill Sans MT" charset="0"/>
                        </a:defRPr>
                      </a:lvl4pPr>
                      <a:lvl5pPr marL="2057400" indent="-228600" defTabSz="455613">
                        <a:spcBef>
                          <a:spcPct val="20000"/>
                        </a:spcBef>
                        <a:buFont typeface="Arial" charset="0"/>
                        <a:defRPr sz="1200">
                          <a:solidFill>
                            <a:srgbClr val="6C6463"/>
                          </a:solidFill>
                          <a:latin typeface="Gill Sans MT" charset="0"/>
                          <a:ea typeface="Gill Sans MT" charset="0"/>
                          <a:cs typeface="Gill Sans MT" charset="0"/>
                        </a:defRPr>
                      </a:lvl5pPr>
                      <a:lvl6pPr marL="25146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6pPr>
                      <a:lvl7pPr marL="29718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7pPr>
                      <a:lvl8pPr marL="34290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8pPr>
                      <a:lvl9pPr marL="38862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en-US" altLang="x-none" sz="2400" b="0" i="0" u="none" strike="noStrike" cap="none" normalizeH="0" baseline="0" dirty="0">
                          <a:ln>
                            <a:noFill/>
                          </a:ln>
                          <a:solidFill>
                            <a:srgbClr val="000000"/>
                          </a:solidFill>
                          <a:effectLst/>
                          <a:latin typeface="Gill Sans MT" charset="0"/>
                        </a:rPr>
                        <a:t>If advance notification is the standard procedure, request the MOH to send the notification and physical verification lists to sites well in advance of the site visit. Reconfirm the appointments 2 days to a week before the visit date to ensure site staff will be ready and available for you. </a:t>
                      </a:r>
                    </a:p>
                    <a:p>
                      <a:pPr marL="0" marR="0" lvl="0" indent="0" algn="l" defTabSz="455613" rtl="0" eaLnBrk="1" fontAlgn="base" latinLnBrk="0" hangingPunct="1">
                        <a:lnSpc>
                          <a:spcPct val="100000"/>
                        </a:lnSpc>
                        <a:spcBef>
                          <a:spcPts val="600"/>
                        </a:spcBef>
                        <a:spcAft>
                          <a:spcPts val="600"/>
                        </a:spcAft>
                        <a:buClrTx/>
                        <a:buSzTx/>
                        <a:buFontTx/>
                        <a:buNone/>
                        <a:tabLst/>
                      </a:pPr>
                      <a:endParaRPr kumimoji="0" lang="en-US" altLang="x-none" sz="2400" b="0" i="0" u="none" strike="noStrike" cap="none" normalizeH="0" baseline="0" dirty="0">
                        <a:ln>
                          <a:noFill/>
                        </a:ln>
                        <a:solidFill>
                          <a:srgbClr val="000000"/>
                        </a:solidFill>
                        <a:effectLst/>
                        <a:latin typeface="Gill Sans MT" charset="0"/>
                        <a:ea typeface="Calibri" charset="0"/>
                        <a:cs typeface="GillSansMTStd-Book" charset="0"/>
                      </a:endParaRPr>
                    </a:p>
                    <a:p>
                      <a:pPr marL="0" marR="0" lvl="0" indent="0" algn="l" defTabSz="455613" rtl="0" eaLnBrk="1" fontAlgn="base" latinLnBrk="0" hangingPunct="1">
                        <a:lnSpc>
                          <a:spcPct val="100000"/>
                        </a:lnSpc>
                        <a:spcBef>
                          <a:spcPts val="600"/>
                        </a:spcBef>
                        <a:spcAft>
                          <a:spcPts val="600"/>
                        </a:spcAft>
                        <a:buClrTx/>
                        <a:buSzTx/>
                        <a:buFontTx/>
                        <a:buNone/>
                        <a:tabLst/>
                      </a:pPr>
                      <a:r>
                        <a:rPr kumimoji="0" lang="en-US" altLang="x-none" sz="2400" b="0" i="0" u="none" strike="noStrike" cap="none" normalizeH="0" baseline="0" dirty="0">
                          <a:ln>
                            <a:noFill/>
                          </a:ln>
                          <a:solidFill>
                            <a:srgbClr val="000000"/>
                          </a:solidFill>
                          <a:effectLst/>
                          <a:latin typeface="Gill Sans MT" charset="0"/>
                          <a:ea typeface="Calibri" charset="0"/>
                          <a:cs typeface="GillSansMTStd-Book" charset="0"/>
                        </a:rPr>
                        <a:t>See user guide for pros and cons of advance notification.</a:t>
                      </a:r>
                      <a:endParaRPr kumimoji="0" lang="en-US" altLang="x-none" sz="2400" b="0" i="0" u="none" strike="noStrike" cap="none" normalizeH="0" baseline="0" dirty="0">
                        <a:ln>
                          <a:noFill/>
                        </a:ln>
                        <a:solidFill>
                          <a:srgbClr val="595959"/>
                        </a:solidFill>
                        <a:effectLst/>
                        <a:latin typeface="Gill Sans MT" charset="0"/>
                        <a:ea typeface="Calibri" charset="0"/>
                        <a:cs typeface="GillSansMTStd-Book"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8EB"/>
                    </a:solid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8497911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5409" name="Date Placeholder 2">
            <a:extLst>
              <a:ext uri="{FF2B5EF4-FFF2-40B4-BE49-F238E27FC236}">
                <a16:creationId xmlns:a16="http://schemas.microsoft.com/office/drawing/2014/main" id="{23D23125-566F-44FD-AAAE-907F40FC8069}"/>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E9D2CCC2-A075-41DE-ACB7-FF818CDD1C06}" type="datetime1">
              <a:rPr lang="en-US" altLang="en-US" sz="601">
                <a:solidFill>
                  <a:srgbClr val="6C6463"/>
                </a:solidFill>
                <a:latin typeface="Gill Sans MT" panose="020B0502020104020203" pitchFamily="34" charset="0"/>
              </a:rPr>
              <a:pPr defTabSz="604738"/>
              <a:t>10/24/2019</a:t>
            </a:fld>
            <a:endParaRPr lang="en-US" altLang="en-US" sz="601" dirty="0">
              <a:solidFill>
                <a:srgbClr val="6C6463"/>
              </a:solidFill>
              <a:latin typeface="Gill Sans MT" panose="020B0502020104020203" pitchFamily="34" charset="0"/>
            </a:endParaRPr>
          </a:p>
        </p:txBody>
      </p:sp>
      <p:sp>
        <p:nvSpPr>
          <p:cNvPr id="145410" name="Footer Placeholder 3">
            <a:extLst>
              <a:ext uri="{FF2B5EF4-FFF2-40B4-BE49-F238E27FC236}">
                <a16:creationId xmlns:a16="http://schemas.microsoft.com/office/drawing/2014/main" id="{A0555AE0-F73F-49DB-9FE0-5C40DC920F96}"/>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r>
              <a:rPr lang="en-US" altLang="en-US" sz="601"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FOOTER GOES HERE</a:t>
            </a:r>
          </a:p>
        </p:txBody>
      </p:sp>
      <p:sp>
        <p:nvSpPr>
          <p:cNvPr id="145411" name="Slide Number Placeholder 4">
            <a:extLst>
              <a:ext uri="{FF2B5EF4-FFF2-40B4-BE49-F238E27FC236}">
                <a16:creationId xmlns:a16="http://schemas.microsoft.com/office/drawing/2014/main" id="{B3B8145E-C740-4297-8358-61A6CFF89EE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5427FA34-0243-487D-9B5A-B2B91218C165}" type="slidenum">
              <a:rPr lang="en-US" altLang="en-US" sz="601">
                <a:solidFill>
                  <a:srgbClr val="6C6463"/>
                </a:solidFill>
                <a:latin typeface="Gill Sans MT" panose="020B0502020104020203" pitchFamily="34" charset="0"/>
              </a:rPr>
              <a:pPr defTabSz="604738"/>
              <a:t>17</a:t>
            </a:fld>
            <a:endParaRPr lang="en-US" altLang="en-US" sz="601" dirty="0">
              <a:solidFill>
                <a:srgbClr val="6C6463"/>
              </a:solidFill>
              <a:latin typeface="Gill Sans MT" panose="020B0502020104020203" pitchFamily="34" charset="0"/>
            </a:endParaRPr>
          </a:p>
        </p:txBody>
      </p:sp>
      <p:sp>
        <p:nvSpPr>
          <p:cNvPr id="145412" name="Title 5">
            <a:extLst>
              <a:ext uri="{FF2B5EF4-FFF2-40B4-BE49-F238E27FC236}">
                <a16:creationId xmlns:a16="http://schemas.microsoft.com/office/drawing/2014/main" id="{48923DFD-1E51-41A5-BDAF-842F07CC953D}"/>
              </a:ext>
            </a:extLst>
          </p:cNvPr>
          <p:cNvSpPr>
            <a:spLocks noGrp="1"/>
          </p:cNvSpPr>
          <p:nvPr>
            <p:ph type="title"/>
          </p:nvPr>
        </p:nvSpPr>
        <p:spPr>
          <a:xfrm>
            <a:off x="2178050" y="409801"/>
            <a:ext cx="8337550" cy="580800"/>
          </a:xfrm>
        </p:spPr>
        <p:txBody>
          <a:bodyPr/>
          <a:lstStyle/>
          <a:p>
            <a:pPr algn="ctr"/>
            <a:r>
              <a:rPr lang="en-US" altLang="en-US" b="1" dirty="0">
                <a:latin typeface="Gill Sans MT" panose="020B0502020104020203" pitchFamily="34" charset="0"/>
                <a:cs typeface="Gill Sans MT" panose="020B0502020104020203" pitchFamily="34" charset="0"/>
              </a:rPr>
              <a:t>Common Risks </a:t>
            </a:r>
            <a:r>
              <a:rPr lang="en-US" altLang="en-US" b="1">
                <a:latin typeface="Gill Sans MT" panose="020B0502020104020203" pitchFamily="34" charset="0"/>
                <a:cs typeface="Gill Sans MT" panose="020B0502020104020203" pitchFamily="34" charset="0"/>
              </a:rPr>
              <a:t>and Resolutions (cont.)</a:t>
            </a:r>
            <a:endParaRPr lang="en-US" altLang="en-US" b="1" dirty="0">
              <a:latin typeface="Gill Sans MT" panose="020B0502020104020203" pitchFamily="34" charset="0"/>
              <a:cs typeface="Gill Sans MT" panose="020B0502020104020203" pitchFamily="34" charset="0"/>
            </a:endParaRPr>
          </a:p>
        </p:txBody>
      </p:sp>
      <p:graphicFrame>
        <p:nvGraphicFramePr>
          <p:cNvPr id="4" name="Content Placeholder 3">
            <a:extLst>
              <a:ext uri="{FF2B5EF4-FFF2-40B4-BE49-F238E27FC236}">
                <a16:creationId xmlns:a16="http://schemas.microsoft.com/office/drawing/2014/main" id="{81F8F1C6-9C0B-46E7-BB3D-1B0D3D6857CF}"/>
              </a:ext>
            </a:extLst>
          </p:cNvPr>
          <p:cNvGraphicFramePr>
            <a:graphicFrameLocks noGrp="1"/>
          </p:cNvGraphicFramePr>
          <p:nvPr>
            <p:ph idx="1"/>
            <p:extLst>
              <p:ext uri="{D42A27DB-BD31-4B8C-83A1-F6EECF244321}">
                <p14:modId xmlns:p14="http://schemas.microsoft.com/office/powerpoint/2010/main" val="4050268550"/>
              </p:ext>
            </p:extLst>
          </p:nvPr>
        </p:nvGraphicFramePr>
        <p:xfrm>
          <a:off x="221314" y="990601"/>
          <a:ext cx="11922157" cy="3098680"/>
        </p:xfrm>
        <a:graphic>
          <a:graphicData uri="http://schemas.openxmlformats.org/drawingml/2006/table">
            <a:tbl>
              <a:tblPr/>
              <a:tblGrid>
                <a:gridCol w="5502863">
                  <a:extLst>
                    <a:ext uri="{9D8B030D-6E8A-4147-A177-3AD203B41FA5}">
                      <a16:colId xmlns:a16="http://schemas.microsoft.com/office/drawing/2014/main" val="20000"/>
                    </a:ext>
                  </a:extLst>
                </a:gridCol>
                <a:gridCol w="6419294">
                  <a:extLst>
                    <a:ext uri="{9D8B030D-6E8A-4147-A177-3AD203B41FA5}">
                      <a16:colId xmlns:a16="http://schemas.microsoft.com/office/drawing/2014/main" val="20001"/>
                    </a:ext>
                  </a:extLst>
                </a:gridCol>
              </a:tblGrid>
              <a:tr h="568840">
                <a:tc>
                  <a:txBody>
                    <a:bodyPr/>
                    <a:lstStyle>
                      <a:lvl1pPr defTabSz="455613">
                        <a:spcAft>
                          <a:spcPts val="1200"/>
                        </a:spcAft>
                        <a:buFont typeface="Arial" charset="0"/>
                        <a:defRPr>
                          <a:solidFill>
                            <a:srgbClr val="635C5B"/>
                          </a:solidFill>
                          <a:latin typeface="Gill Sans MT" charset="0"/>
                          <a:ea typeface="Gill Sans MT" charset="0"/>
                          <a:cs typeface="Gill Sans MT" charset="0"/>
                        </a:defRPr>
                      </a:lvl1pPr>
                      <a:lvl2pPr marL="742950" indent="-285750" defTabSz="455613">
                        <a:spcAft>
                          <a:spcPts val="1200"/>
                        </a:spcAft>
                        <a:buFont typeface="Arial" charset="0"/>
                        <a:defRPr>
                          <a:solidFill>
                            <a:srgbClr val="635C5B"/>
                          </a:solidFill>
                          <a:latin typeface="Gill Sans MT" charset="0"/>
                          <a:ea typeface="Gill Sans MT" charset="0"/>
                          <a:cs typeface="Gill Sans MT" charset="0"/>
                        </a:defRPr>
                      </a:lvl2pPr>
                      <a:lvl3pPr marL="1143000" indent="-228600" defTabSz="455613">
                        <a:spcBef>
                          <a:spcPct val="20000"/>
                        </a:spcBef>
                        <a:buFont typeface="Arial" charset="0"/>
                        <a:defRPr sz="1600">
                          <a:solidFill>
                            <a:srgbClr val="6C6463"/>
                          </a:solidFill>
                          <a:latin typeface="Gill Sans MT" charset="0"/>
                          <a:ea typeface="Gill Sans MT" charset="0"/>
                          <a:cs typeface="Gill Sans MT" charset="0"/>
                        </a:defRPr>
                      </a:lvl3pPr>
                      <a:lvl4pPr marL="1600200" indent="-228600" defTabSz="455613">
                        <a:spcBef>
                          <a:spcPct val="20000"/>
                        </a:spcBef>
                        <a:buFont typeface="Arial" charset="0"/>
                        <a:defRPr sz="1400">
                          <a:solidFill>
                            <a:srgbClr val="6C6463"/>
                          </a:solidFill>
                          <a:latin typeface="Gill Sans MT" charset="0"/>
                          <a:ea typeface="Gill Sans MT" charset="0"/>
                          <a:cs typeface="Gill Sans MT" charset="0"/>
                        </a:defRPr>
                      </a:lvl4pPr>
                      <a:lvl5pPr marL="2057400" indent="-228600" defTabSz="455613">
                        <a:spcBef>
                          <a:spcPct val="20000"/>
                        </a:spcBef>
                        <a:buFont typeface="Arial" charset="0"/>
                        <a:defRPr sz="1200">
                          <a:solidFill>
                            <a:srgbClr val="6C6463"/>
                          </a:solidFill>
                          <a:latin typeface="Gill Sans MT" charset="0"/>
                          <a:ea typeface="Gill Sans MT" charset="0"/>
                          <a:cs typeface="Gill Sans MT" charset="0"/>
                        </a:defRPr>
                      </a:lvl5pPr>
                      <a:lvl6pPr marL="25146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6pPr>
                      <a:lvl7pPr marL="29718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7pPr>
                      <a:lvl8pPr marL="34290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8pPr>
                      <a:lvl9pPr marL="38862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en-US" altLang="x-none" sz="2000" b="0" i="0" u="none" strike="noStrike" cap="none" normalizeH="0" baseline="0" dirty="0">
                          <a:ln>
                            <a:noFill/>
                          </a:ln>
                          <a:solidFill>
                            <a:srgbClr val="FFFFFF"/>
                          </a:solidFill>
                          <a:effectLst/>
                          <a:latin typeface="Gill Sans MT" charset="0"/>
                        </a:rPr>
                        <a:t>Risk</a:t>
                      </a:r>
                      <a:endParaRPr kumimoji="0" lang="en-US" altLang="x-none" sz="2000" b="0" i="0" u="none" strike="noStrike" cap="none" normalizeH="0" baseline="0" dirty="0">
                        <a:ln>
                          <a:noFill/>
                        </a:ln>
                        <a:solidFill>
                          <a:srgbClr val="595959"/>
                        </a:solidFill>
                        <a:effectLst/>
                        <a:latin typeface="Gill Sans MT" charset="0"/>
                        <a:ea typeface="Calibri" charset="0"/>
                        <a:cs typeface="GillSansMTStd-Book"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defTabSz="455613">
                        <a:spcAft>
                          <a:spcPts val="1200"/>
                        </a:spcAft>
                        <a:buFont typeface="Arial" charset="0"/>
                        <a:defRPr>
                          <a:solidFill>
                            <a:srgbClr val="635C5B"/>
                          </a:solidFill>
                          <a:latin typeface="Gill Sans MT" charset="0"/>
                          <a:ea typeface="Gill Sans MT" charset="0"/>
                          <a:cs typeface="Gill Sans MT" charset="0"/>
                        </a:defRPr>
                      </a:lvl1pPr>
                      <a:lvl2pPr marL="742950" indent="-285750" defTabSz="455613">
                        <a:spcAft>
                          <a:spcPts val="1200"/>
                        </a:spcAft>
                        <a:buFont typeface="Arial" charset="0"/>
                        <a:defRPr>
                          <a:solidFill>
                            <a:srgbClr val="635C5B"/>
                          </a:solidFill>
                          <a:latin typeface="Gill Sans MT" charset="0"/>
                          <a:ea typeface="Gill Sans MT" charset="0"/>
                          <a:cs typeface="Gill Sans MT" charset="0"/>
                        </a:defRPr>
                      </a:lvl2pPr>
                      <a:lvl3pPr marL="1143000" indent="-228600" defTabSz="455613">
                        <a:spcBef>
                          <a:spcPct val="20000"/>
                        </a:spcBef>
                        <a:buFont typeface="Arial" charset="0"/>
                        <a:defRPr sz="1600">
                          <a:solidFill>
                            <a:srgbClr val="6C6463"/>
                          </a:solidFill>
                          <a:latin typeface="Gill Sans MT" charset="0"/>
                          <a:ea typeface="Gill Sans MT" charset="0"/>
                          <a:cs typeface="Gill Sans MT" charset="0"/>
                        </a:defRPr>
                      </a:lvl3pPr>
                      <a:lvl4pPr marL="1600200" indent="-228600" defTabSz="455613">
                        <a:spcBef>
                          <a:spcPct val="20000"/>
                        </a:spcBef>
                        <a:buFont typeface="Arial" charset="0"/>
                        <a:defRPr sz="1400">
                          <a:solidFill>
                            <a:srgbClr val="6C6463"/>
                          </a:solidFill>
                          <a:latin typeface="Gill Sans MT" charset="0"/>
                          <a:ea typeface="Gill Sans MT" charset="0"/>
                          <a:cs typeface="Gill Sans MT" charset="0"/>
                        </a:defRPr>
                      </a:lvl4pPr>
                      <a:lvl5pPr marL="2057400" indent="-228600" defTabSz="455613">
                        <a:spcBef>
                          <a:spcPct val="20000"/>
                        </a:spcBef>
                        <a:buFont typeface="Arial" charset="0"/>
                        <a:defRPr sz="1200">
                          <a:solidFill>
                            <a:srgbClr val="6C6463"/>
                          </a:solidFill>
                          <a:latin typeface="Gill Sans MT" charset="0"/>
                          <a:ea typeface="Gill Sans MT" charset="0"/>
                          <a:cs typeface="Gill Sans MT" charset="0"/>
                        </a:defRPr>
                      </a:lvl5pPr>
                      <a:lvl6pPr marL="25146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6pPr>
                      <a:lvl7pPr marL="29718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7pPr>
                      <a:lvl8pPr marL="34290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8pPr>
                      <a:lvl9pPr marL="38862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en-US" altLang="x-none" sz="2000" b="0" i="0" u="none" strike="noStrike" cap="none" normalizeH="0" baseline="0" dirty="0">
                          <a:ln>
                            <a:noFill/>
                          </a:ln>
                          <a:solidFill>
                            <a:srgbClr val="FFFFFF"/>
                          </a:solidFill>
                          <a:effectLst/>
                          <a:latin typeface="Gill Sans MT" charset="0"/>
                        </a:rPr>
                        <a:t>Mitigation</a:t>
                      </a:r>
                      <a:endParaRPr kumimoji="0" lang="en-US" altLang="x-none" sz="2000" b="0" i="0" u="none" strike="noStrike" cap="none" normalizeH="0" baseline="0" dirty="0">
                        <a:ln>
                          <a:noFill/>
                        </a:ln>
                        <a:solidFill>
                          <a:srgbClr val="595959"/>
                        </a:solidFill>
                        <a:effectLst/>
                        <a:latin typeface="Gill Sans MT" charset="0"/>
                        <a:ea typeface="Calibri" charset="0"/>
                        <a:cs typeface="GillSansMTStd-Book"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2189599">
                <a:tc>
                  <a:txBody>
                    <a:bodyPr/>
                    <a:lstStyle>
                      <a:lvl1pPr defTabSz="455613">
                        <a:spcAft>
                          <a:spcPts val="1200"/>
                        </a:spcAft>
                        <a:buFont typeface="Arial" charset="0"/>
                        <a:defRPr>
                          <a:solidFill>
                            <a:srgbClr val="635C5B"/>
                          </a:solidFill>
                          <a:latin typeface="Gill Sans MT" charset="0"/>
                          <a:ea typeface="Gill Sans MT" charset="0"/>
                          <a:cs typeface="Gill Sans MT" charset="0"/>
                        </a:defRPr>
                      </a:lvl1pPr>
                      <a:lvl2pPr marL="742950" indent="-285750" defTabSz="455613">
                        <a:spcAft>
                          <a:spcPts val="1200"/>
                        </a:spcAft>
                        <a:buFont typeface="Arial" charset="0"/>
                        <a:defRPr>
                          <a:solidFill>
                            <a:srgbClr val="635C5B"/>
                          </a:solidFill>
                          <a:latin typeface="Gill Sans MT" charset="0"/>
                          <a:ea typeface="Gill Sans MT" charset="0"/>
                          <a:cs typeface="Gill Sans MT" charset="0"/>
                        </a:defRPr>
                      </a:lvl2pPr>
                      <a:lvl3pPr marL="1143000" indent="-228600" defTabSz="455613">
                        <a:spcBef>
                          <a:spcPct val="20000"/>
                        </a:spcBef>
                        <a:buFont typeface="Arial" charset="0"/>
                        <a:defRPr sz="1600">
                          <a:solidFill>
                            <a:srgbClr val="6C6463"/>
                          </a:solidFill>
                          <a:latin typeface="Gill Sans MT" charset="0"/>
                          <a:ea typeface="Gill Sans MT" charset="0"/>
                          <a:cs typeface="Gill Sans MT" charset="0"/>
                        </a:defRPr>
                      </a:lvl3pPr>
                      <a:lvl4pPr marL="1600200" indent="-228600" defTabSz="455613">
                        <a:spcBef>
                          <a:spcPct val="20000"/>
                        </a:spcBef>
                        <a:buFont typeface="Arial" charset="0"/>
                        <a:defRPr sz="1400">
                          <a:solidFill>
                            <a:srgbClr val="6C6463"/>
                          </a:solidFill>
                          <a:latin typeface="Gill Sans MT" charset="0"/>
                          <a:ea typeface="Gill Sans MT" charset="0"/>
                          <a:cs typeface="Gill Sans MT" charset="0"/>
                        </a:defRPr>
                      </a:lvl4pPr>
                      <a:lvl5pPr marL="2057400" indent="-228600" defTabSz="455613">
                        <a:spcBef>
                          <a:spcPct val="20000"/>
                        </a:spcBef>
                        <a:buFont typeface="Arial" charset="0"/>
                        <a:defRPr sz="1200">
                          <a:solidFill>
                            <a:srgbClr val="6C6463"/>
                          </a:solidFill>
                          <a:latin typeface="Gill Sans MT" charset="0"/>
                          <a:ea typeface="Gill Sans MT" charset="0"/>
                          <a:cs typeface="Gill Sans MT" charset="0"/>
                        </a:defRPr>
                      </a:lvl5pPr>
                      <a:lvl6pPr marL="25146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6pPr>
                      <a:lvl7pPr marL="29718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7pPr>
                      <a:lvl8pPr marL="34290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8pPr>
                      <a:lvl9pPr marL="38862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en-US" altLang="x-none" sz="2600" b="0" i="0" u="none" strike="noStrike" cap="none" normalizeH="0" baseline="0" dirty="0">
                          <a:ln>
                            <a:noFill/>
                          </a:ln>
                          <a:solidFill>
                            <a:srgbClr val="FFFFFF"/>
                          </a:solidFill>
                          <a:effectLst/>
                          <a:latin typeface="Gill Sans MT" charset="0"/>
                        </a:rPr>
                        <a:t>Staff resistant to let data collectors document info on negative findings as this could be perceived sensitively by their supervisors or higher levels.</a:t>
                      </a:r>
                      <a:endParaRPr kumimoji="0" lang="en-US" altLang="x-none" sz="2600" b="0" i="0" u="none" strike="noStrike" cap="none" normalizeH="0" baseline="0" dirty="0">
                        <a:ln>
                          <a:noFill/>
                        </a:ln>
                        <a:solidFill>
                          <a:srgbClr val="595959"/>
                        </a:solidFill>
                        <a:effectLst/>
                        <a:latin typeface="Gill Sans MT" charset="0"/>
                        <a:ea typeface="Calibri" charset="0"/>
                        <a:cs typeface="GillSansMTStd-Book"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defTabSz="455613">
                        <a:spcAft>
                          <a:spcPts val="1200"/>
                        </a:spcAft>
                        <a:buFont typeface="Arial" charset="0"/>
                        <a:defRPr>
                          <a:solidFill>
                            <a:srgbClr val="635C5B"/>
                          </a:solidFill>
                          <a:latin typeface="Gill Sans MT" charset="0"/>
                          <a:ea typeface="Gill Sans MT" charset="0"/>
                          <a:cs typeface="Gill Sans MT" charset="0"/>
                        </a:defRPr>
                      </a:lvl1pPr>
                      <a:lvl2pPr marL="742950" indent="-285750" defTabSz="455613">
                        <a:spcAft>
                          <a:spcPts val="1200"/>
                        </a:spcAft>
                        <a:buFont typeface="Arial" charset="0"/>
                        <a:defRPr>
                          <a:solidFill>
                            <a:srgbClr val="635C5B"/>
                          </a:solidFill>
                          <a:latin typeface="Gill Sans MT" charset="0"/>
                          <a:ea typeface="Gill Sans MT" charset="0"/>
                          <a:cs typeface="Gill Sans MT" charset="0"/>
                        </a:defRPr>
                      </a:lvl2pPr>
                      <a:lvl3pPr marL="1143000" indent="-228600" defTabSz="455613">
                        <a:spcBef>
                          <a:spcPct val="20000"/>
                        </a:spcBef>
                        <a:buFont typeface="Arial" charset="0"/>
                        <a:defRPr sz="1600">
                          <a:solidFill>
                            <a:srgbClr val="6C6463"/>
                          </a:solidFill>
                          <a:latin typeface="Gill Sans MT" charset="0"/>
                          <a:ea typeface="Gill Sans MT" charset="0"/>
                          <a:cs typeface="Gill Sans MT" charset="0"/>
                        </a:defRPr>
                      </a:lvl3pPr>
                      <a:lvl4pPr marL="1600200" indent="-228600" defTabSz="455613">
                        <a:spcBef>
                          <a:spcPct val="20000"/>
                        </a:spcBef>
                        <a:buFont typeface="Arial" charset="0"/>
                        <a:defRPr sz="1400">
                          <a:solidFill>
                            <a:srgbClr val="6C6463"/>
                          </a:solidFill>
                          <a:latin typeface="Gill Sans MT" charset="0"/>
                          <a:ea typeface="Gill Sans MT" charset="0"/>
                          <a:cs typeface="Gill Sans MT" charset="0"/>
                        </a:defRPr>
                      </a:lvl4pPr>
                      <a:lvl5pPr marL="2057400" indent="-228600" defTabSz="455613">
                        <a:spcBef>
                          <a:spcPct val="20000"/>
                        </a:spcBef>
                        <a:buFont typeface="Arial" charset="0"/>
                        <a:defRPr sz="1200">
                          <a:solidFill>
                            <a:srgbClr val="6C6463"/>
                          </a:solidFill>
                          <a:latin typeface="Gill Sans MT" charset="0"/>
                          <a:ea typeface="Gill Sans MT" charset="0"/>
                          <a:cs typeface="Gill Sans MT" charset="0"/>
                        </a:defRPr>
                      </a:lvl5pPr>
                      <a:lvl6pPr marL="25146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6pPr>
                      <a:lvl7pPr marL="29718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7pPr>
                      <a:lvl8pPr marL="34290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8pPr>
                      <a:lvl9pPr marL="38862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en-US" altLang="x-none" sz="2600" b="0" i="0" u="none" strike="noStrike" cap="none" normalizeH="0" baseline="0" dirty="0">
                          <a:ln>
                            <a:noFill/>
                          </a:ln>
                          <a:solidFill>
                            <a:srgbClr val="000000"/>
                          </a:solidFill>
                          <a:effectLst/>
                          <a:latin typeface="Gill Sans MT" charset="0"/>
                        </a:rPr>
                        <a:t>Report and present findings in a professional and palatable way while maintaining integrity of assessment. </a:t>
                      </a:r>
                    </a:p>
                    <a:p>
                      <a:pPr marL="0" marR="0" lvl="0" indent="0" algn="l" defTabSz="455613" rtl="0" eaLnBrk="1" fontAlgn="base" latinLnBrk="0" hangingPunct="1">
                        <a:lnSpc>
                          <a:spcPct val="100000"/>
                        </a:lnSpc>
                        <a:spcBef>
                          <a:spcPts val="600"/>
                        </a:spcBef>
                        <a:spcAft>
                          <a:spcPts val="600"/>
                        </a:spcAft>
                        <a:buClrTx/>
                        <a:buSzTx/>
                        <a:buFontTx/>
                        <a:buNone/>
                        <a:tabLst/>
                      </a:pPr>
                      <a:r>
                        <a:rPr kumimoji="0" lang="en-US" altLang="x-none" sz="2600" b="0" i="0" u="none" strike="noStrike" cap="none" normalizeH="0" baseline="0" dirty="0">
                          <a:ln>
                            <a:noFill/>
                          </a:ln>
                          <a:solidFill>
                            <a:srgbClr val="000000"/>
                          </a:solidFill>
                          <a:effectLst/>
                          <a:latin typeface="Gill Sans MT" charset="0"/>
                        </a:rPr>
                        <a:t>It is important to set expectations early. Use the introductory meeting to help facility staff understand the purpose of the visit</a:t>
                      </a: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DD4"/>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6417170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1553" name="Title 1">
            <a:extLst>
              <a:ext uri="{FF2B5EF4-FFF2-40B4-BE49-F238E27FC236}">
                <a16:creationId xmlns:a16="http://schemas.microsoft.com/office/drawing/2014/main" id="{5E24348C-39CA-4E50-A8BC-D7E0CA7C3EDF}"/>
              </a:ext>
            </a:extLst>
          </p:cNvPr>
          <p:cNvSpPr>
            <a:spLocks noGrp="1"/>
          </p:cNvSpPr>
          <p:nvPr>
            <p:ph type="ctrTitle"/>
          </p:nvPr>
        </p:nvSpPr>
        <p:spPr>
          <a:xfrm>
            <a:off x="1409701" y="374558"/>
            <a:ext cx="9372600" cy="1073243"/>
          </a:xfrm>
        </p:spPr>
        <p:txBody>
          <a:bodyPr/>
          <a:lstStyle/>
          <a:p>
            <a:pPr eaLnBrk="1" hangingPunct="1"/>
            <a:r>
              <a:rPr lang="en-US" altLang="en-US" sz="3174" b="1" dirty="0">
                <a:latin typeface="Gill Sans MT" panose="020B0502020104020203" pitchFamily="34" charset="0"/>
                <a:cs typeface="Gill Sans MT" panose="020B0502020104020203" pitchFamily="34" charset="0"/>
              </a:rPr>
              <a:t>Objective/Outline</a:t>
            </a:r>
            <a:br>
              <a:rPr lang="en-US" altLang="en-US" sz="3200" b="1" dirty="0">
                <a:solidFill>
                  <a:srgbClr val="000000"/>
                </a:solidFill>
                <a:latin typeface="Gill Sans MT" panose="020B0502020104020203" pitchFamily="34" charset="0"/>
                <a:cs typeface="Gill Sans MT" panose="020B0502020104020203" pitchFamily="34" charset="0"/>
              </a:rPr>
            </a:br>
            <a:endParaRPr lang="en-US" altLang="en-US" sz="3200" b="1" dirty="0">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a16="http://schemas.microsoft.com/office/drawing/2014/main" id="{54487CC7-32F3-437B-B023-76B9129F7006}"/>
              </a:ext>
            </a:extLst>
          </p:cNvPr>
          <p:cNvSpPr>
            <a:spLocks noGrp="1"/>
          </p:cNvSpPr>
          <p:nvPr>
            <p:ph type="subTitle" idx="1"/>
          </p:nvPr>
        </p:nvSpPr>
        <p:spPr>
          <a:xfrm>
            <a:off x="48530" y="1447800"/>
            <a:ext cx="11911358" cy="5410201"/>
          </a:xfrm>
        </p:spPr>
        <p:txBody>
          <a:bodyPr>
            <a:normAutofit/>
          </a:bodyPr>
          <a:lstStyle/>
          <a:p>
            <a:pPr marL="455595" lvl="1" algn="l" defTabSz="912778">
              <a:spcBef>
                <a:spcPct val="20000"/>
              </a:spcBef>
              <a:spcAft>
                <a:spcPct val="0"/>
              </a:spcAft>
            </a:pPr>
            <a:endParaRPr lang="en-US" altLang="en-US" sz="3174" dirty="0">
              <a:solidFill>
                <a:srgbClr val="000000"/>
              </a:solidFill>
              <a:latin typeface="Gill Sans MT" panose="020B0502020104020203" pitchFamily="34" charset="0"/>
              <a:cs typeface="Gill Sans MT" panose="020B0502020104020203" pitchFamily="34" charset="0"/>
            </a:endParaRPr>
          </a:p>
          <a:p>
            <a:pPr marL="455595" lvl="1" algn="l" defTabSz="912778">
              <a:spcBef>
                <a:spcPct val="20000"/>
              </a:spcBef>
              <a:spcAft>
                <a:spcPct val="0"/>
              </a:spcAft>
              <a:buFont typeface="Wingdings" panose="05000000000000000000" pitchFamily="2" charset="2"/>
              <a:buChar char="ü"/>
            </a:pPr>
            <a:r>
              <a:rPr lang="en-US" altLang="en-US" sz="3174" b="1" dirty="0">
                <a:solidFill>
                  <a:srgbClr val="C2113A"/>
                </a:solidFill>
                <a:latin typeface="Gill Sans MT" panose="020B0502020104020203" pitchFamily="34" charset="0"/>
                <a:cs typeface="Gill Sans MT" panose="020B0502020104020203" pitchFamily="34" charset="0"/>
              </a:rPr>
              <a:t>Objective:  </a:t>
            </a:r>
            <a:r>
              <a:rPr lang="en-US" altLang="en-US" sz="3174" dirty="0">
                <a:solidFill>
                  <a:srgbClr val="000000"/>
                </a:solidFill>
                <a:latin typeface="Gill Sans MT" panose="020B0502020104020203" pitchFamily="34" charset="0"/>
                <a:cs typeface="Gill Sans MT" panose="020B0502020104020203" pitchFamily="34" charset="0"/>
              </a:rPr>
              <a:t>Define actions  and tools to keep data collection running smoothly.</a:t>
            </a:r>
          </a:p>
          <a:p>
            <a:pPr marL="455595" lvl="1" algn="l" defTabSz="912778">
              <a:spcBef>
                <a:spcPct val="20000"/>
              </a:spcBef>
              <a:spcAft>
                <a:spcPct val="0"/>
              </a:spcAft>
              <a:buFont typeface="Wingdings" panose="05000000000000000000" pitchFamily="2" charset="2"/>
              <a:buChar char="ü"/>
            </a:pPr>
            <a:r>
              <a:rPr lang="en-US" altLang="en-US" sz="3174" dirty="0">
                <a:solidFill>
                  <a:srgbClr val="000000"/>
                </a:solidFill>
                <a:latin typeface="Gill Sans MT" panose="020B0502020104020203" pitchFamily="34" charset="0"/>
                <a:cs typeface="Gill Sans MT" panose="020B0502020104020203" pitchFamily="34" charset="0"/>
              </a:rPr>
              <a:t>Tracking progress.</a:t>
            </a:r>
          </a:p>
          <a:p>
            <a:pPr marL="455595" lvl="1" algn="l" defTabSz="912778">
              <a:spcBef>
                <a:spcPct val="20000"/>
              </a:spcBef>
              <a:spcAft>
                <a:spcPct val="0"/>
              </a:spcAft>
              <a:buFont typeface="Wingdings" panose="05000000000000000000" pitchFamily="2" charset="2"/>
              <a:buChar char="ü"/>
            </a:pPr>
            <a:r>
              <a:rPr lang="en-US" altLang="en-US" sz="3174" dirty="0">
                <a:solidFill>
                  <a:srgbClr val="000000"/>
                </a:solidFill>
                <a:latin typeface="Gill Sans MT" panose="020B0502020104020203" pitchFamily="34" charset="0"/>
                <a:cs typeface="Gill Sans MT" panose="020B0502020104020203" pitchFamily="34" charset="0"/>
              </a:rPr>
              <a:t>Maintaining consistency/ Data Quality .</a:t>
            </a:r>
          </a:p>
          <a:p>
            <a:pPr marL="455595" lvl="1" algn="l" defTabSz="912778">
              <a:spcBef>
                <a:spcPct val="20000"/>
              </a:spcBef>
              <a:spcAft>
                <a:spcPct val="0"/>
              </a:spcAft>
              <a:buFont typeface="Wingdings" panose="05000000000000000000" pitchFamily="2" charset="2"/>
              <a:buChar char="ü"/>
            </a:pPr>
            <a:r>
              <a:rPr lang="en-US" altLang="en-US" sz="3174" dirty="0">
                <a:solidFill>
                  <a:srgbClr val="000000"/>
                </a:solidFill>
                <a:latin typeface="Gill Sans MT" panose="020B0502020104020203" pitchFamily="34" charset="0"/>
                <a:cs typeface="Gill Sans MT" panose="020B0502020104020203" pitchFamily="34" charset="0"/>
              </a:rPr>
              <a:t>Common Issues and Resolution</a:t>
            </a:r>
          </a:p>
        </p:txBody>
      </p:sp>
      <p:sp>
        <p:nvSpPr>
          <p:cNvPr id="151557" name="Slide Number Placeholder 5">
            <a:extLst>
              <a:ext uri="{FF2B5EF4-FFF2-40B4-BE49-F238E27FC236}">
                <a16:creationId xmlns:a16="http://schemas.microsoft.com/office/drawing/2014/main" id="{68349C6F-DDBA-4A6D-8C1C-0FEF3C879A28}"/>
              </a:ext>
            </a:extLst>
          </p:cNvPr>
          <p:cNvSpPr>
            <a:spLocks noGrp="1"/>
          </p:cNvSpPr>
          <p:nvPr>
            <p:ph type="sldNum" sz="quarter" idx="12"/>
          </p:nvPr>
        </p:nvSpPr>
        <p:spPr bwMode="auto">
          <a:xfrm>
            <a:off x="8382000" y="4864884"/>
            <a:ext cx="2133600" cy="18479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B19C849A-8308-4F5B-AD27-40CEFA9C82A1}" type="slidenum">
              <a:rPr lang="en-US" altLang="en-US" sz="601">
                <a:solidFill>
                  <a:srgbClr val="635C5B"/>
                </a:solidFill>
                <a:latin typeface="Gill Sans MT" panose="020B0502020104020203" pitchFamily="34" charset="0"/>
              </a:rPr>
              <a:pPr defTabSz="604738"/>
              <a:t>2</a:t>
            </a:fld>
            <a:endParaRPr lang="en-US" altLang="en-US" sz="601" dirty="0">
              <a:solidFill>
                <a:srgbClr val="635C5B"/>
              </a:solidFill>
              <a:latin typeface="Gill Sans MT" panose="020B0502020104020203" pitchFamily="34" charset="0"/>
            </a:endParaRPr>
          </a:p>
        </p:txBody>
      </p:sp>
    </p:spTree>
    <p:extLst>
      <p:ext uri="{BB962C8B-B14F-4D97-AF65-F5344CB8AC3E}">
        <p14:creationId xmlns:p14="http://schemas.microsoft.com/office/powerpoint/2010/main" val="35560970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Content Placeholder 1">
            <a:extLst>
              <a:ext uri="{FF2B5EF4-FFF2-40B4-BE49-F238E27FC236}">
                <a16:creationId xmlns:a16="http://schemas.microsoft.com/office/drawing/2014/main" id="{39C44BED-5F00-4457-8B92-3785A650905D}"/>
              </a:ext>
            </a:extLst>
          </p:cNvPr>
          <p:cNvSpPr>
            <a:spLocks noGrp="1"/>
          </p:cNvSpPr>
          <p:nvPr>
            <p:ph idx="1"/>
          </p:nvPr>
        </p:nvSpPr>
        <p:spPr>
          <a:xfrm>
            <a:off x="187180" y="1212457"/>
            <a:ext cx="11598185" cy="4568583"/>
          </a:xfrm>
        </p:spPr>
        <p:txBody>
          <a:bodyPr>
            <a:normAutofit/>
          </a:bodyPr>
          <a:lstStyle/>
          <a:p>
            <a:pPr marL="0" indent="0">
              <a:buNone/>
            </a:pPr>
            <a:r>
              <a:rPr lang="en-US" altLang="en-US" sz="3174" dirty="0">
                <a:solidFill>
                  <a:schemeClr val="tx1"/>
                </a:solidFill>
                <a:latin typeface="Gill Sans MT" panose="020B0502020104020203" pitchFamily="34" charset="0"/>
                <a:cs typeface="Gill Sans MT" panose="020B0502020104020203" pitchFamily="34" charset="0"/>
              </a:rPr>
              <a:t>•	During data collection, the team at center monitors and tracks 	data collection progress by:</a:t>
            </a:r>
          </a:p>
          <a:p>
            <a:pPr lvl="1">
              <a:buFont typeface="Wingdings" panose="05000000000000000000" pitchFamily="2" charset="2"/>
              <a:buChar char="ü"/>
            </a:pPr>
            <a:r>
              <a:rPr lang="en-US" altLang="en-US" sz="3174" dirty="0">
                <a:solidFill>
                  <a:schemeClr val="tx1"/>
                </a:solidFill>
                <a:latin typeface="Gill Sans MT" panose="020B0502020104020203" pitchFamily="34" charset="0"/>
                <a:cs typeface="Gill Sans MT" panose="020B0502020104020203" pitchFamily="34" charset="0"/>
              </a:rPr>
              <a:t>Confirming sampled sites visited.</a:t>
            </a:r>
          </a:p>
          <a:p>
            <a:pPr lvl="1">
              <a:buFont typeface="Wingdings" panose="05000000000000000000" pitchFamily="2" charset="2"/>
              <a:buChar char="ü"/>
            </a:pPr>
            <a:r>
              <a:rPr lang="en-US" altLang="en-US" sz="3174" dirty="0">
                <a:solidFill>
                  <a:schemeClr val="tx1"/>
                </a:solidFill>
                <a:latin typeface="Gill Sans MT" panose="020B0502020104020203" pitchFamily="34" charset="0"/>
                <a:cs typeface="Gill Sans MT" panose="020B0502020104020203" pitchFamily="34" charset="0"/>
              </a:rPr>
              <a:t>Confirming data is collected on-time and in the right locations.</a:t>
            </a:r>
          </a:p>
          <a:p>
            <a:pPr lvl="1">
              <a:buFont typeface="Wingdings" panose="05000000000000000000" pitchFamily="2" charset="2"/>
              <a:buChar char="ü"/>
            </a:pPr>
            <a:r>
              <a:rPr lang="en-US" altLang="en-US" sz="3174" dirty="0">
                <a:solidFill>
                  <a:schemeClr val="tx1"/>
                </a:solidFill>
                <a:latin typeface="Gill Sans MT" panose="020B0502020104020203" pitchFamily="34" charset="0"/>
                <a:cs typeface="Gill Sans MT" panose="020B0502020104020203" pitchFamily="34" charset="0"/>
              </a:rPr>
              <a:t>Resolving any issue arise that could adversely impact data collection</a:t>
            </a:r>
            <a:endParaRPr lang="en-US" altLang="en-US" sz="2399" dirty="0">
              <a:solidFill>
                <a:schemeClr val="tx1"/>
              </a:solidFill>
              <a:latin typeface="Gill Sans MT" panose="020B0502020104020203" pitchFamily="34" charset="0"/>
              <a:cs typeface="Gill Sans MT" panose="020B0502020104020203" pitchFamily="34" charset="0"/>
            </a:endParaRPr>
          </a:p>
        </p:txBody>
      </p:sp>
      <p:sp>
        <p:nvSpPr>
          <p:cNvPr id="152578" name="Date Placeholder 2">
            <a:extLst>
              <a:ext uri="{FF2B5EF4-FFF2-40B4-BE49-F238E27FC236}">
                <a16:creationId xmlns:a16="http://schemas.microsoft.com/office/drawing/2014/main" id="{1A2D0FAB-56C8-42B6-ACBC-73DBEC643EAA}"/>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6AC6B0CF-02AD-4A80-B821-1088D247CA0F}" type="datetime1">
              <a:rPr lang="en-US" altLang="en-US" sz="601">
                <a:solidFill>
                  <a:srgbClr val="6C6463"/>
                </a:solidFill>
                <a:latin typeface="Gill Sans MT" panose="020B0502020104020203" pitchFamily="34" charset="0"/>
              </a:rPr>
              <a:pPr defTabSz="604738"/>
              <a:t>10/24/2019</a:t>
            </a:fld>
            <a:endParaRPr lang="en-US" altLang="en-US" sz="601" dirty="0">
              <a:solidFill>
                <a:srgbClr val="6C6463"/>
              </a:solidFill>
              <a:latin typeface="Gill Sans MT" panose="020B0502020104020203" pitchFamily="34" charset="0"/>
            </a:endParaRPr>
          </a:p>
        </p:txBody>
      </p:sp>
      <p:sp>
        <p:nvSpPr>
          <p:cNvPr id="152579" name="Footer Placeholder 3">
            <a:extLst>
              <a:ext uri="{FF2B5EF4-FFF2-40B4-BE49-F238E27FC236}">
                <a16:creationId xmlns:a16="http://schemas.microsoft.com/office/drawing/2014/main" id="{AC59E451-09C0-4631-9CC2-A215D5EF8BE7}"/>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r>
              <a:rPr lang="en-US" altLang="en-US" sz="601"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FOOTER GOES HERE</a:t>
            </a:r>
          </a:p>
        </p:txBody>
      </p:sp>
      <p:sp>
        <p:nvSpPr>
          <p:cNvPr id="152580" name="Slide Number Placeholder 4">
            <a:extLst>
              <a:ext uri="{FF2B5EF4-FFF2-40B4-BE49-F238E27FC236}">
                <a16:creationId xmlns:a16="http://schemas.microsoft.com/office/drawing/2014/main" id="{9B54C00D-7CBE-4BED-A5D8-BDEC304D772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B2EF3FDA-8EB4-469C-850D-7A65B2D1D01D}" type="slidenum">
              <a:rPr lang="en-US" altLang="en-US" sz="601">
                <a:solidFill>
                  <a:srgbClr val="6C6463"/>
                </a:solidFill>
                <a:latin typeface="Gill Sans MT" panose="020B0502020104020203" pitchFamily="34" charset="0"/>
              </a:rPr>
              <a:pPr defTabSz="604738"/>
              <a:t>3</a:t>
            </a:fld>
            <a:endParaRPr lang="en-US" altLang="en-US" sz="601" dirty="0">
              <a:solidFill>
                <a:srgbClr val="6C6463"/>
              </a:solidFill>
              <a:latin typeface="Gill Sans MT" panose="020B0502020104020203" pitchFamily="34" charset="0"/>
            </a:endParaRPr>
          </a:p>
        </p:txBody>
      </p:sp>
      <p:sp>
        <p:nvSpPr>
          <p:cNvPr id="152581" name="Title 5">
            <a:extLst>
              <a:ext uri="{FF2B5EF4-FFF2-40B4-BE49-F238E27FC236}">
                <a16:creationId xmlns:a16="http://schemas.microsoft.com/office/drawing/2014/main" id="{36C692D5-C8BF-41D9-B067-FA1307848351}"/>
              </a:ext>
            </a:extLst>
          </p:cNvPr>
          <p:cNvSpPr>
            <a:spLocks noGrp="1"/>
          </p:cNvSpPr>
          <p:nvPr>
            <p:ph type="title"/>
          </p:nvPr>
        </p:nvSpPr>
        <p:spPr>
          <a:xfrm>
            <a:off x="2101850" y="113282"/>
            <a:ext cx="8305801" cy="1099175"/>
          </a:xfrm>
        </p:spPr>
        <p:txBody>
          <a:bodyPr/>
          <a:lstStyle/>
          <a:p>
            <a:pPr algn="ctr" eaLnBrk="1" hangingPunct="1"/>
            <a:r>
              <a:rPr lang="en-US" altLang="en-US" b="1" dirty="0">
                <a:latin typeface="Gill Sans MT" panose="020B0502020104020203" pitchFamily="34" charset="0"/>
                <a:cs typeface="Gill Sans MT" panose="020B0502020104020203" pitchFamily="34" charset="0"/>
              </a:rPr>
              <a:t>Tracking Progress</a:t>
            </a:r>
            <a:br>
              <a:rPr lang="en-US" altLang="en-US" b="1" dirty="0">
                <a:solidFill>
                  <a:srgbClr val="000000"/>
                </a:solidFill>
                <a:latin typeface="Gill Sans MT" panose="020B0502020104020203" pitchFamily="34" charset="0"/>
                <a:cs typeface="Gill Sans MT" panose="020B0502020104020203" pitchFamily="34" charset="0"/>
              </a:rPr>
            </a:br>
            <a:endParaRPr lang="en-US" altLang="en-US" b="1" dirty="0">
              <a:latin typeface="Gill Sans MT" panose="020B0502020104020203" pitchFamily="34" charset="0"/>
              <a:cs typeface="Gill Sans MT" panose="020B0502020104020203" pitchFamily="34" charset="0"/>
            </a:endParaRPr>
          </a:p>
        </p:txBody>
      </p:sp>
    </p:spTree>
    <p:extLst>
      <p:ext uri="{BB962C8B-B14F-4D97-AF65-F5344CB8AC3E}">
        <p14:creationId xmlns:p14="http://schemas.microsoft.com/office/powerpoint/2010/main" val="23634402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5457" name="Date Placeholder 2">
            <a:extLst>
              <a:ext uri="{FF2B5EF4-FFF2-40B4-BE49-F238E27FC236}">
                <a16:creationId xmlns:a16="http://schemas.microsoft.com/office/drawing/2014/main" id="{7D4304AD-349D-48BB-A524-BDC3775529AE}"/>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DF558685-9B11-4F76-A7D0-BEAA2CEAD2C9}" type="datetime1">
              <a:rPr lang="en-US" altLang="en-US" sz="601">
                <a:solidFill>
                  <a:srgbClr val="6C6463"/>
                </a:solidFill>
                <a:latin typeface="Gill Sans MT" panose="020B0502020104020203" pitchFamily="34" charset="0"/>
              </a:rPr>
              <a:pPr defTabSz="604738"/>
              <a:t>10/24/2019</a:t>
            </a:fld>
            <a:endParaRPr lang="en-US" altLang="en-US" sz="601" dirty="0">
              <a:solidFill>
                <a:srgbClr val="6C6463"/>
              </a:solidFill>
              <a:latin typeface="Gill Sans MT" panose="020B0502020104020203" pitchFamily="34" charset="0"/>
            </a:endParaRPr>
          </a:p>
        </p:txBody>
      </p:sp>
      <p:sp>
        <p:nvSpPr>
          <p:cNvPr id="275458" name="Footer Placeholder 3">
            <a:extLst>
              <a:ext uri="{FF2B5EF4-FFF2-40B4-BE49-F238E27FC236}">
                <a16:creationId xmlns:a16="http://schemas.microsoft.com/office/drawing/2014/main" id="{5F069E13-79EB-4B27-9E3B-B1D867F0082E}"/>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r>
              <a:rPr lang="en-US" altLang="en-US" sz="601"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FOOTER GOES HERE</a:t>
            </a:r>
          </a:p>
        </p:txBody>
      </p:sp>
      <p:sp>
        <p:nvSpPr>
          <p:cNvPr id="275459" name="Slide Number Placeholder 4">
            <a:extLst>
              <a:ext uri="{FF2B5EF4-FFF2-40B4-BE49-F238E27FC236}">
                <a16:creationId xmlns:a16="http://schemas.microsoft.com/office/drawing/2014/main" id="{800E6992-39D5-4997-8565-E796727B4344}"/>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26D6B62A-1B0E-41B9-A2A8-7B53591D6B0E}" type="slidenum">
              <a:rPr lang="en-US" altLang="en-US" sz="601">
                <a:solidFill>
                  <a:srgbClr val="6C6463"/>
                </a:solidFill>
                <a:latin typeface="Gill Sans MT" panose="020B0502020104020203" pitchFamily="34" charset="0"/>
              </a:rPr>
              <a:pPr defTabSz="604738"/>
              <a:t>4</a:t>
            </a:fld>
            <a:endParaRPr lang="en-US" altLang="en-US" sz="601" dirty="0">
              <a:solidFill>
                <a:srgbClr val="6C6463"/>
              </a:solidFill>
              <a:latin typeface="Gill Sans MT" panose="020B0502020104020203" pitchFamily="34" charset="0"/>
            </a:endParaRPr>
          </a:p>
        </p:txBody>
      </p:sp>
      <p:sp>
        <p:nvSpPr>
          <p:cNvPr id="275460" name="Title 5">
            <a:extLst>
              <a:ext uri="{FF2B5EF4-FFF2-40B4-BE49-F238E27FC236}">
                <a16:creationId xmlns:a16="http://schemas.microsoft.com/office/drawing/2014/main" id="{9E6A9260-AF89-4EDE-900D-F2357968ED57}"/>
              </a:ext>
            </a:extLst>
          </p:cNvPr>
          <p:cNvSpPr>
            <a:spLocks noGrp="1"/>
          </p:cNvSpPr>
          <p:nvPr>
            <p:ph type="title"/>
          </p:nvPr>
        </p:nvSpPr>
        <p:spPr>
          <a:xfrm>
            <a:off x="2080448" y="89194"/>
            <a:ext cx="9469075" cy="1069267"/>
          </a:xfrm>
        </p:spPr>
        <p:txBody>
          <a:bodyPr/>
          <a:lstStyle/>
          <a:p>
            <a:pPr algn="ctr"/>
            <a:r>
              <a:rPr lang="en-US" altLang="en-US" b="1" dirty="0">
                <a:latin typeface="Gill Sans MT" panose="020B0502020104020203" pitchFamily="34" charset="0"/>
                <a:cs typeface="Gill Sans MT" panose="020B0502020104020203" pitchFamily="34" charset="0"/>
              </a:rPr>
              <a:t>Maintaining Consistency/Data quality assurance</a:t>
            </a:r>
            <a:br>
              <a:rPr lang="en-US" altLang="en-US" b="1" dirty="0">
                <a:solidFill>
                  <a:srgbClr val="000000"/>
                </a:solidFill>
                <a:latin typeface="Gill Sans MT" panose="020B0502020104020203" pitchFamily="34" charset="0"/>
                <a:cs typeface="Gill Sans MT" panose="020B0502020104020203" pitchFamily="34" charset="0"/>
              </a:rPr>
            </a:br>
            <a:endParaRPr lang="en-US" altLang="en-US" b="1" dirty="0">
              <a:latin typeface="Gill Sans MT" panose="020B0502020104020203" pitchFamily="34" charset="0"/>
              <a:cs typeface="Gill Sans MT" panose="020B0502020104020203" pitchFamily="34" charset="0"/>
            </a:endParaRPr>
          </a:p>
        </p:txBody>
      </p:sp>
      <p:sp>
        <p:nvSpPr>
          <p:cNvPr id="8" name="Text Placeholder 2">
            <a:extLst>
              <a:ext uri="{FF2B5EF4-FFF2-40B4-BE49-F238E27FC236}">
                <a16:creationId xmlns:a16="http://schemas.microsoft.com/office/drawing/2014/main" id="{2FA4F300-74AF-485D-9C3D-35BCEC5329CF}"/>
              </a:ext>
            </a:extLst>
          </p:cNvPr>
          <p:cNvSpPr txBox="1">
            <a:spLocks/>
          </p:cNvSpPr>
          <p:nvPr/>
        </p:nvSpPr>
        <p:spPr>
          <a:xfrm>
            <a:off x="290669" y="964401"/>
            <a:ext cx="11121694" cy="5804405"/>
          </a:xfrm>
          <a:prstGeom prst="rect">
            <a:avLst/>
          </a:prstGeom>
        </p:spPr>
        <p:txBody>
          <a:bodyPr/>
          <a:lstStyle>
            <a:lvl1pPr marL="228600" indent="-228600" algn="l" defTabSz="455613" rtl="0" eaLnBrk="0" fontAlgn="base" hangingPunct="0">
              <a:spcBef>
                <a:spcPct val="0"/>
              </a:spcBef>
              <a:spcAft>
                <a:spcPts val="1200"/>
              </a:spcAft>
              <a:buFont typeface="Arial" panose="020B0604020202020204" pitchFamily="34" charset="0"/>
              <a:buChar char="•"/>
              <a:defRPr sz="2000" kern="1200">
                <a:solidFill>
                  <a:srgbClr val="635C5B"/>
                </a:solidFill>
                <a:latin typeface="Gill Sans MT"/>
                <a:ea typeface="Gill Sans MT" panose="020B0502020104020203" pitchFamily="34" charset="0"/>
                <a:cs typeface="Gill Sans MT"/>
              </a:defRPr>
            </a:lvl1pPr>
            <a:lvl2pPr marL="682625" indent="-228600" algn="l" defTabSz="455613" rtl="0" eaLnBrk="0" fontAlgn="base" hangingPunct="0">
              <a:spcBef>
                <a:spcPct val="0"/>
              </a:spcBef>
              <a:spcAft>
                <a:spcPts val="1200"/>
              </a:spcAft>
              <a:buFont typeface="Arial" panose="020B0604020202020204" pitchFamily="34" charset="0"/>
              <a:buChar char="–"/>
              <a:defRPr sz="2000" kern="1200">
                <a:solidFill>
                  <a:srgbClr val="635C5B"/>
                </a:solidFill>
                <a:latin typeface="Gill Sans MT"/>
                <a:ea typeface="Gill Sans MT" panose="020B0502020104020203" pitchFamily="34" charset="0"/>
                <a:cs typeface="Gill Sans MT"/>
              </a:defRPr>
            </a:lvl2pPr>
            <a:lvl3pPr marL="912813" indent="-228600" algn="l" defTabSz="455613" rtl="0" eaLnBrk="0" fontAlgn="base" hangingPunct="0">
              <a:spcBef>
                <a:spcPct val="20000"/>
              </a:spcBef>
              <a:spcAft>
                <a:spcPct val="0"/>
              </a:spcAft>
              <a:buFont typeface="Arial" panose="020B0604020202020204" pitchFamily="34" charset="0"/>
              <a:buChar char="•"/>
              <a:defRPr kern="1200">
                <a:solidFill>
                  <a:srgbClr val="6C6463"/>
                </a:solidFill>
                <a:latin typeface="Gill Sans MT"/>
                <a:ea typeface="Gill Sans MT" panose="020B0502020104020203" pitchFamily="34" charset="0"/>
                <a:cs typeface="Gill Sans MT"/>
              </a:defRPr>
            </a:lvl3pPr>
            <a:lvl4pPr marL="1144588" indent="-230188" algn="l" defTabSz="455613" rtl="0" eaLnBrk="0" fontAlgn="base" hangingPunct="0">
              <a:spcBef>
                <a:spcPct val="20000"/>
              </a:spcBef>
              <a:spcAft>
                <a:spcPct val="0"/>
              </a:spcAft>
              <a:buFont typeface="Arial" panose="020B0604020202020204" pitchFamily="34" charset="0"/>
              <a:buChar char="–"/>
              <a:defRPr sz="1600" kern="1200">
                <a:solidFill>
                  <a:srgbClr val="6C6463"/>
                </a:solidFill>
                <a:latin typeface="Gill Sans MT"/>
                <a:ea typeface="Gill Sans MT" panose="020B0502020104020203" pitchFamily="34" charset="0"/>
                <a:cs typeface="Gill Sans MT"/>
              </a:defRPr>
            </a:lvl4pPr>
            <a:lvl5pPr marL="1254125" indent="-228600" algn="l" defTabSz="455613" rtl="0" eaLnBrk="0" fontAlgn="base" hangingPunct="0">
              <a:spcBef>
                <a:spcPct val="20000"/>
              </a:spcBef>
              <a:spcAft>
                <a:spcPct val="0"/>
              </a:spcAft>
              <a:buFont typeface="Arial" panose="020B0604020202020204" pitchFamily="34" charset="0"/>
              <a:buChar char="»"/>
              <a:defRPr sz="1400" kern="1200">
                <a:solidFill>
                  <a:srgbClr val="6C6463"/>
                </a:solidFill>
                <a:latin typeface="Gill Sans MT"/>
                <a:ea typeface="Gill Sans MT" panose="020B0502020104020203" pitchFamily="34" charset="0"/>
                <a:cs typeface="Gill Sans MT"/>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4"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a:lstStyle>
          <a:p>
            <a:pPr marL="101597" indent="0" defTabSz="602639">
              <a:spcAft>
                <a:spcPts val="1587"/>
              </a:spcAft>
              <a:buNone/>
              <a:defRPr/>
            </a:pPr>
            <a:r>
              <a:rPr lang="en-US" sz="3174" b="1" dirty="0">
                <a:solidFill>
                  <a:prstClr val="black"/>
                </a:solidFill>
              </a:rPr>
              <a:t>Central team</a:t>
            </a:r>
          </a:p>
          <a:p>
            <a:pPr marL="302369" indent="-302369" defTabSz="602639">
              <a:spcAft>
                <a:spcPts val="1587"/>
              </a:spcAft>
              <a:defRPr/>
            </a:pPr>
            <a:r>
              <a:rPr lang="en-US" sz="3174" dirty="0">
                <a:solidFill>
                  <a:prstClr val="black"/>
                </a:solidFill>
              </a:rPr>
              <a:t>Monitor schedules, has appropriate replacement facilities ready</a:t>
            </a:r>
          </a:p>
          <a:p>
            <a:pPr marL="302369" indent="-302369" defTabSz="602639">
              <a:spcAft>
                <a:spcPts val="1587"/>
              </a:spcAft>
              <a:defRPr/>
            </a:pPr>
            <a:r>
              <a:rPr lang="en-US" sz="3174" dirty="0">
                <a:solidFill>
                  <a:prstClr val="black"/>
                </a:solidFill>
              </a:rPr>
              <a:t>Review data nightly and prepares tailored feedback to each enumerator</a:t>
            </a:r>
          </a:p>
          <a:p>
            <a:pPr marL="302369" indent="-302369" defTabSz="602639">
              <a:spcAft>
                <a:spcPts val="1587"/>
              </a:spcAft>
              <a:buFont typeface="Wingdings" panose="05000000000000000000" pitchFamily="2" charset="2"/>
              <a:buChar char="ü"/>
              <a:defRPr/>
            </a:pPr>
            <a:r>
              <a:rPr lang="en-US" sz="3174" dirty="0">
                <a:solidFill>
                  <a:prstClr val="black"/>
                </a:solidFill>
              </a:rPr>
              <a:t>Check geolocation</a:t>
            </a:r>
          </a:p>
          <a:p>
            <a:pPr marL="302369" indent="-302369" defTabSz="602639">
              <a:spcAft>
                <a:spcPts val="1587"/>
              </a:spcAft>
              <a:buFont typeface="Wingdings" panose="05000000000000000000" pitchFamily="2" charset="2"/>
              <a:buChar char="ü"/>
              <a:defRPr/>
            </a:pPr>
            <a:r>
              <a:rPr lang="en-US" sz="3174" dirty="0">
                <a:solidFill>
                  <a:prstClr val="black"/>
                </a:solidFill>
              </a:rPr>
              <a:t>Check skip patterns</a:t>
            </a:r>
          </a:p>
          <a:p>
            <a:pPr marL="302369" indent="-302369" defTabSz="602639">
              <a:spcAft>
                <a:spcPts val="1587"/>
              </a:spcAft>
              <a:buFont typeface="Wingdings" panose="05000000000000000000" pitchFamily="2" charset="2"/>
              <a:buChar char="ü"/>
              <a:defRPr/>
            </a:pPr>
            <a:r>
              <a:rPr lang="en-US" sz="3174" dirty="0">
                <a:solidFill>
                  <a:prstClr val="black"/>
                </a:solidFill>
              </a:rPr>
              <a:t>Check common errors on KPIs</a:t>
            </a:r>
          </a:p>
          <a:p>
            <a:pPr marL="302369" indent="-302369" defTabSz="602639">
              <a:spcAft>
                <a:spcPts val="1587"/>
              </a:spcAft>
              <a:buFont typeface="Wingdings" panose="05000000000000000000" pitchFamily="2" charset="2"/>
              <a:buChar char="ü"/>
              <a:defRPr/>
            </a:pPr>
            <a:r>
              <a:rPr lang="en-US" sz="3174" dirty="0">
                <a:solidFill>
                  <a:prstClr val="black"/>
                </a:solidFill>
              </a:rPr>
              <a:t>Review ‘text’ answers and clarify with data collection teams</a:t>
            </a:r>
          </a:p>
        </p:txBody>
      </p:sp>
    </p:spTree>
    <p:extLst>
      <p:ext uri="{BB962C8B-B14F-4D97-AF65-F5344CB8AC3E}">
        <p14:creationId xmlns:p14="http://schemas.microsoft.com/office/powerpoint/2010/main" val="13482549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5457" name="Date Placeholder 2">
            <a:extLst>
              <a:ext uri="{FF2B5EF4-FFF2-40B4-BE49-F238E27FC236}">
                <a16:creationId xmlns:a16="http://schemas.microsoft.com/office/drawing/2014/main" id="{7D4304AD-349D-48BB-A524-BDC3775529AE}"/>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DF558685-9B11-4F76-A7D0-BEAA2CEAD2C9}" type="datetime1">
              <a:rPr lang="en-US" altLang="en-US" sz="601">
                <a:solidFill>
                  <a:srgbClr val="6C6463"/>
                </a:solidFill>
                <a:latin typeface="Gill Sans MT" panose="020B0502020104020203" pitchFamily="34" charset="0"/>
              </a:rPr>
              <a:pPr defTabSz="604738"/>
              <a:t>10/24/2019</a:t>
            </a:fld>
            <a:endParaRPr lang="en-US" altLang="en-US" sz="601" dirty="0">
              <a:solidFill>
                <a:srgbClr val="6C6463"/>
              </a:solidFill>
              <a:latin typeface="Gill Sans MT" panose="020B0502020104020203" pitchFamily="34" charset="0"/>
            </a:endParaRPr>
          </a:p>
        </p:txBody>
      </p:sp>
      <p:sp>
        <p:nvSpPr>
          <p:cNvPr id="275458" name="Footer Placeholder 3">
            <a:extLst>
              <a:ext uri="{FF2B5EF4-FFF2-40B4-BE49-F238E27FC236}">
                <a16:creationId xmlns:a16="http://schemas.microsoft.com/office/drawing/2014/main" id="{5F069E13-79EB-4B27-9E3B-B1D867F0082E}"/>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r>
              <a:rPr lang="en-US" altLang="en-US" sz="601"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FOOTER GOES HERE</a:t>
            </a:r>
          </a:p>
        </p:txBody>
      </p:sp>
      <p:sp>
        <p:nvSpPr>
          <p:cNvPr id="275459" name="Slide Number Placeholder 4">
            <a:extLst>
              <a:ext uri="{FF2B5EF4-FFF2-40B4-BE49-F238E27FC236}">
                <a16:creationId xmlns:a16="http://schemas.microsoft.com/office/drawing/2014/main" id="{800E6992-39D5-4997-8565-E796727B4344}"/>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26D6B62A-1B0E-41B9-A2A8-7B53591D6B0E}" type="slidenum">
              <a:rPr lang="en-US" altLang="en-US" sz="601">
                <a:solidFill>
                  <a:srgbClr val="6C6463"/>
                </a:solidFill>
                <a:latin typeface="Gill Sans MT" panose="020B0502020104020203" pitchFamily="34" charset="0"/>
              </a:rPr>
              <a:pPr defTabSz="604738"/>
              <a:t>5</a:t>
            </a:fld>
            <a:endParaRPr lang="en-US" altLang="en-US" sz="601" dirty="0">
              <a:solidFill>
                <a:srgbClr val="6C6463"/>
              </a:solidFill>
              <a:latin typeface="Gill Sans MT" panose="020B0502020104020203" pitchFamily="34" charset="0"/>
            </a:endParaRPr>
          </a:p>
        </p:txBody>
      </p:sp>
      <p:sp>
        <p:nvSpPr>
          <p:cNvPr id="275460" name="Title 5">
            <a:extLst>
              <a:ext uri="{FF2B5EF4-FFF2-40B4-BE49-F238E27FC236}">
                <a16:creationId xmlns:a16="http://schemas.microsoft.com/office/drawing/2014/main" id="{9E6A9260-AF89-4EDE-900D-F2357968ED57}"/>
              </a:ext>
            </a:extLst>
          </p:cNvPr>
          <p:cNvSpPr>
            <a:spLocks noGrp="1"/>
          </p:cNvSpPr>
          <p:nvPr>
            <p:ph type="title"/>
          </p:nvPr>
        </p:nvSpPr>
        <p:spPr>
          <a:xfrm>
            <a:off x="2080448" y="89194"/>
            <a:ext cx="9469075" cy="1069267"/>
          </a:xfrm>
        </p:spPr>
        <p:txBody>
          <a:bodyPr/>
          <a:lstStyle/>
          <a:p>
            <a:pPr algn="ctr"/>
            <a:r>
              <a:rPr lang="en-US" altLang="en-US" b="1" dirty="0">
                <a:latin typeface="Gill Sans MT" panose="020B0502020104020203" pitchFamily="34" charset="0"/>
                <a:cs typeface="Gill Sans MT" panose="020B0502020104020203" pitchFamily="34" charset="0"/>
              </a:rPr>
              <a:t>Maintaining Consistency/Data quality assurance</a:t>
            </a:r>
            <a:br>
              <a:rPr lang="en-US" altLang="en-US" b="1" dirty="0">
                <a:solidFill>
                  <a:srgbClr val="000000"/>
                </a:solidFill>
                <a:latin typeface="Gill Sans MT" panose="020B0502020104020203" pitchFamily="34" charset="0"/>
                <a:cs typeface="Gill Sans MT" panose="020B0502020104020203" pitchFamily="34" charset="0"/>
              </a:rPr>
            </a:br>
            <a:endParaRPr lang="en-US" altLang="en-US" b="1" dirty="0">
              <a:latin typeface="Gill Sans MT" panose="020B0502020104020203" pitchFamily="34" charset="0"/>
              <a:cs typeface="Gill Sans MT" panose="020B0502020104020203" pitchFamily="34" charset="0"/>
            </a:endParaRPr>
          </a:p>
        </p:txBody>
      </p:sp>
      <p:sp>
        <p:nvSpPr>
          <p:cNvPr id="7" name="Text Placeholder 1">
            <a:extLst>
              <a:ext uri="{FF2B5EF4-FFF2-40B4-BE49-F238E27FC236}">
                <a16:creationId xmlns:a16="http://schemas.microsoft.com/office/drawing/2014/main" id="{99A41EF1-EE4B-4607-8124-82653330C337}"/>
              </a:ext>
            </a:extLst>
          </p:cNvPr>
          <p:cNvSpPr txBox="1">
            <a:spLocks/>
          </p:cNvSpPr>
          <p:nvPr/>
        </p:nvSpPr>
        <p:spPr bwMode="auto">
          <a:xfrm>
            <a:off x="400637" y="623827"/>
            <a:ext cx="10993438" cy="5746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28600" indent="-228600" algn="l" defTabSz="455613" rtl="0" eaLnBrk="0" fontAlgn="base" hangingPunct="0">
              <a:spcBef>
                <a:spcPct val="0"/>
              </a:spcBef>
              <a:spcAft>
                <a:spcPts val="1200"/>
              </a:spcAft>
              <a:buFont typeface="Arial" panose="020B0604020202020204" pitchFamily="34" charset="0"/>
              <a:buChar char="•"/>
              <a:defRPr sz="2000" kern="1200">
                <a:solidFill>
                  <a:srgbClr val="635C5B"/>
                </a:solidFill>
                <a:latin typeface="Gill Sans MT"/>
                <a:ea typeface="Gill Sans MT" panose="020B0502020104020203" pitchFamily="34" charset="0"/>
                <a:cs typeface="Gill Sans MT"/>
              </a:defRPr>
            </a:lvl1pPr>
            <a:lvl2pPr marL="682625" indent="-228600" algn="l" defTabSz="455613" rtl="0" eaLnBrk="0" fontAlgn="base" hangingPunct="0">
              <a:spcBef>
                <a:spcPct val="0"/>
              </a:spcBef>
              <a:spcAft>
                <a:spcPts val="1200"/>
              </a:spcAft>
              <a:buFont typeface="Arial" panose="020B0604020202020204" pitchFamily="34" charset="0"/>
              <a:buChar char="–"/>
              <a:defRPr sz="2000" kern="1200">
                <a:solidFill>
                  <a:srgbClr val="635C5B"/>
                </a:solidFill>
                <a:latin typeface="Gill Sans MT"/>
                <a:ea typeface="Gill Sans MT" panose="020B0502020104020203" pitchFamily="34" charset="0"/>
                <a:cs typeface="Gill Sans MT"/>
              </a:defRPr>
            </a:lvl2pPr>
            <a:lvl3pPr marL="912813" indent="-228600" algn="l" defTabSz="455613" rtl="0" eaLnBrk="0" fontAlgn="base" hangingPunct="0">
              <a:spcBef>
                <a:spcPct val="20000"/>
              </a:spcBef>
              <a:spcAft>
                <a:spcPct val="0"/>
              </a:spcAft>
              <a:buFont typeface="Arial" panose="020B0604020202020204" pitchFamily="34" charset="0"/>
              <a:buChar char="•"/>
              <a:defRPr kern="1200">
                <a:solidFill>
                  <a:srgbClr val="6C6463"/>
                </a:solidFill>
                <a:latin typeface="Gill Sans MT"/>
                <a:ea typeface="Gill Sans MT" panose="020B0502020104020203" pitchFamily="34" charset="0"/>
                <a:cs typeface="Gill Sans MT"/>
              </a:defRPr>
            </a:lvl3pPr>
            <a:lvl4pPr marL="1144588" indent="-230188" algn="l" defTabSz="455613" rtl="0" eaLnBrk="0" fontAlgn="base" hangingPunct="0">
              <a:spcBef>
                <a:spcPct val="20000"/>
              </a:spcBef>
              <a:spcAft>
                <a:spcPct val="0"/>
              </a:spcAft>
              <a:buFont typeface="Arial" panose="020B0604020202020204" pitchFamily="34" charset="0"/>
              <a:buChar char="–"/>
              <a:defRPr sz="1600" kern="1200">
                <a:solidFill>
                  <a:srgbClr val="6C6463"/>
                </a:solidFill>
                <a:latin typeface="Gill Sans MT"/>
                <a:ea typeface="Gill Sans MT" panose="020B0502020104020203" pitchFamily="34" charset="0"/>
                <a:cs typeface="Gill Sans MT"/>
              </a:defRPr>
            </a:lvl4pPr>
            <a:lvl5pPr marL="1254125" indent="-228600" algn="l" defTabSz="455613" rtl="0" eaLnBrk="0" fontAlgn="base" hangingPunct="0">
              <a:spcBef>
                <a:spcPct val="20000"/>
              </a:spcBef>
              <a:spcAft>
                <a:spcPct val="0"/>
              </a:spcAft>
              <a:buFont typeface="Arial" panose="020B0604020202020204" pitchFamily="34" charset="0"/>
              <a:buChar char="»"/>
              <a:defRPr sz="1400" kern="1200">
                <a:solidFill>
                  <a:srgbClr val="6C6463"/>
                </a:solidFill>
                <a:latin typeface="Gill Sans MT"/>
                <a:ea typeface="Gill Sans MT" panose="020B0502020104020203" pitchFamily="34" charset="0"/>
                <a:cs typeface="Gill Sans MT"/>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4"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a:lstStyle>
          <a:p>
            <a:pPr marL="101597" indent="0" defTabSz="602639">
              <a:spcAft>
                <a:spcPts val="1587"/>
              </a:spcAft>
              <a:buNone/>
              <a:defRPr/>
            </a:pPr>
            <a:r>
              <a:rPr lang="en-US" sz="3174" b="1" dirty="0">
                <a:solidFill>
                  <a:prstClr val="black"/>
                </a:solidFill>
              </a:rPr>
              <a:t>Form WhatsApp or similar group</a:t>
            </a:r>
          </a:p>
          <a:p>
            <a:pPr marL="302369" indent="-302369" defTabSz="602639">
              <a:spcAft>
                <a:spcPts val="1587"/>
              </a:spcAft>
              <a:defRPr/>
            </a:pPr>
            <a:r>
              <a:rPr lang="en-US" sz="3174" dirty="0">
                <a:solidFill>
                  <a:prstClr val="black"/>
                </a:solidFill>
              </a:rPr>
              <a:t>Best Practice is to set up multiple groups:</a:t>
            </a:r>
          </a:p>
          <a:p>
            <a:pPr marL="3045495" lvl="6" indent="-302369" defTabSz="602639">
              <a:spcAft>
                <a:spcPts val="1587"/>
              </a:spcAft>
              <a:defRPr/>
            </a:pPr>
            <a:r>
              <a:rPr lang="en-US" b="1" dirty="0">
                <a:solidFill>
                  <a:prstClr val="black"/>
                </a:solidFill>
              </a:rPr>
              <a:t>Logistics &amp; administrative needs</a:t>
            </a:r>
          </a:p>
          <a:p>
            <a:pPr marL="3045495" lvl="6" indent="-302369" defTabSz="602639">
              <a:spcAft>
                <a:spcPts val="1587"/>
              </a:spcAft>
              <a:defRPr/>
            </a:pPr>
            <a:r>
              <a:rPr lang="en-US" b="1" dirty="0">
                <a:solidFill>
                  <a:prstClr val="black"/>
                </a:solidFill>
              </a:rPr>
              <a:t>Technical Survey Questions or IT issues</a:t>
            </a:r>
          </a:p>
          <a:p>
            <a:pPr marL="3045495" lvl="6" indent="-302369" defTabSz="602639">
              <a:spcAft>
                <a:spcPts val="1587"/>
              </a:spcAft>
              <a:defRPr/>
            </a:pPr>
            <a:r>
              <a:rPr lang="en-US" b="1" dirty="0">
                <a:solidFill>
                  <a:prstClr val="black"/>
                </a:solidFill>
              </a:rPr>
              <a:t>Pictures</a:t>
            </a:r>
          </a:p>
          <a:p>
            <a:pPr marL="302369" indent="-302369" defTabSz="602639">
              <a:spcAft>
                <a:spcPts val="1587"/>
              </a:spcAft>
              <a:defRPr/>
            </a:pPr>
            <a:r>
              <a:rPr lang="en-US" sz="3174" dirty="0">
                <a:solidFill>
                  <a:prstClr val="black"/>
                </a:solidFill>
              </a:rPr>
              <a:t>Field questions in real time, Problem solve in real time</a:t>
            </a:r>
          </a:p>
          <a:p>
            <a:pPr marL="302369" indent="-302369" defTabSz="602639">
              <a:spcAft>
                <a:spcPts val="1587"/>
              </a:spcAft>
              <a:defRPr/>
            </a:pPr>
            <a:r>
              <a:rPr lang="en-US" sz="3174" dirty="0">
                <a:solidFill>
                  <a:prstClr val="black"/>
                </a:solidFill>
              </a:rPr>
              <a:t>All teams see questions answers</a:t>
            </a:r>
          </a:p>
          <a:p>
            <a:pPr marL="302369" indent="-302369" defTabSz="602639">
              <a:spcAft>
                <a:spcPts val="1587"/>
              </a:spcAft>
              <a:defRPr/>
            </a:pPr>
            <a:r>
              <a:rPr lang="en-US" sz="3174" dirty="0">
                <a:solidFill>
                  <a:prstClr val="black"/>
                </a:solidFill>
              </a:rPr>
              <a:t>Progress updates</a:t>
            </a:r>
          </a:p>
          <a:p>
            <a:pPr marL="302369" indent="-302369" defTabSz="602639">
              <a:spcAft>
                <a:spcPts val="1587"/>
              </a:spcAft>
              <a:defRPr/>
            </a:pPr>
            <a:r>
              <a:rPr lang="en-US" sz="3174" dirty="0">
                <a:solidFill>
                  <a:prstClr val="black"/>
                </a:solidFill>
              </a:rPr>
              <a:t>Develop team unity among data collectors</a:t>
            </a:r>
          </a:p>
        </p:txBody>
      </p:sp>
    </p:spTree>
    <p:extLst>
      <p:ext uri="{BB962C8B-B14F-4D97-AF65-F5344CB8AC3E}">
        <p14:creationId xmlns:p14="http://schemas.microsoft.com/office/powerpoint/2010/main" val="21559058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8BDE21D-86BB-47E8-A873-1FFC7F1D77E8}"/>
              </a:ext>
            </a:extLst>
          </p:cNvPr>
          <p:cNvSpPr>
            <a:spLocks noGrp="1"/>
          </p:cNvSpPr>
          <p:nvPr>
            <p:ph type="dt" sz="half" idx="2"/>
          </p:nvPr>
        </p:nvSpPr>
        <p:spPr/>
        <p:txBody>
          <a:bodyPr/>
          <a:lstStyle/>
          <a:p>
            <a:pPr defTabSz="604738"/>
            <a:fld id="{414FB1AD-D69E-B741-965A-0BAE826C2FA6}" type="datetime1">
              <a:rPr lang="en-US"/>
              <a:pPr defTabSz="604738"/>
              <a:t>10/24/2019</a:t>
            </a:fld>
            <a:endParaRPr lang="en-US" dirty="0"/>
          </a:p>
        </p:txBody>
      </p:sp>
      <p:sp>
        <p:nvSpPr>
          <p:cNvPr id="3" name="Footer Placeholder 2">
            <a:extLst>
              <a:ext uri="{FF2B5EF4-FFF2-40B4-BE49-F238E27FC236}">
                <a16:creationId xmlns:a16="http://schemas.microsoft.com/office/drawing/2014/main" id="{8E318E9E-4D52-4038-9B65-5FBD9083A4B2}"/>
              </a:ext>
            </a:extLst>
          </p:cNvPr>
          <p:cNvSpPr>
            <a:spLocks noGrp="1"/>
          </p:cNvSpPr>
          <p:nvPr>
            <p:ph type="ftr" sz="quarter" idx="3"/>
          </p:nvPr>
        </p:nvSpPr>
        <p:spPr/>
        <p:txBody>
          <a:bodyPr/>
          <a:lstStyle/>
          <a:p>
            <a:pPr defTabSz="604738"/>
            <a:r>
              <a:rPr lang="en-US" dirty="0"/>
              <a:t>FOOTER GOES HERE</a:t>
            </a:r>
          </a:p>
        </p:txBody>
      </p:sp>
      <p:sp>
        <p:nvSpPr>
          <p:cNvPr id="4" name="Slide Number Placeholder 3">
            <a:extLst>
              <a:ext uri="{FF2B5EF4-FFF2-40B4-BE49-F238E27FC236}">
                <a16:creationId xmlns:a16="http://schemas.microsoft.com/office/drawing/2014/main" id="{8743F4FC-A3A0-4F72-8168-3DC822EC5243}"/>
              </a:ext>
            </a:extLst>
          </p:cNvPr>
          <p:cNvSpPr>
            <a:spLocks noGrp="1"/>
          </p:cNvSpPr>
          <p:nvPr>
            <p:ph type="sldNum" sz="quarter" idx="4"/>
          </p:nvPr>
        </p:nvSpPr>
        <p:spPr/>
        <p:txBody>
          <a:bodyPr/>
          <a:lstStyle/>
          <a:p>
            <a:pPr defTabSz="604738"/>
            <a:fld id="{42782948-4DBE-204D-AB9E-B65E067054AE}" type="slidenum">
              <a:rPr lang="en-US"/>
              <a:pPr defTabSz="604738"/>
              <a:t>6</a:t>
            </a:fld>
            <a:endParaRPr lang="en-US" dirty="0"/>
          </a:p>
        </p:txBody>
      </p:sp>
      <p:sp>
        <p:nvSpPr>
          <p:cNvPr id="5" name="Title 4">
            <a:extLst>
              <a:ext uri="{FF2B5EF4-FFF2-40B4-BE49-F238E27FC236}">
                <a16:creationId xmlns:a16="http://schemas.microsoft.com/office/drawing/2014/main" id="{655E0402-D99E-4B4E-928A-243DCF1B31A8}"/>
              </a:ext>
            </a:extLst>
          </p:cNvPr>
          <p:cNvSpPr>
            <a:spLocks noGrp="1"/>
          </p:cNvSpPr>
          <p:nvPr>
            <p:ph type="title"/>
          </p:nvPr>
        </p:nvSpPr>
        <p:spPr>
          <a:xfrm>
            <a:off x="311301" y="101064"/>
            <a:ext cx="10363200" cy="580800"/>
          </a:xfrm>
        </p:spPr>
        <p:txBody>
          <a:bodyPr/>
          <a:lstStyle/>
          <a:p>
            <a:r>
              <a:rPr lang="en-US" b="1" dirty="0"/>
              <a:t>Things to monitor</a:t>
            </a:r>
          </a:p>
        </p:txBody>
      </p:sp>
      <p:sp>
        <p:nvSpPr>
          <p:cNvPr id="6" name="Content Placeholder 5">
            <a:extLst>
              <a:ext uri="{FF2B5EF4-FFF2-40B4-BE49-F238E27FC236}">
                <a16:creationId xmlns:a16="http://schemas.microsoft.com/office/drawing/2014/main" id="{59E555A9-F4CD-4250-9146-B2EF24B2D7A2}"/>
              </a:ext>
            </a:extLst>
          </p:cNvPr>
          <p:cNvSpPr>
            <a:spLocks noGrp="1"/>
          </p:cNvSpPr>
          <p:nvPr>
            <p:ph idx="1"/>
          </p:nvPr>
        </p:nvSpPr>
        <p:spPr>
          <a:xfrm>
            <a:off x="285699" y="920022"/>
            <a:ext cx="11089437" cy="5005290"/>
          </a:xfrm>
        </p:spPr>
        <p:txBody>
          <a:bodyPr>
            <a:normAutofit/>
          </a:bodyPr>
          <a:lstStyle/>
          <a:p>
            <a:r>
              <a:rPr lang="en-US" sz="3174" dirty="0">
                <a:solidFill>
                  <a:schemeClr val="tx1"/>
                </a:solidFill>
              </a:rPr>
              <a:t>“Other, specify”</a:t>
            </a:r>
          </a:p>
          <a:p>
            <a:r>
              <a:rPr lang="en-US" sz="3174" dirty="0">
                <a:solidFill>
                  <a:schemeClr val="tx1"/>
                </a:solidFill>
              </a:rPr>
              <a:t>Multiple selections (“none of the above, I don’t know”)</a:t>
            </a:r>
          </a:p>
          <a:p>
            <a:r>
              <a:rPr lang="en-US" sz="3174" dirty="0">
                <a:solidFill>
                  <a:schemeClr val="tx1"/>
                </a:solidFill>
              </a:rPr>
              <a:t>Notes at the end of each module</a:t>
            </a:r>
          </a:p>
          <a:p>
            <a:r>
              <a:rPr lang="en-US" sz="3174" dirty="0">
                <a:solidFill>
                  <a:schemeClr val="tx1"/>
                </a:solidFill>
              </a:rPr>
              <a:t>Commodity not managed</a:t>
            </a:r>
          </a:p>
          <a:p>
            <a:r>
              <a:rPr lang="en-US" sz="3174" dirty="0">
                <a:solidFill>
                  <a:schemeClr val="tx1"/>
                </a:solidFill>
              </a:rPr>
              <a:t>Units for commodities</a:t>
            </a:r>
          </a:p>
          <a:p>
            <a:r>
              <a:rPr lang="en-US" sz="3174" dirty="0">
                <a:solidFill>
                  <a:schemeClr val="tx1"/>
                </a:solidFill>
              </a:rPr>
              <a:t>‘Adjusted amount’</a:t>
            </a:r>
          </a:p>
          <a:p>
            <a:r>
              <a:rPr lang="en-US" sz="3174" dirty="0">
                <a:solidFill>
                  <a:schemeClr val="tx1"/>
                </a:solidFill>
              </a:rPr>
              <a:t>‘Vacancies’</a:t>
            </a:r>
          </a:p>
          <a:p>
            <a:endParaRPr lang="en-US" sz="3174" dirty="0">
              <a:solidFill>
                <a:schemeClr val="tx1"/>
              </a:solidFill>
            </a:endParaRPr>
          </a:p>
          <a:p>
            <a:endParaRPr lang="en-US" sz="3174" dirty="0">
              <a:solidFill>
                <a:schemeClr val="tx1"/>
              </a:solidFill>
            </a:endParaRPr>
          </a:p>
        </p:txBody>
      </p:sp>
    </p:spTree>
    <p:extLst>
      <p:ext uri="{BB962C8B-B14F-4D97-AF65-F5344CB8AC3E}">
        <p14:creationId xmlns:p14="http://schemas.microsoft.com/office/powerpoint/2010/main" val="13489543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8BDE21D-86BB-47E8-A873-1FFC7F1D77E8}"/>
              </a:ext>
            </a:extLst>
          </p:cNvPr>
          <p:cNvSpPr>
            <a:spLocks noGrp="1"/>
          </p:cNvSpPr>
          <p:nvPr>
            <p:ph type="dt" sz="half" idx="2"/>
          </p:nvPr>
        </p:nvSpPr>
        <p:spPr/>
        <p:txBody>
          <a:bodyPr/>
          <a:lstStyle/>
          <a:p>
            <a:pPr defTabSz="604738"/>
            <a:fld id="{414FB1AD-D69E-B741-965A-0BAE826C2FA6}" type="datetime1">
              <a:rPr lang="en-US"/>
              <a:pPr defTabSz="604738"/>
              <a:t>10/24/2019</a:t>
            </a:fld>
            <a:endParaRPr lang="en-US" dirty="0"/>
          </a:p>
        </p:txBody>
      </p:sp>
      <p:sp>
        <p:nvSpPr>
          <p:cNvPr id="3" name="Footer Placeholder 2">
            <a:extLst>
              <a:ext uri="{FF2B5EF4-FFF2-40B4-BE49-F238E27FC236}">
                <a16:creationId xmlns:a16="http://schemas.microsoft.com/office/drawing/2014/main" id="{8E318E9E-4D52-4038-9B65-5FBD9083A4B2}"/>
              </a:ext>
            </a:extLst>
          </p:cNvPr>
          <p:cNvSpPr>
            <a:spLocks noGrp="1"/>
          </p:cNvSpPr>
          <p:nvPr>
            <p:ph type="ftr" sz="quarter" idx="3"/>
          </p:nvPr>
        </p:nvSpPr>
        <p:spPr/>
        <p:txBody>
          <a:bodyPr/>
          <a:lstStyle/>
          <a:p>
            <a:pPr defTabSz="604738"/>
            <a:r>
              <a:rPr lang="en-US" dirty="0"/>
              <a:t>FOOTER GOES HERE</a:t>
            </a:r>
          </a:p>
        </p:txBody>
      </p:sp>
      <p:sp>
        <p:nvSpPr>
          <p:cNvPr id="4" name="Slide Number Placeholder 3">
            <a:extLst>
              <a:ext uri="{FF2B5EF4-FFF2-40B4-BE49-F238E27FC236}">
                <a16:creationId xmlns:a16="http://schemas.microsoft.com/office/drawing/2014/main" id="{8743F4FC-A3A0-4F72-8168-3DC822EC5243}"/>
              </a:ext>
            </a:extLst>
          </p:cNvPr>
          <p:cNvSpPr>
            <a:spLocks noGrp="1"/>
          </p:cNvSpPr>
          <p:nvPr>
            <p:ph type="sldNum" sz="quarter" idx="4"/>
          </p:nvPr>
        </p:nvSpPr>
        <p:spPr/>
        <p:txBody>
          <a:bodyPr/>
          <a:lstStyle/>
          <a:p>
            <a:pPr defTabSz="604738"/>
            <a:fld id="{42782948-4DBE-204D-AB9E-B65E067054AE}" type="slidenum">
              <a:rPr lang="en-US"/>
              <a:pPr defTabSz="604738"/>
              <a:t>7</a:t>
            </a:fld>
            <a:endParaRPr lang="en-US" dirty="0"/>
          </a:p>
        </p:txBody>
      </p:sp>
      <p:sp>
        <p:nvSpPr>
          <p:cNvPr id="5" name="Title 4">
            <a:extLst>
              <a:ext uri="{FF2B5EF4-FFF2-40B4-BE49-F238E27FC236}">
                <a16:creationId xmlns:a16="http://schemas.microsoft.com/office/drawing/2014/main" id="{655E0402-D99E-4B4E-928A-243DCF1B31A8}"/>
              </a:ext>
            </a:extLst>
          </p:cNvPr>
          <p:cNvSpPr>
            <a:spLocks noGrp="1"/>
          </p:cNvSpPr>
          <p:nvPr>
            <p:ph type="title"/>
          </p:nvPr>
        </p:nvSpPr>
        <p:spPr>
          <a:xfrm>
            <a:off x="512469" y="177765"/>
            <a:ext cx="10363200" cy="580800"/>
          </a:xfrm>
        </p:spPr>
        <p:txBody>
          <a:bodyPr/>
          <a:lstStyle/>
          <a:p>
            <a:r>
              <a:rPr lang="en-US" b="1" dirty="0"/>
              <a:t>Managing Data Cleaning and Enumerator Feedback</a:t>
            </a:r>
          </a:p>
        </p:txBody>
      </p:sp>
      <p:sp>
        <p:nvSpPr>
          <p:cNvPr id="6" name="Content Placeholder 5">
            <a:extLst>
              <a:ext uri="{FF2B5EF4-FFF2-40B4-BE49-F238E27FC236}">
                <a16:creationId xmlns:a16="http://schemas.microsoft.com/office/drawing/2014/main" id="{59E555A9-F4CD-4250-9146-B2EF24B2D7A2}"/>
              </a:ext>
            </a:extLst>
          </p:cNvPr>
          <p:cNvSpPr>
            <a:spLocks noGrp="1"/>
          </p:cNvSpPr>
          <p:nvPr>
            <p:ph idx="1"/>
          </p:nvPr>
        </p:nvSpPr>
        <p:spPr>
          <a:xfrm>
            <a:off x="285699" y="1029750"/>
            <a:ext cx="11703101" cy="4233230"/>
          </a:xfrm>
        </p:spPr>
        <p:txBody>
          <a:bodyPr>
            <a:normAutofit lnSpcReduction="10000"/>
          </a:bodyPr>
          <a:lstStyle/>
          <a:p>
            <a:r>
              <a:rPr lang="en-US" sz="3174" dirty="0">
                <a:solidFill>
                  <a:schemeClr val="tx1"/>
                </a:solidFill>
              </a:rPr>
              <a:t>Data must be cleaned in real time to ensure that enumerators are receiving timely feedback. This is </a:t>
            </a:r>
            <a:r>
              <a:rPr lang="en-US" sz="3174" i="1" u="sng" dirty="0">
                <a:solidFill>
                  <a:schemeClr val="tx1"/>
                </a:solidFill>
              </a:rPr>
              <a:t>critical</a:t>
            </a:r>
            <a:r>
              <a:rPr lang="en-US" sz="3174" dirty="0">
                <a:solidFill>
                  <a:schemeClr val="tx1"/>
                </a:solidFill>
              </a:rPr>
              <a:t> during the first week of the survey</a:t>
            </a:r>
          </a:p>
          <a:p>
            <a:r>
              <a:rPr lang="en-US" sz="3174" dirty="0">
                <a:solidFill>
                  <a:schemeClr val="tx1"/>
                </a:solidFill>
              </a:rPr>
              <a:t>A minimum of two (ideally four) people must be committed to full time data cleaning when the survey is live</a:t>
            </a:r>
            <a:br>
              <a:rPr lang="en-US" sz="3174" dirty="0">
                <a:solidFill>
                  <a:schemeClr val="tx1"/>
                </a:solidFill>
              </a:rPr>
            </a:br>
            <a:endParaRPr lang="en-US" sz="3174" dirty="0">
              <a:solidFill>
                <a:schemeClr val="tx1"/>
              </a:solidFill>
            </a:endParaRPr>
          </a:p>
          <a:p>
            <a:r>
              <a:rPr lang="en-US" sz="3174" dirty="0">
                <a:solidFill>
                  <a:schemeClr val="tx1"/>
                </a:solidFill>
              </a:rPr>
              <a:t>Real time cleaning ensures that data quality issues are caught quickly and corrected as soon as possible</a:t>
            </a:r>
          </a:p>
          <a:p>
            <a:endParaRPr lang="en-US" sz="3174" dirty="0">
              <a:solidFill>
                <a:schemeClr val="tx1"/>
              </a:solidFill>
            </a:endParaRPr>
          </a:p>
          <a:p>
            <a:endParaRPr lang="en-US" sz="3174" dirty="0">
              <a:solidFill>
                <a:schemeClr val="tx1"/>
              </a:solidFill>
            </a:endParaRPr>
          </a:p>
        </p:txBody>
      </p:sp>
    </p:spTree>
    <p:extLst>
      <p:ext uri="{BB962C8B-B14F-4D97-AF65-F5344CB8AC3E}">
        <p14:creationId xmlns:p14="http://schemas.microsoft.com/office/powerpoint/2010/main" val="30076532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8BDE21D-86BB-47E8-A873-1FFC7F1D77E8}"/>
              </a:ext>
            </a:extLst>
          </p:cNvPr>
          <p:cNvSpPr>
            <a:spLocks noGrp="1"/>
          </p:cNvSpPr>
          <p:nvPr>
            <p:ph type="dt" sz="half" idx="2"/>
          </p:nvPr>
        </p:nvSpPr>
        <p:spPr/>
        <p:txBody>
          <a:bodyPr/>
          <a:lstStyle/>
          <a:p>
            <a:pPr defTabSz="604738"/>
            <a:fld id="{414FB1AD-D69E-B741-965A-0BAE826C2FA6}" type="datetime1">
              <a:rPr lang="en-US"/>
              <a:pPr defTabSz="604738"/>
              <a:t>10/24/2019</a:t>
            </a:fld>
            <a:endParaRPr lang="en-US" dirty="0"/>
          </a:p>
        </p:txBody>
      </p:sp>
      <p:sp>
        <p:nvSpPr>
          <p:cNvPr id="3" name="Footer Placeholder 2">
            <a:extLst>
              <a:ext uri="{FF2B5EF4-FFF2-40B4-BE49-F238E27FC236}">
                <a16:creationId xmlns:a16="http://schemas.microsoft.com/office/drawing/2014/main" id="{8E318E9E-4D52-4038-9B65-5FBD9083A4B2}"/>
              </a:ext>
            </a:extLst>
          </p:cNvPr>
          <p:cNvSpPr>
            <a:spLocks noGrp="1"/>
          </p:cNvSpPr>
          <p:nvPr>
            <p:ph type="ftr" sz="quarter" idx="3"/>
          </p:nvPr>
        </p:nvSpPr>
        <p:spPr/>
        <p:txBody>
          <a:bodyPr/>
          <a:lstStyle/>
          <a:p>
            <a:pPr defTabSz="604738"/>
            <a:r>
              <a:rPr lang="en-US" dirty="0"/>
              <a:t>FOOTER GOES HERE</a:t>
            </a:r>
          </a:p>
        </p:txBody>
      </p:sp>
      <p:sp>
        <p:nvSpPr>
          <p:cNvPr id="4" name="Slide Number Placeholder 3">
            <a:extLst>
              <a:ext uri="{FF2B5EF4-FFF2-40B4-BE49-F238E27FC236}">
                <a16:creationId xmlns:a16="http://schemas.microsoft.com/office/drawing/2014/main" id="{8743F4FC-A3A0-4F72-8168-3DC822EC5243}"/>
              </a:ext>
            </a:extLst>
          </p:cNvPr>
          <p:cNvSpPr>
            <a:spLocks noGrp="1"/>
          </p:cNvSpPr>
          <p:nvPr>
            <p:ph type="sldNum" sz="quarter" idx="4"/>
          </p:nvPr>
        </p:nvSpPr>
        <p:spPr/>
        <p:txBody>
          <a:bodyPr/>
          <a:lstStyle/>
          <a:p>
            <a:pPr defTabSz="604738"/>
            <a:fld id="{42782948-4DBE-204D-AB9E-B65E067054AE}" type="slidenum">
              <a:rPr lang="en-US"/>
              <a:pPr defTabSz="604738"/>
              <a:t>8</a:t>
            </a:fld>
            <a:endParaRPr lang="en-US" dirty="0"/>
          </a:p>
        </p:txBody>
      </p:sp>
      <p:sp>
        <p:nvSpPr>
          <p:cNvPr id="5" name="Title 4">
            <a:extLst>
              <a:ext uri="{FF2B5EF4-FFF2-40B4-BE49-F238E27FC236}">
                <a16:creationId xmlns:a16="http://schemas.microsoft.com/office/drawing/2014/main" id="{655E0402-D99E-4B4E-928A-243DCF1B31A8}"/>
              </a:ext>
            </a:extLst>
          </p:cNvPr>
          <p:cNvSpPr>
            <a:spLocks noGrp="1"/>
          </p:cNvSpPr>
          <p:nvPr>
            <p:ph type="title"/>
          </p:nvPr>
        </p:nvSpPr>
        <p:spPr>
          <a:xfrm>
            <a:off x="512469" y="177765"/>
            <a:ext cx="10363200" cy="580800"/>
          </a:xfrm>
        </p:spPr>
        <p:txBody>
          <a:bodyPr/>
          <a:lstStyle/>
          <a:p>
            <a:r>
              <a:rPr lang="en-US" b="1" dirty="0"/>
              <a:t>Data Quality Feedback</a:t>
            </a:r>
          </a:p>
        </p:txBody>
      </p:sp>
      <p:sp>
        <p:nvSpPr>
          <p:cNvPr id="6" name="Content Placeholder 5">
            <a:extLst>
              <a:ext uri="{FF2B5EF4-FFF2-40B4-BE49-F238E27FC236}">
                <a16:creationId xmlns:a16="http://schemas.microsoft.com/office/drawing/2014/main" id="{59E555A9-F4CD-4250-9146-B2EF24B2D7A2}"/>
              </a:ext>
            </a:extLst>
          </p:cNvPr>
          <p:cNvSpPr>
            <a:spLocks noGrp="1"/>
          </p:cNvSpPr>
          <p:nvPr>
            <p:ph idx="1"/>
          </p:nvPr>
        </p:nvSpPr>
        <p:spPr>
          <a:xfrm>
            <a:off x="285699" y="1029750"/>
            <a:ext cx="11703101" cy="4233230"/>
          </a:xfrm>
        </p:spPr>
        <p:txBody>
          <a:bodyPr>
            <a:normAutofit fontScale="92500" lnSpcReduction="10000"/>
          </a:bodyPr>
          <a:lstStyle/>
          <a:p>
            <a:r>
              <a:rPr lang="en-US" sz="3174" dirty="0">
                <a:solidFill>
                  <a:schemeClr val="tx1"/>
                </a:solidFill>
              </a:rPr>
              <a:t>Data Quality review and feedback generation is time-intensive work. Do not underestimate this work load!!</a:t>
            </a:r>
          </a:p>
          <a:p>
            <a:r>
              <a:rPr lang="en-US" sz="3174" dirty="0">
                <a:solidFill>
                  <a:schemeClr val="tx1"/>
                </a:solidFill>
              </a:rPr>
              <a:t>Each day’s submissions must be reviewed ( CMM + KPI), and then individualized feedback must be given to each data collection team.</a:t>
            </a:r>
          </a:p>
          <a:p>
            <a:r>
              <a:rPr lang="en-US" sz="3174" dirty="0">
                <a:solidFill>
                  <a:schemeClr val="tx1"/>
                </a:solidFill>
              </a:rPr>
              <a:t>Keep your feedback concise, clear, and cordial. </a:t>
            </a:r>
            <a:br>
              <a:rPr lang="en-US" sz="3174" dirty="0">
                <a:solidFill>
                  <a:schemeClr val="tx1"/>
                </a:solidFill>
              </a:rPr>
            </a:br>
            <a:endParaRPr lang="en-US" sz="3174" dirty="0">
              <a:solidFill>
                <a:schemeClr val="tx1"/>
              </a:solidFill>
            </a:endParaRPr>
          </a:p>
          <a:p>
            <a:r>
              <a:rPr lang="en-US" sz="3174" dirty="0">
                <a:solidFill>
                  <a:schemeClr val="tx1"/>
                </a:solidFill>
              </a:rPr>
              <a:t>It’s best to send your feedback at the end of the night when the WhatsApp groups are less active and people are more likely to see your messages</a:t>
            </a:r>
            <a:br>
              <a:rPr lang="en-US" sz="3174" dirty="0">
                <a:solidFill>
                  <a:schemeClr val="tx1"/>
                </a:solidFill>
              </a:rPr>
            </a:br>
            <a:endParaRPr lang="en-US" sz="3174" dirty="0">
              <a:solidFill>
                <a:schemeClr val="tx1"/>
              </a:solidFill>
            </a:endParaRPr>
          </a:p>
          <a:p>
            <a:endParaRPr lang="en-US" sz="3174" dirty="0">
              <a:solidFill>
                <a:schemeClr val="tx1"/>
              </a:solidFill>
            </a:endParaRPr>
          </a:p>
          <a:p>
            <a:endParaRPr lang="en-US" sz="3174" dirty="0">
              <a:solidFill>
                <a:schemeClr val="tx1"/>
              </a:solidFill>
            </a:endParaRPr>
          </a:p>
          <a:p>
            <a:endParaRPr lang="en-US" sz="3174" dirty="0">
              <a:solidFill>
                <a:schemeClr val="tx1"/>
              </a:solidFill>
            </a:endParaRPr>
          </a:p>
        </p:txBody>
      </p:sp>
    </p:spTree>
    <p:extLst>
      <p:ext uri="{BB962C8B-B14F-4D97-AF65-F5344CB8AC3E}">
        <p14:creationId xmlns:p14="http://schemas.microsoft.com/office/powerpoint/2010/main" val="7950615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6674" name="Date Placeholder 2">
            <a:extLst>
              <a:ext uri="{FF2B5EF4-FFF2-40B4-BE49-F238E27FC236}">
                <a16:creationId xmlns:a16="http://schemas.microsoft.com/office/drawing/2014/main" id="{643D3D34-E6CB-4B3D-B35F-7AD057F50FB4}"/>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2C83D041-CE99-48B5-964C-D794C6E355AD}" type="datetime1">
              <a:rPr lang="en-US" altLang="en-US" sz="601">
                <a:solidFill>
                  <a:srgbClr val="6C6463"/>
                </a:solidFill>
                <a:latin typeface="Gill Sans MT" panose="020B0502020104020203" pitchFamily="34" charset="0"/>
              </a:rPr>
              <a:pPr defTabSz="604738"/>
              <a:t>10/24/2019</a:t>
            </a:fld>
            <a:endParaRPr lang="en-US" altLang="en-US" sz="601" dirty="0">
              <a:solidFill>
                <a:srgbClr val="6C6463"/>
              </a:solidFill>
              <a:latin typeface="Gill Sans MT" panose="020B0502020104020203" pitchFamily="34" charset="0"/>
            </a:endParaRPr>
          </a:p>
        </p:txBody>
      </p:sp>
      <p:sp>
        <p:nvSpPr>
          <p:cNvPr id="156675" name="Footer Placeholder 3">
            <a:extLst>
              <a:ext uri="{FF2B5EF4-FFF2-40B4-BE49-F238E27FC236}">
                <a16:creationId xmlns:a16="http://schemas.microsoft.com/office/drawing/2014/main" id="{6FE09491-657B-425B-9F80-984DB29F7CDB}"/>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r>
              <a:rPr lang="en-US" altLang="en-US" sz="601"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FOOTER GOES HERE</a:t>
            </a:r>
          </a:p>
        </p:txBody>
      </p:sp>
      <p:sp>
        <p:nvSpPr>
          <p:cNvPr id="156676" name="Slide Number Placeholder 4">
            <a:extLst>
              <a:ext uri="{FF2B5EF4-FFF2-40B4-BE49-F238E27FC236}">
                <a16:creationId xmlns:a16="http://schemas.microsoft.com/office/drawing/2014/main" id="{2FC45CE6-D6F2-4743-81DC-142468CF18A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B3983DE9-5D12-4E7F-9DE4-2C6416193A11}" type="slidenum">
              <a:rPr lang="en-US" altLang="en-US" sz="601">
                <a:solidFill>
                  <a:srgbClr val="6C6463"/>
                </a:solidFill>
                <a:latin typeface="Gill Sans MT" panose="020B0502020104020203" pitchFamily="34" charset="0"/>
              </a:rPr>
              <a:pPr defTabSz="604738"/>
              <a:t>9</a:t>
            </a:fld>
            <a:endParaRPr lang="en-US" altLang="en-US" sz="601" dirty="0">
              <a:solidFill>
                <a:srgbClr val="6C6463"/>
              </a:solidFill>
              <a:latin typeface="Gill Sans MT" panose="020B0502020104020203" pitchFamily="34" charset="0"/>
            </a:endParaRPr>
          </a:p>
        </p:txBody>
      </p:sp>
      <p:sp>
        <p:nvSpPr>
          <p:cNvPr id="156677" name="Title 5">
            <a:extLst>
              <a:ext uri="{FF2B5EF4-FFF2-40B4-BE49-F238E27FC236}">
                <a16:creationId xmlns:a16="http://schemas.microsoft.com/office/drawing/2014/main" id="{495D59B8-2DEB-4F7D-B6C1-02EEFBD9A410}"/>
              </a:ext>
            </a:extLst>
          </p:cNvPr>
          <p:cNvSpPr>
            <a:spLocks noGrp="1"/>
          </p:cNvSpPr>
          <p:nvPr>
            <p:ph type="title"/>
          </p:nvPr>
        </p:nvSpPr>
        <p:spPr>
          <a:xfrm>
            <a:off x="2101850" y="10989"/>
            <a:ext cx="8305801" cy="1099175"/>
          </a:xfrm>
        </p:spPr>
        <p:txBody>
          <a:bodyPr/>
          <a:lstStyle/>
          <a:p>
            <a:pPr algn="ctr" eaLnBrk="1" hangingPunct="1"/>
            <a:r>
              <a:rPr lang="en-US" altLang="en-US" b="1" dirty="0">
                <a:latin typeface="Gill Sans MT" panose="020B0502020104020203" pitchFamily="34" charset="0"/>
                <a:cs typeface="Gill Sans MT" panose="020B0502020104020203" pitchFamily="34" charset="0"/>
              </a:rPr>
              <a:t>Common Issues and Resolution 1</a:t>
            </a:r>
            <a:br>
              <a:rPr lang="en-US" altLang="en-US" b="1" dirty="0">
                <a:solidFill>
                  <a:srgbClr val="000000"/>
                </a:solidFill>
                <a:latin typeface="Gill Sans MT" panose="020B0502020104020203" pitchFamily="34" charset="0"/>
                <a:cs typeface="Gill Sans MT" panose="020B0502020104020203" pitchFamily="34" charset="0"/>
              </a:rPr>
            </a:br>
            <a:endParaRPr lang="en-US" altLang="en-US" b="1" dirty="0">
              <a:latin typeface="Gill Sans MT" panose="020B0502020104020203" pitchFamily="34" charset="0"/>
              <a:cs typeface="Gill Sans MT" panose="020B0502020104020203" pitchFamily="34" charset="0"/>
            </a:endParaRPr>
          </a:p>
        </p:txBody>
      </p:sp>
      <p:graphicFrame>
        <p:nvGraphicFramePr>
          <p:cNvPr id="27" name="Table 26">
            <a:extLst>
              <a:ext uri="{FF2B5EF4-FFF2-40B4-BE49-F238E27FC236}">
                <a16:creationId xmlns:a16="http://schemas.microsoft.com/office/drawing/2014/main" id="{E9452475-88DD-4BF8-AEF5-F3EDB0103174}"/>
              </a:ext>
            </a:extLst>
          </p:cNvPr>
          <p:cNvGraphicFramePr>
            <a:graphicFrameLocks noGrp="1"/>
          </p:cNvGraphicFramePr>
          <p:nvPr>
            <p:extLst>
              <p:ext uri="{D42A27DB-BD31-4B8C-83A1-F6EECF244321}">
                <p14:modId xmlns:p14="http://schemas.microsoft.com/office/powerpoint/2010/main" val="3795820269"/>
              </p:ext>
            </p:extLst>
          </p:nvPr>
        </p:nvGraphicFramePr>
        <p:xfrm>
          <a:off x="248310" y="518399"/>
          <a:ext cx="11696039" cy="6339601"/>
        </p:xfrm>
        <a:graphic>
          <a:graphicData uri="http://schemas.openxmlformats.org/drawingml/2006/table">
            <a:tbl>
              <a:tblPr firstRow="1" firstCol="1" bandRow="1">
                <a:tableStyleId>{5C22544A-7EE6-4342-B048-85BDC9FD1C3A}</a:tableStyleId>
              </a:tblPr>
              <a:tblGrid>
                <a:gridCol w="2156562">
                  <a:extLst>
                    <a:ext uri="{9D8B030D-6E8A-4147-A177-3AD203B41FA5}">
                      <a16:colId xmlns:a16="http://schemas.microsoft.com/office/drawing/2014/main" val="2165578924"/>
                    </a:ext>
                  </a:extLst>
                </a:gridCol>
                <a:gridCol w="9539477">
                  <a:extLst>
                    <a:ext uri="{9D8B030D-6E8A-4147-A177-3AD203B41FA5}">
                      <a16:colId xmlns:a16="http://schemas.microsoft.com/office/drawing/2014/main" val="2253113547"/>
                    </a:ext>
                  </a:extLst>
                </a:gridCol>
              </a:tblGrid>
              <a:tr h="791314">
                <a:tc>
                  <a:txBody>
                    <a:bodyPr/>
                    <a:lstStyle/>
                    <a:p>
                      <a:pPr marL="0" marR="0" lvl="0" indent="0" algn="l" defTabSz="457200" rtl="0" eaLnBrk="1" fontAlgn="auto" latinLnBrk="0" hangingPunct="1">
                        <a:lnSpc>
                          <a:spcPct val="107000"/>
                        </a:lnSpc>
                        <a:spcBef>
                          <a:spcPts val="0"/>
                        </a:spcBef>
                        <a:spcAft>
                          <a:spcPts val="0"/>
                        </a:spcAft>
                        <a:buClrTx/>
                        <a:buSzTx/>
                        <a:buFontTx/>
                        <a:buNone/>
                        <a:tabLst/>
                        <a:defRPr/>
                      </a:pPr>
                      <a:r>
                        <a:rPr lang="en-US" sz="2400" dirty="0">
                          <a:effectLst/>
                          <a:latin typeface="+mn-lt"/>
                          <a:ea typeface="Calibri" panose="020F0502020204030204" pitchFamily="34" charset="0"/>
                          <a:cs typeface="Times New Roman" panose="02020603050405020304" pitchFamily="18" charset="0"/>
                        </a:rPr>
                        <a:t>Potential Challenge</a:t>
                      </a:r>
                      <a:endParaRPr lang="en-US" sz="2400" dirty="0">
                        <a:effectLst/>
                        <a:latin typeface="+mj-lt"/>
                        <a:ea typeface="Calibri" panose="020F0502020204030204" pitchFamily="34" charset="0"/>
                        <a:cs typeface="Times New Roman" panose="02020603050405020304" pitchFamily="18" charset="0"/>
                      </a:endParaRPr>
                    </a:p>
                  </a:txBody>
                  <a:tcPr marL="55343" marR="55343" marT="7686" marB="7686"/>
                </a:tc>
                <a:tc>
                  <a:txBody>
                    <a:bodyPr/>
                    <a:lstStyle/>
                    <a:p>
                      <a:pPr marL="0" marR="0">
                        <a:lnSpc>
                          <a:spcPct val="107000"/>
                        </a:lnSpc>
                        <a:spcBef>
                          <a:spcPts val="0"/>
                        </a:spcBef>
                        <a:spcAft>
                          <a:spcPts val="0"/>
                        </a:spcAft>
                      </a:pPr>
                      <a:r>
                        <a:rPr lang="en-US" sz="2400" dirty="0">
                          <a:effectLst/>
                          <a:latin typeface="+mj-lt"/>
                          <a:ea typeface="Calibri" panose="020F0502020204030204" pitchFamily="34" charset="0"/>
                          <a:cs typeface="Times New Roman" panose="02020603050405020304" pitchFamily="18" charset="0"/>
                        </a:rPr>
                        <a:t>Possible Solutions</a:t>
                      </a:r>
                    </a:p>
                  </a:txBody>
                  <a:tcPr marL="55343" marR="55343" marT="7686" marB="7686"/>
                </a:tc>
                <a:extLst>
                  <a:ext uri="{0D108BD9-81ED-4DB2-BD59-A6C34878D82A}">
                    <a16:rowId xmlns:a16="http://schemas.microsoft.com/office/drawing/2014/main" val="2512221157"/>
                  </a:ext>
                </a:extLst>
              </a:tr>
              <a:tr h="5548287">
                <a:tc>
                  <a:txBody>
                    <a:bodyPr/>
                    <a:lstStyle/>
                    <a:p>
                      <a:pPr marL="0" marR="0">
                        <a:lnSpc>
                          <a:spcPct val="107000"/>
                        </a:lnSpc>
                        <a:spcBef>
                          <a:spcPts val="0"/>
                        </a:spcBef>
                        <a:spcAft>
                          <a:spcPts val="0"/>
                        </a:spcAft>
                      </a:pPr>
                      <a:r>
                        <a:rPr lang="en-US" sz="2400" dirty="0">
                          <a:effectLst/>
                          <a:latin typeface="+mn-lt"/>
                        </a:rPr>
                        <a:t>Deviation from data collection schedule</a:t>
                      </a:r>
                      <a:endParaRPr lang="en-US" sz="2400" dirty="0">
                        <a:effectLst/>
                        <a:latin typeface="+mn-lt"/>
                        <a:ea typeface="Calibri" panose="020F0502020204030204" pitchFamily="34" charset="0"/>
                        <a:cs typeface="Times New Roman" panose="02020603050405020304" pitchFamily="18" charset="0"/>
                      </a:endParaRPr>
                    </a:p>
                  </a:txBody>
                  <a:tcPr marL="55343" marR="55343" marT="7686" marB="7686"/>
                </a:tc>
                <a:tc>
                  <a:txBody>
                    <a:bodyPr/>
                    <a:lstStyle/>
                    <a:p>
                      <a:pPr marL="285750" marR="0" indent="-285750">
                        <a:lnSpc>
                          <a:spcPct val="107000"/>
                        </a:lnSpc>
                        <a:spcBef>
                          <a:spcPts val="0"/>
                        </a:spcBef>
                        <a:spcAft>
                          <a:spcPts val="0"/>
                        </a:spcAft>
                        <a:buFont typeface="Arial" panose="020B0604020202020204" pitchFamily="34" charset="0"/>
                        <a:buChar char="•"/>
                      </a:pPr>
                      <a:r>
                        <a:rPr lang="en-US" sz="2600" dirty="0">
                          <a:effectLst/>
                          <a:latin typeface="+mn-lt"/>
                        </a:rPr>
                        <a:t>It takes time to schedule and assess sites in the midst of many competing activities. </a:t>
                      </a:r>
                    </a:p>
                    <a:p>
                      <a:pPr marL="285750" marR="0" indent="-285750">
                        <a:lnSpc>
                          <a:spcPct val="107000"/>
                        </a:lnSpc>
                        <a:spcBef>
                          <a:spcPts val="0"/>
                        </a:spcBef>
                        <a:spcAft>
                          <a:spcPts val="0"/>
                        </a:spcAft>
                        <a:buFont typeface="Arial" panose="020B0604020202020204" pitchFamily="34" charset="0"/>
                        <a:buChar char="•"/>
                      </a:pPr>
                      <a:endParaRPr lang="en-US" sz="2600" dirty="0">
                        <a:effectLst/>
                        <a:latin typeface="+mn-lt"/>
                      </a:endParaRPr>
                    </a:p>
                    <a:p>
                      <a:pPr marL="285750" marR="0" indent="-285750">
                        <a:lnSpc>
                          <a:spcPct val="107000"/>
                        </a:lnSpc>
                        <a:spcBef>
                          <a:spcPts val="0"/>
                        </a:spcBef>
                        <a:spcAft>
                          <a:spcPts val="0"/>
                        </a:spcAft>
                        <a:buFont typeface="Arial" panose="020B0604020202020204" pitchFamily="34" charset="0"/>
                        <a:buChar char="•"/>
                      </a:pPr>
                      <a:r>
                        <a:rPr lang="en-US" sz="2600" dirty="0">
                          <a:effectLst/>
                          <a:latin typeface="+mn-lt"/>
                        </a:rPr>
                        <a:t>Use flexible data collection plans and schedules with contingencies to modify field travel plans as needed within set parameters. </a:t>
                      </a:r>
                    </a:p>
                    <a:p>
                      <a:pPr marL="285750" marR="0" indent="-285750">
                        <a:lnSpc>
                          <a:spcPct val="107000"/>
                        </a:lnSpc>
                        <a:spcBef>
                          <a:spcPts val="0"/>
                        </a:spcBef>
                        <a:spcAft>
                          <a:spcPts val="0"/>
                        </a:spcAft>
                        <a:buFont typeface="Arial" panose="020B0604020202020204" pitchFamily="34" charset="0"/>
                        <a:buChar char="•"/>
                      </a:pPr>
                      <a:endParaRPr lang="en-US" sz="2600" dirty="0">
                        <a:effectLst/>
                        <a:latin typeface="+mn-lt"/>
                      </a:endParaRPr>
                    </a:p>
                    <a:p>
                      <a:pPr marL="285750" marR="0" indent="-285750">
                        <a:lnSpc>
                          <a:spcPct val="107000"/>
                        </a:lnSpc>
                        <a:spcBef>
                          <a:spcPts val="0"/>
                        </a:spcBef>
                        <a:spcAft>
                          <a:spcPts val="0"/>
                        </a:spcAft>
                        <a:buFont typeface="Arial" panose="020B0604020202020204" pitchFamily="34" charset="0"/>
                        <a:buChar char="•"/>
                      </a:pPr>
                      <a:r>
                        <a:rPr lang="en-US" sz="2600" dirty="0">
                          <a:effectLst/>
                          <a:latin typeface="+mn-lt"/>
                        </a:rPr>
                        <a:t>Design and use appropriate tools to track progress and compliance of data collection teams with set schedules and manage or correct deviations before it’s too late. </a:t>
                      </a:r>
                    </a:p>
                    <a:p>
                      <a:pPr marL="285750" marR="0" indent="-285750">
                        <a:lnSpc>
                          <a:spcPct val="107000"/>
                        </a:lnSpc>
                        <a:spcBef>
                          <a:spcPts val="0"/>
                        </a:spcBef>
                        <a:spcAft>
                          <a:spcPts val="0"/>
                        </a:spcAft>
                        <a:buFont typeface="Arial" panose="020B0604020202020204" pitchFamily="34" charset="0"/>
                        <a:buChar char="•"/>
                      </a:pPr>
                      <a:endParaRPr lang="en-US" sz="2600" dirty="0">
                        <a:effectLst/>
                        <a:latin typeface="+mn-lt"/>
                      </a:endParaRPr>
                    </a:p>
                    <a:p>
                      <a:pPr marL="285750" marR="0" indent="-285750">
                        <a:lnSpc>
                          <a:spcPct val="107000"/>
                        </a:lnSpc>
                        <a:spcBef>
                          <a:spcPts val="0"/>
                        </a:spcBef>
                        <a:spcAft>
                          <a:spcPts val="0"/>
                        </a:spcAft>
                        <a:buFont typeface="Arial" panose="020B0604020202020204" pitchFamily="34" charset="0"/>
                        <a:buChar char="•"/>
                      </a:pPr>
                      <a:r>
                        <a:rPr lang="en-US" sz="2600" dirty="0">
                          <a:effectLst/>
                          <a:latin typeface="+mn-lt"/>
                        </a:rPr>
                        <a:t>Make sure approved changes to the data collection schedule are properly documented.</a:t>
                      </a:r>
                    </a:p>
                  </a:txBody>
                  <a:tcPr marL="55343" marR="55343" marT="7686" marB="7686"/>
                </a:tc>
                <a:extLst>
                  <a:ext uri="{0D108BD9-81ED-4DB2-BD59-A6C34878D82A}">
                    <a16:rowId xmlns:a16="http://schemas.microsoft.com/office/drawing/2014/main" val="2651830758"/>
                  </a:ext>
                </a:extLst>
              </a:tr>
            </a:tbl>
          </a:graphicData>
        </a:graphic>
      </p:graphicFrame>
    </p:spTree>
    <p:extLst>
      <p:ext uri="{BB962C8B-B14F-4D97-AF65-F5344CB8AC3E}">
        <p14:creationId xmlns:p14="http://schemas.microsoft.com/office/powerpoint/2010/main" val="1585912722"/>
      </p:ext>
    </p:extLst>
  </p:cSld>
  <p:clrMapOvr>
    <a:masterClrMapping/>
  </p:clrMapOvr>
</p:sld>
</file>

<file path=ppt/theme/theme1.xml><?xml version="1.0" encoding="utf-8"?>
<a:theme xmlns:a="http://schemas.openxmlformats.org/drawingml/2006/main" name="1_16.9-Template_12.7.2016">
  <a:themeElements>
    <a:clrScheme name="Custom 2">
      <a:dk1>
        <a:sysClr val="windowText" lastClr="000000"/>
      </a:dk1>
      <a:lt1>
        <a:srgbClr val="FFFFFF"/>
      </a:lt1>
      <a:dk2>
        <a:srgbClr val="002F6C"/>
      </a:dk2>
      <a:lt2>
        <a:srgbClr val="BA0C2F"/>
      </a:lt2>
      <a:accent1>
        <a:srgbClr val="002F6C"/>
      </a:accent1>
      <a:accent2>
        <a:srgbClr val="BA0C2F"/>
      </a:accent2>
      <a:accent3>
        <a:srgbClr val="6C6463"/>
      </a:accent3>
      <a:accent4>
        <a:srgbClr val="000000"/>
      </a:accent4>
      <a:accent5>
        <a:srgbClr val="CFCDC9"/>
      </a:accent5>
      <a:accent6>
        <a:srgbClr val="0067B9"/>
      </a:accent6>
      <a:hlink>
        <a:srgbClr val="6C6463"/>
      </a:hlink>
      <a:folHlink>
        <a:srgbClr val="CFCDC9"/>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Project Technical Implementation" ma:contentTypeID="0x0101008DA58B5CA681664FAB24816C56F41085020073CD9A2FDE83D74A8AE87C5E6F6E6916" ma:contentTypeVersion="6" ma:contentTypeDescription="" ma:contentTypeScope="" ma:versionID="4e2c505bc6dd469b5fc4479c67e36d21">
  <xsd:schema xmlns:xsd="http://www.w3.org/2001/XMLSchema" xmlns:xs="http://www.w3.org/2001/XMLSchema" xmlns:p="http://schemas.microsoft.com/office/2006/metadata/properties" xmlns:ns2="8d7096d6-fc66-4344-9e3f-2445529a09f6" targetNamespace="http://schemas.microsoft.com/office/2006/metadata/properties" ma:root="true" ma:fieldsID="b2431dd1ba532b3876c3e935d2771db0" ns2:_="">
    <xsd:import namespace="8d7096d6-fc66-4344-9e3f-2445529a09f6"/>
    <xsd:element name="properties">
      <xsd:complexType>
        <xsd:sequence>
          <xsd:element name="documentManagement">
            <xsd:complexType>
              <xsd:all>
                <xsd:element ref="ns2:hbf0c10381aa4bd59932b5b7da857fed" minOccurs="0"/>
                <xsd:element ref="ns2:TaxCatchAll" minOccurs="0"/>
                <xsd:element ref="ns2: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7096d6-fc66-4344-9e3f-2445529a09f6" elementFormDefault="qualified">
    <xsd:import namespace="http://schemas.microsoft.com/office/2006/documentManagement/types"/>
    <xsd:import namespace="http://schemas.microsoft.com/office/infopath/2007/PartnerControls"/>
    <xsd:element name="hbf0c10381aa4bd59932b5b7da857fed" ma:index="8" nillable="true" ma:taxonomy="true" ma:internalName="hbf0c10381aa4bd59932b5b7da857fed" ma:taxonomyFieldName="Project_x0020_Document_x0020_Type" ma:displayName="Project Document Type" ma:default="" ma:fieldId="{1bf0c103-81aa-4bd5-9932-b5b7da857fed}" ma:sspId="822e118f-d533-465d-b5ca-7beed2256e09" ma:termSetId="d8a5acf7-091c-4877-b363-b3708ae07044"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55cf9c8a-78a3-4561-85a9-0a0514ac3c6b}" ma:internalName="TaxCatchAll" ma:showField="CatchAllData" ma:web="854bdaf2-bd23-4f9a-b8cb-7de5fd39621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cf9c8a-78a3-4561-85a9-0a0514ac3c6b}" ma:internalName="TaxCatchAllLabel" ma:readOnly="true" ma:showField="CatchAllDataLabel" ma:web="854bdaf2-bd23-4f9a-b8cb-7de5fd3962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hbf0c10381aa4bd59932b5b7da857fed xmlns="8d7096d6-fc66-4344-9e3f-2445529a09f6">
      <Terms xmlns="http://schemas.microsoft.com/office/infopath/2007/PartnerControls"/>
    </hbf0c10381aa4bd59932b5b7da857fed>
    <TaxCatchAll xmlns="8d7096d6-fc66-4344-9e3f-2445529a09f6"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mso-contentType ?>
<SharedContentType xmlns="Microsoft.SharePoint.Taxonomy.ContentTypeSync" SourceId="822e118f-d533-465d-b5ca-7beed2256e09" ContentTypeId="0x0101008DA58B5CA681664FAB24816C56F4108502" PreviousValue="false"/>
</file>

<file path=customXml/itemProps1.xml><?xml version="1.0" encoding="utf-8"?>
<ds:datastoreItem xmlns:ds="http://schemas.openxmlformats.org/officeDocument/2006/customXml" ds:itemID="{D8B243DC-8E80-432F-946A-DA467E6FE27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d7096d6-fc66-4344-9e3f-2445529a09f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0CF0D05-4056-441B-AB78-0ABED609421A}">
  <ds:schemaRefs>
    <ds:schemaRef ds:uri="http://purl.org/dc/elements/1.1/"/>
    <ds:schemaRef ds:uri="http://schemas.microsoft.com/office/2006/metadata/properties"/>
    <ds:schemaRef ds:uri="http://purl.org/dc/terms/"/>
    <ds:schemaRef ds:uri="http://schemas.openxmlformats.org/package/2006/metadata/core-properties"/>
    <ds:schemaRef ds:uri="8d7096d6-fc66-4344-9e3f-2445529a09f6"/>
    <ds:schemaRef ds:uri="http://schemas.microsoft.com/office/2006/documentManagement/type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7D36F4B1-F88A-4DDC-9C24-D681878B0ACA}">
  <ds:schemaRefs>
    <ds:schemaRef ds:uri="http://schemas.microsoft.com/sharepoint/v3/contenttype/forms"/>
  </ds:schemaRefs>
</ds:datastoreItem>
</file>

<file path=customXml/itemProps4.xml><?xml version="1.0" encoding="utf-8"?>
<ds:datastoreItem xmlns:ds="http://schemas.openxmlformats.org/officeDocument/2006/customXml" ds:itemID="{6C3FD2D6-3C87-42D6-B66E-93A2C50DFB0E}">
  <ds:schemaRefs>
    <ds:schemaRef ds:uri="Microsoft.SharePoint.Taxonomy.ContentTypeSync"/>
  </ds:schemaRefs>
</ds:datastoreItem>
</file>

<file path=docProps/app.xml><?xml version="1.0" encoding="utf-8"?>
<Properties xmlns="http://schemas.openxmlformats.org/officeDocument/2006/extended-properties" xmlns:vt="http://schemas.openxmlformats.org/officeDocument/2006/docPropsVTypes">
  <TotalTime>154</TotalTime>
  <Words>2061</Words>
  <Application>Microsoft Office PowerPoint</Application>
  <PresentationFormat>Widescreen</PresentationFormat>
  <Paragraphs>198</Paragraphs>
  <Slides>17</Slides>
  <Notes>16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Arial</vt:lpstr>
      <vt:lpstr>Calibri</vt:lpstr>
      <vt:lpstr>Gill Sans MT</vt:lpstr>
      <vt:lpstr>Symbol</vt:lpstr>
      <vt:lpstr>Times</vt:lpstr>
      <vt:lpstr>Wingdings</vt:lpstr>
      <vt:lpstr>1_16.9-Template_12.7.2016</vt:lpstr>
      <vt:lpstr>PowerPoint Presentation</vt:lpstr>
      <vt:lpstr>Objective/Outline </vt:lpstr>
      <vt:lpstr>Tracking Progress </vt:lpstr>
      <vt:lpstr>Maintaining Consistency/Data quality assurance </vt:lpstr>
      <vt:lpstr>Maintaining Consistency/Data quality assurance </vt:lpstr>
      <vt:lpstr>Things to monitor</vt:lpstr>
      <vt:lpstr>Managing Data Cleaning and Enumerator Feedback</vt:lpstr>
      <vt:lpstr>Data Quality Feedback</vt:lpstr>
      <vt:lpstr>Common Issues and Resolution 1 </vt:lpstr>
      <vt:lpstr>Common Issues and Resolution 1I </vt:lpstr>
      <vt:lpstr>Common Issues and Resolution 1II </vt:lpstr>
      <vt:lpstr>Common Issues and Resolution 1V </vt:lpstr>
      <vt:lpstr>Common Issues and Resolution V </vt:lpstr>
      <vt:lpstr>Common Issues and Resolution VI </vt:lpstr>
      <vt:lpstr>Common Risks and Resolution</vt:lpstr>
      <vt:lpstr>Common Risks and Resolutions (cont.)</vt:lpstr>
      <vt:lpstr>Common Risks and Resolutions (cont.)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Agbiriogu</dc:creator>
  <cp:lastModifiedBy>Arthur Ostrega</cp:lastModifiedBy>
  <cp:revision>26</cp:revision>
  <dcterms:created xsi:type="dcterms:W3CDTF">2018-05-01T03:53:35Z</dcterms:created>
  <dcterms:modified xsi:type="dcterms:W3CDTF">2019-10-24T15:41:22Z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0x0101008DA58B5CA681664FAB24816C56F41085020073CD9A2FDE83D74A8AE87C5E6F6E6916</vt:lpwstr>
  </property>
  <property fmtid="{D5CDD505-2E9C-101B-9397-08002B2CF9AE}" pid="3" name="Project Document Type">
    <vt:lpwstr/>
  </property>
  <property fmtid="{D5CDD505-2E9C-101B-9397-08002B2CF9AE}" pid="4" name="MediaServiceImageTags">
    <vt:lpwstr/>
  </property>
  <property fmtid="{D5CDD505-2E9C-101B-9397-08002B2CF9AE}" pid="5" name="lcf76f155ced4ddcb4097134ff3c332f">
    <vt:lpwstr/>
  </property>
</Properties>
</file>