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3.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xml" ContentType="application/vnd.openxmlformats-officedocument.presentationml.slide+xml"/>
  <Override PartName="/ppt/slides/slide2.xml" ContentType="application/vnd.openxmlformats-officedocument.presentationml.slide+xml"/>
  <Override PartName="/ppt/slides/slide11.xml" ContentType="application/vnd.openxmlformats-officedocument.presentationml.slide+xml"/>
  <Override PartName="/ppt/slideMasters/slideMaster1.xml" ContentType="application/vnd.openxmlformats-officedocument.presentationml.slideMaster+xml"/>
  <Override PartName="/ppt/slideLayouts/slideLayout9.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20.xml" ContentType="application/vnd.openxmlformats-officedocument.presentationml.slideLayout+xml"/>
  <Override PartName="/ppt/slideLayouts/slideLayout19.xml" ContentType="application/vnd.openxmlformats-officedocument.presentationml.slideLayout+xml"/>
  <Override PartName="/ppt/slideLayouts/slideLayout18.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8.xml" ContentType="application/vnd.openxmlformats-officedocument.presentationml.slideLayout+xml"/>
  <Override PartName="/ppt/slideLayouts/slideLayout30.xml" ContentType="application/vnd.openxmlformats-officedocument.presentationml.slideLayout+xml"/>
  <Override PartName="/ppt/slideLayouts/slideLayout32.xml" ContentType="application/vnd.openxmlformats-officedocument.presentationml.slideLayout+xml"/>
  <Override PartName="/ppt/notesSlides/notesSlide3.xml" ContentType="application/vnd.openxmlformats-officedocument.presentationml.notesSlide+xml"/>
  <Override PartName="/ppt/slideLayouts/slideLayout1.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slideLayouts/slideLayout31.xml" ContentType="application/vnd.openxmlformats-officedocument.presentationml.slideLayout+xml"/>
  <Override PartName="/ppt/notesSlides/notesSlide2.xml" ContentType="application/vnd.openxmlformats-officedocument.presentationml.notesSlide+xml"/>
  <Override PartName="/ppt/notesSlides/notesSlide1.xml" ContentType="application/vnd.openxmlformats-officedocument.presentationml.notesSlide+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2.xml" ContentType="application/vnd.openxmlformats-officedocument.presentationml.slideLayout+xml"/>
  <Override PartName="/ppt/slideLayouts/slideLayout7.xml" ContentType="application/vnd.openxmlformats-officedocument.presentationml.slideLayout+xml"/>
  <Override PartName="/ppt/slideLayouts/slideLayout5.xml" ContentType="application/vnd.openxmlformats-officedocument.presentationml.slideLayout+xml"/>
  <Override PartName="/ppt/slideLayouts/slideLayout3.xml" ContentType="application/vnd.openxmlformats-officedocument.presentationml.slideLayout+xml"/>
  <Override PartName="/ppt/slideLayouts/slideLayout6.xml" ContentType="application/vnd.openxmlformats-officedocument.presentationml.slideLayout+xml"/>
  <Override PartName="/ppt/slideLayouts/slideLayout4.xml" ContentType="application/vnd.openxmlformats-officedocument.presentationml.slideLayout+xml"/>
  <Override PartName="/ppt/theme/theme1.xml" ContentType="application/vnd.openxmlformats-officedocument.theme+xml"/>
  <Override PartName="/ppt/notesMasters/notesMaster1.xml" ContentType="application/vnd.openxmlformats-officedocument.presentationml.notesMaster+xml"/>
  <Override PartName="/ppt/theme/theme2.xml" ContentType="application/vnd.openxmlformats-officedocument.theme+xml"/>
  <Override PartName="/ppt/viewProps.xml" ContentType="application/vnd.openxmlformats-officedocument.presentationml.viewProps+xml"/>
  <Override PartName="/ppt/presProps.xml" ContentType="application/vnd.openxmlformats-officedocument.presentationml.pres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3.xml" ContentType="application/vnd.openxmlformats-officedocument.customXml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4.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2" r:id="rId1"/>
  </p:sldMasterIdLst>
  <p:notesMasterIdLst>
    <p:notesMasterId r:id="rId13"/>
  </p:notesMasterIdLst>
  <p:sldIdLst>
    <p:sldId id="369" r:id="rId2"/>
    <p:sldId id="370" r:id="rId3"/>
    <p:sldId id="372" r:id="rId4"/>
    <p:sldId id="377" r:id="rId5"/>
    <p:sldId id="380" r:id="rId6"/>
    <p:sldId id="374" r:id="rId7"/>
    <p:sldId id="379" r:id="rId8"/>
    <p:sldId id="378" r:id="rId9"/>
    <p:sldId id="376" r:id="rId10"/>
    <p:sldId id="381" r:id="rId11"/>
    <p:sldId id="382" r:id="rId1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987" autoAdjust="0"/>
    <p:restoredTop sz="85855" autoAdjust="0"/>
  </p:normalViewPr>
  <p:slideViewPr>
    <p:cSldViewPr snapToGrid="0">
      <p:cViewPr varScale="1">
        <p:scale>
          <a:sx n="70" d="100"/>
          <a:sy n="70" d="100"/>
        </p:scale>
        <p:origin x="-408" y="-67"/>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openxmlformats.org/officeDocument/2006/relationships/customXml" Target="../customXml/item1.xml"/><Relationship Id="rId3" Type="http://schemas.openxmlformats.org/officeDocument/2006/relationships/slide" Target="slides/slide2.xml"/><Relationship Id="rId21" Type="http://schemas.openxmlformats.org/officeDocument/2006/relationships/customXml" Target="../customXml/item4.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20" Type="http://schemas.openxmlformats.org/officeDocument/2006/relationships/customXml" Target="../customXml/item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customXml" Target="../customXml/item2.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B6828C1-E30A-469A-A890-7E417A89C98D}" type="datetimeFigureOut">
              <a:rPr lang="en-US" smtClean="0"/>
              <a:t>11/5/2019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D5D8AE4-A521-4C93-931F-3604DC391183}" type="slidenum">
              <a:rPr lang="en-US" smtClean="0"/>
              <a:t>‹#›</a:t>
            </a:fld>
            <a:endParaRPr lang="en-US"/>
          </a:p>
        </p:txBody>
      </p:sp>
    </p:spTree>
    <p:extLst>
      <p:ext uri="{BB962C8B-B14F-4D97-AF65-F5344CB8AC3E}">
        <p14:creationId xmlns:p14="http://schemas.microsoft.com/office/powerpoint/2010/main" val="269182009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supplychainsforchildren.org/en/news/guide-and-toolkit-for-strengthening-public-health-supply-chains-through-capacity-development"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Slide Image Placeholder 1">
            <a:extLst>
              <a:ext uri="{FF2B5EF4-FFF2-40B4-BE49-F238E27FC236}">
                <a16:creationId xmlns:a16="http://schemas.microsoft.com/office/drawing/2014/main" xmlns="" id="{73660824-2661-4AAF-83E9-9A05F9C7C241}"/>
              </a:ext>
            </a:extLst>
          </p:cNvPr>
          <p:cNvSpPr>
            <a:spLocks noGrp="1" noRot="1" noChangeAspect="1" noChangeArrowheads="1" noTextEdit="1"/>
          </p:cNvSpPr>
          <p:nvPr>
            <p:ph type="sldImg"/>
          </p:nvPr>
        </p:nvSpPr>
        <p:spPr>
          <a:ln/>
        </p:spPr>
      </p:sp>
      <p:sp>
        <p:nvSpPr>
          <p:cNvPr id="92163" name="Notes Placeholder 2">
            <a:extLst>
              <a:ext uri="{FF2B5EF4-FFF2-40B4-BE49-F238E27FC236}">
                <a16:creationId xmlns:a16="http://schemas.microsoft.com/office/drawing/2014/main" xmlns="" id="{DF39C8AC-AC7A-4338-8D33-F12FC7942217}"/>
              </a:ext>
            </a:extLst>
          </p:cNvPr>
          <p:cNvSpPr>
            <a:spLocks noGrp="1" noChangeArrowheads="1"/>
          </p:cNvSpPr>
          <p:nvPr>
            <p:ph type="body" idx="1"/>
          </p:nvPr>
        </p:nvSpPr>
        <p:spPr>
          <a:noFill/>
          <a:extLs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a:lstStyle/>
          <a:p>
            <a:endParaRPr lang="en-US" altLang="en-US" dirty="0"/>
          </a:p>
        </p:txBody>
      </p:sp>
      <p:sp>
        <p:nvSpPr>
          <p:cNvPr id="92164" name="Slide Number Placeholder 3">
            <a:extLst>
              <a:ext uri="{FF2B5EF4-FFF2-40B4-BE49-F238E27FC236}">
                <a16:creationId xmlns:a16="http://schemas.microsoft.com/office/drawing/2014/main" xmlns="" id="{ED019E65-EDAC-4E58-940A-D794522AB9AD}"/>
              </a:ext>
            </a:extLst>
          </p:cNvPr>
          <p:cNvSpPr>
            <a:spLocks noGrp="1"/>
          </p:cNvSpPr>
          <p:nvPr>
            <p:ph type="sldNum" sz="quarter" idx="5"/>
          </p:nvPr>
        </p:nvSpPr>
        <p:spPr>
          <a:noFill/>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a:defRPr sz="2800">
                <a:solidFill>
                  <a:schemeClr val="tx1"/>
                </a:solidFill>
                <a:latin typeface="Arial" charset="0"/>
              </a:defRPr>
            </a:lvl1pPr>
            <a:lvl2pPr marL="742950" indent="-285750">
              <a:defRPr sz="2800">
                <a:solidFill>
                  <a:schemeClr val="tx1"/>
                </a:solidFill>
                <a:latin typeface="Arial" charset="0"/>
              </a:defRPr>
            </a:lvl2pPr>
            <a:lvl3pPr marL="1143000" indent="-228600">
              <a:defRPr sz="2800">
                <a:solidFill>
                  <a:schemeClr val="tx1"/>
                </a:solidFill>
                <a:latin typeface="Arial" charset="0"/>
              </a:defRPr>
            </a:lvl3pPr>
            <a:lvl4pPr marL="1600200" indent="-228600">
              <a:defRPr sz="2800">
                <a:solidFill>
                  <a:schemeClr val="tx1"/>
                </a:solidFill>
                <a:latin typeface="Arial" charset="0"/>
              </a:defRPr>
            </a:lvl4pPr>
            <a:lvl5pPr marL="2057400" indent="-228600">
              <a:defRPr sz="2800">
                <a:solidFill>
                  <a:schemeClr val="tx1"/>
                </a:solidFill>
                <a:latin typeface="Arial" charset="0"/>
              </a:defRPr>
            </a:lvl5pPr>
            <a:lvl6pPr marL="2514600" indent="-228600" eaLnBrk="0" fontAlgn="base" hangingPunct="0">
              <a:spcBef>
                <a:spcPct val="0"/>
              </a:spcBef>
              <a:spcAft>
                <a:spcPct val="0"/>
              </a:spcAft>
              <a:defRPr sz="2800">
                <a:solidFill>
                  <a:schemeClr val="tx1"/>
                </a:solidFill>
                <a:latin typeface="Arial" charset="0"/>
              </a:defRPr>
            </a:lvl6pPr>
            <a:lvl7pPr marL="2971800" indent="-228600" eaLnBrk="0" fontAlgn="base" hangingPunct="0">
              <a:spcBef>
                <a:spcPct val="0"/>
              </a:spcBef>
              <a:spcAft>
                <a:spcPct val="0"/>
              </a:spcAft>
              <a:defRPr sz="2800">
                <a:solidFill>
                  <a:schemeClr val="tx1"/>
                </a:solidFill>
                <a:latin typeface="Arial" charset="0"/>
              </a:defRPr>
            </a:lvl7pPr>
            <a:lvl8pPr marL="3429000" indent="-228600" eaLnBrk="0" fontAlgn="base" hangingPunct="0">
              <a:spcBef>
                <a:spcPct val="0"/>
              </a:spcBef>
              <a:spcAft>
                <a:spcPct val="0"/>
              </a:spcAft>
              <a:defRPr sz="2800">
                <a:solidFill>
                  <a:schemeClr val="tx1"/>
                </a:solidFill>
                <a:latin typeface="Arial" charset="0"/>
              </a:defRPr>
            </a:lvl8pPr>
            <a:lvl9pPr marL="3886200" indent="-228600" eaLnBrk="0" fontAlgn="base" hangingPunct="0">
              <a:spcBef>
                <a:spcPct val="0"/>
              </a:spcBef>
              <a:spcAft>
                <a:spcPct val="0"/>
              </a:spcAft>
              <a:defRPr sz="2800">
                <a:solidFill>
                  <a:schemeClr val="tx1"/>
                </a:solidFill>
                <a:latin typeface="Arial" charset="0"/>
              </a:defRPr>
            </a:lvl9pPr>
          </a:lstStyle>
          <a:p>
            <a:pPr marL="0" marR="0" lvl="0" indent="0" algn="r" defTabSz="457200" rtl="0" eaLnBrk="1" fontAlgn="auto" latinLnBrk="0" hangingPunct="1">
              <a:lnSpc>
                <a:spcPct val="100000"/>
              </a:lnSpc>
              <a:spcBef>
                <a:spcPts val="0"/>
              </a:spcBef>
              <a:spcAft>
                <a:spcPts val="0"/>
              </a:spcAft>
              <a:buClrTx/>
              <a:buSzTx/>
              <a:buFontTx/>
              <a:buNone/>
              <a:tabLst/>
              <a:defRPr/>
            </a:pPr>
            <a:fld id="{11A7E096-2942-4028-8416-D28F9EB3351E}" type="slidenum">
              <a:rPr kumimoji="0" lang="en-US" altLang="en-US" sz="1200" b="0" i="0" u="none" strike="noStrike" kern="1200" cap="none" spc="0" normalizeH="0" baseline="0" noProof="0">
                <a:ln>
                  <a:noFill/>
                </a:ln>
                <a:solidFill>
                  <a:prstClr val="black"/>
                </a:solidFill>
                <a:effectLst/>
                <a:uLnTx/>
                <a:uFillTx/>
                <a:latin typeface="Times" charset="0"/>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a:t>
            </a:fld>
            <a:endParaRPr kumimoji="0" lang="en-US" altLang="en-US" sz="1200" b="0" i="0" u="none" strike="noStrike" kern="1200" cap="none" spc="0" normalizeH="0" baseline="0" noProof="0" dirty="0">
              <a:ln>
                <a:noFill/>
              </a:ln>
              <a:solidFill>
                <a:prstClr val="black"/>
              </a:solidFill>
              <a:effectLst/>
              <a:uLnTx/>
              <a:uFillTx/>
              <a:latin typeface="Times" charset="0"/>
              <a:ea typeface="+mn-ea"/>
              <a:cs typeface="+mn-cs"/>
            </a:endParaRPr>
          </a:p>
        </p:txBody>
      </p:sp>
    </p:spTree>
    <p:extLst>
      <p:ext uri="{BB962C8B-B14F-4D97-AF65-F5344CB8AC3E}">
        <p14:creationId xmlns:p14="http://schemas.microsoft.com/office/powerpoint/2010/main" val="290993705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Slide Image Placeholder 1">
            <a:extLst>
              <a:ext uri="{FF2B5EF4-FFF2-40B4-BE49-F238E27FC236}">
                <a16:creationId xmlns:a16="http://schemas.microsoft.com/office/drawing/2014/main" xmlns="" id="{3B3027A0-2BE0-47E3-A2A8-C233EBCC83DB}"/>
              </a:ext>
            </a:extLst>
          </p:cNvPr>
          <p:cNvSpPr>
            <a:spLocks noGrp="1" noRot="1" noChangeAspect="1" noChangeArrowheads="1" noTextEdit="1"/>
          </p:cNvSpPr>
          <p:nvPr>
            <p:ph type="sldImg"/>
          </p:nvPr>
        </p:nvSpPr>
        <p:spPr>
          <a:ln/>
        </p:spPr>
      </p:sp>
      <p:sp>
        <p:nvSpPr>
          <p:cNvPr id="97283" name="Notes Placeholder 2">
            <a:extLst>
              <a:ext uri="{FF2B5EF4-FFF2-40B4-BE49-F238E27FC236}">
                <a16:creationId xmlns:a16="http://schemas.microsoft.com/office/drawing/2014/main" xmlns="" id="{5E281F14-25E7-43C9-96A3-A68C1556355F}"/>
              </a:ext>
            </a:extLst>
          </p:cNvPr>
          <p:cNvSpPr>
            <a:spLocks noGrp="1" noChangeArrowheads="1"/>
          </p:cNvSpPr>
          <p:nvPr>
            <p:ph type="body" idx="1"/>
          </p:nvPr>
        </p:nvSpPr>
        <p:spPr>
          <a:noFill/>
          <a:extLs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a:lstStyle/>
          <a:p>
            <a:r>
              <a:rPr lang="en-US" sz="1200" kern="1200" dirty="0">
                <a:solidFill>
                  <a:schemeClr val="tx1"/>
                </a:solidFill>
                <a:effectLst/>
                <a:latin typeface="+mn-lt"/>
                <a:ea typeface="+mn-ea"/>
                <a:cs typeface="+mn-cs"/>
              </a:rPr>
              <a:t>Once stakeholders have been identified and agree to participate, brief them on the project. This effort is important not only for smooth assessment execution, but also to promote country ownership of the assessment.  The goal is to engage all participants in collaborative planning activities so all voices are heard and the assessment meets the needs of the country engaging in the assessment process.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dirty="0"/>
              <a:t>Communication</a:t>
            </a:r>
            <a:r>
              <a:rPr lang="en-US" altLang="en-US" baseline="0" dirty="0"/>
              <a:t> strategy should target the agency or stakeholder as appropriate. This engagement should be clear from the outset of implementation.</a:t>
            </a:r>
          </a:p>
          <a:p>
            <a:endParaRPr lang="en-US" altLang="en-US" dirty="0"/>
          </a:p>
        </p:txBody>
      </p:sp>
      <p:sp>
        <p:nvSpPr>
          <p:cNvPr id="97284" name="Slide Number Placeholder 3">
            <a:extLst>
              <a:ext uri="{FF2B5EF4-FFF2-40B4-BE49-F238E27FC236}">
                <a16:creationId xmlns:a16="http://schemas.microsoft.com/office/drawing/2014/main" xmlns="" id="{8075CEDE-4909-4D00-BD1D-AE291FB56B2C}"/>
              </a:ext>
            </a:extLst>
          </p:cNvPr>
          <p:cNvSpPr>
            <a:spLocks noGrp="1"/>
          </p:cNvSpPr>
          <p:nvPr>
            <p:ph type="sldNum" sz="quarter" idx="5"/>
          </p:nvPr>
        </p:nvSpPr>
        <p:spPr>
          <a:noFill/>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a:defRPr sz="2800">
                <a:solidFill>
                  <a:schemeClr val="tx1"/>
                </a:solidFill>
                <a:latin typeface="Arial" charset="0"/>
              </a:defRPr>
            </a:lvl1pPr>
            <a:lvl2pPr marL="742950" indent="-285750">
              <a:defRPr sz="2800">
                <a:solidFill>
                  <a:schemeClr val="tx1"/>
                </a:solidFill>
                <a:latin typeface="Arial" charset="0"/>
              </a:defRPr>
            </a:lvl2pPr>
            <a:lvl3pPr marL="1143000" indent="-228600">
              <a:defRPr sz="2800">
                <a:solidFill>
                  <a:schemeClr val="tx1"/>
                </a:solidFill>
                <a:latin typeface="Arial" charset="0"/>
              </a:defRPr>
            </a:lvl3pPr>
            <a:lvl4pPr marL="1600200" indent="-228600">
              <a:defRPr sz="2800">
                <a:solidFill>
                  <a:schemeClr val="tx1"/>
                </a:solidFill>
                <a:latin typeface="Arial" charset="0"/>
              </a:defRPr>
            </a:lvl4pPr>
            <a:lvl5pPr marL="2057400" indent="-228600">
              <a:defRPr sz="2800">
                <a:solidFill>
                  <a:schemeClr val="tx1"/>
                </a:solidFill>
                <a:latin typeface="Arial" charset="0"/>
              </a:defRPr>
            </a:lvl5pPr>
            <a:lvl6pPr marL="2514600" indent="-228600" eaLnBrk="0" fontAlgn="base" hangingPunct="0">
              <a:spcBef>
                <a:spcPct val="0"/>
              </a:spcBef>
              <a:spcAft>
                <a:spcPct val="0"/>
              </a:spcAft>
              <a:defRPr sz="2800">
                <a:solidFill>
                  <a:schemeClr val="tx1"/>
                </a:solidFill>
                <a:latin typeface="Arial" charset="0"/>
              </a:defRPr>
            </a:lvl6pPr>
            <a:lvl7pPr marL="2971800" indent="-228600" eaLnBrk="0" fontAlgn="base" hangingPunct="0">
              <a:spcBef>
                <a:spcPct val="0"/>
              </a:spcBef>
              <a:spcAft>
                <a:spcPct val="0"/>
              </a:spcAft>
              <a:defRPr sz="2800">
                <a:solidFill>
                  <a:schemeClr val="tx1"/>
                </a:solidFill>
                <a:latin typeface="Arial" charset="0"/>
              </a:defRPr>
            </a:lvl7pPr>
            <a:lvl8pPr marL="3429000" indent="-228600" eaLnBrk="0" fontAlgn="base" hangingPunct="0">
              <a:spcBef>
                <a:spcPct val="0"/>
              </a:spcBef>
              <a:spcAft>
                <a:spcPct val="0"/>
              </a:spcAft>
              <a:defRPr sz="2800">
                <a:solidFill>
                  <a:schemeClr val="tx1"/>
                </a:solidFill>
                <a:latin typeface="Arial" charset="0"/>
              </a:defRPr>
            </a:lvl8pPr>
            <a:lvl9pPr marL="3886200" indent="-228600" eaLnBrk="0" fontAlgn="base" hangingPunct="0">
              <a:spcBef>
                <a:spcPct val="0"/>
              </a:spcBef>
              <a:spcAft>
                <a:spcPct val="0"/>
              </a:spcAft>
              <a:defRPr sz="2800">
                <a:solidFill>
                  <a:schemeClr val="tx1"/>
                </a:solidFill>
                <a:latin typeface="Arial" charset="0"/>
              </a:defRPr>
            </a:lvl9pPr>
          </a:lstStyle>
          <a:p>
            <a:pPr marL="0" marR="0" lvl="0" indent="0" algn="r" defTabSz="457200" rtl="0" eaLnBrk="1" fontAlgn="auto" latinLnBrk="0" hangingPunct="1">
              <a:lnSpc>
                <a:spcPct val="100000"/>
              </a:lnSpc>
              <a:spcBef>
                <a:spcPts val="0"/>
              </a:spcBef>
              <a:spcAft>
                <a:spcPts val="0"/>
              </a:spcAft>
              <a:buClrTx/>
              <a:buSzTx/>
              <a:buFontTx/>
              <a:buNone/>
              <a:tabLst/>
              <a:defRPr/>
            </a:pPr>
            <a:fld id="{C9B99E4E-CEF3-4C2B-824E-39BF0E0581A5}" type="slidenum">
              <a:rPr kumimoji="0" lang="en-US" altLang="en-US" sz="1200" b="0" i="0" u="none" strike="noStrike" kern="1200" cap="none" spc="0" normalizeH="0" baseline="0" noProof="0">
                <a:ln>
                  <a:noFill/>
                </a:ln>
                <a:solidFill>
                  <a:prstClr val="black"/>
                </a:solidFill>
                <a:effectLst/>
                <a:uLnTx/>
                <a:uFillTx/>
                <a:latin typeface="Times" charset="0"/>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a:t>
            </a:fld>
            <a:endParaRPr kumimoji="0" lang="en-US" altLang="en-US" sz="1200" b="0" i="0" u="none" strike="noStrike" kern="1200" cap="none" spc="0" normalizeH="0" baseline="0" noProof="0" dirty="0">
              <a:ln>
                <a:noFill/>
              </a:ln>
              <a:solidFill>
                <a:prstClr val="black"/>
              </a:solidFill>
              <a:effectLst/>
              <a:uLnTx/>
              <a:uFillTx/>
              <a:latin typeface="Times" charset="0"/>
              <a:ea typeface="+mn-ea"/>
              <a:cs typeface="+mn-cs"/>
            </a:endParaRPr>
          </a:p>
        </p:txBody>
      </p:sp>
    </p:spTree>
    <p:extLst>
      <p:ext uri="{BB962C8B-B14F-4D97-AF65-F5344CB8AC3E}">
        <p14:creationId xmlns:p14="http://schemas.microsoft.com/office/powerpoint/2010/main" val="325101184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1"/>
          <p:cNvSpPr>
            <a:spLocks noGrp="1"/>
          </p:cNvSpPr>
          <p:nvPr>
            <p:ph type="body" idx="1"/>
          </p:nvPr>
        </p:nvSpPr>
        <p:spPr/>
        <p:txBody>
          <a:bodyPr/>
          <a:lstStyle/>
          <a:p>
            <a:r>
              <a:rPr lang="en-US" baseline="0" dirty="0"/>
              <a:t>In country stakeholders include a number of partners from the Ministry of Health, implementing agencies, private sector, donor agencies and varying levels of government. All of these different players in the system will have different interests and stake in the assessment. Bringing everyone around the table will ensure coordination and buy-in. Engagement of all these stakeholders will depend on the structure of national supply chains in country.</a:t>
            </a:r>
            <a:endParaRPr lang="en-US" dirty="0"/>
          </a:p>
        </p:txBody>
      </p:sp>
    </p:spTree>
    <p:extLst>
      <p:ext uri="{BB962C8B-B14F-4D97-AF65-F5344CB8AC3E}">
        <p14:creationId xmlns:p14="http://schemas.microsoft.com/office/powerpoint/2010/main" val="149098779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Primary</a:t>
            </a:r>
            <a:r>
              <a:rPr lang="en-US" baseline="0" dirty="0"/>
              <a:t> audience is the national stakeholders. This includes government, parastatal and partners/donors, at both the national and sub-national levels. Other stakeholders will also have an interest or “stake” in the results and subsequent plans. Global audiences are also likely to have interest in both the NSCA results, and any subsequent improvement actions. </a:t>
            </a:r>
          </a:p>
        </p:txBody>
      </p:sp>
      <p:sp>
        <p:nvSpPr>
          <p:cNvPr id="4" name="Slide Number Placeholder 3"/>
          <p:cNvSpPr>
            <a:spLocks noGrp="1"/>
          </p:cNvSpPr>
          <p:nvPr>
            <p:ph type="sldNum" sz="quarter" idx="10"/>
          </p:nvPr>
        </p:nvSpPr>
        <p:spPr/>
        <p:txBody>
          <a:bodyPr/>
          <a:lstStyle/>
          <a:p>
            <a:fld id="{824A558B-E4E9-A94A-B9C1-029E46A76ABA}" type="slidenum">
              <a:rPr lang="en-US" smtClean="0"/>
              <a:t>5</a:t>
            </a:fld>
            <a:endParaRPr lang="en-US" dirty="0"/>
          </a:p>
        </p:txBody>
      </p:sp>
    </p:spTree>
    <p:extLst>
      <p:ext uri="{BB962C8B-B14F-4D97-AF65-F5344CB8AC3E}">
        <p14:creationId xmlns:p14="http://schemas.microsoft.com/office/powerpoint/2010/main" val="7691143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Slide Image Placeholder 1">
            <a:extLst>
              <a:ext uri="{FF2B5EF4-FFF2-40B4-BE49-F238E27FC236}">
                <a16:creationId xmlns:a16="http://schemas.microsoft.com/office/drawing/2014/main" xmlns="" id="{25239A55-03C8-4B59-ACA2-C307D4987489}"/>
              </a:ext>
            </a:extLst>
          </p:cNvPr>
          <p:cNvSpPr>
            <a:spLocks noGrp="1" noRot="1" noChangeAspect="1" noChangeArrowheads="1" noTextEdit="1"/>
          </p:cNvSpPr>
          <p:nvPr>
            <p:ph type="sldImg"/>
          </p:nvPr>
        </p:nvSpPr>
        <p:spPr>
          <a:ln/>
        </p:spPr>
      </p:sp>
      <p:sp>
        <p:nvSpPr>
          <p:cNvPr id="101379" name="Notes Placeholder 2">
            <a:extLst>
              <a:ext uri="{FF2B5EF4-FFF2-40B4-BE49-F238E27FC236}">
                <a16:creationId xmlns:a16="http://schemas.microsoft.com/office/drawing/2014/main" xmlns="" id="{6275936C-EE0F-41D7-B8BF-978F56FACEA3}"/>
              </a:ext>
            </a:extLst>
          </p:cNvPr>
          <p:cNvSpPr>
            <a:spLocks noGrp="1" noChangeArrowheads="1"/>
          </p:cNvSpPr>
          <p:nvPr>
            <p:ph type="body" idx="1"/>
          </p:nvPr>
        </p:nvSpPr>
        <p:spPr>
          <a:noFill/>
          <a:extLs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a:lstStyle/>
          <a:p>
            <a:r>
              <a:rPr lang="en-US" sz="1200" kern="1200" dirty="0">
                <a:solidFill>
                  <a:schemeClr val="tx1"/>
                </a:solidFill>
                <a:effectLst/>
                <a:latin typeface="+mn-lt"/>
                <a:ea typeface="+mn-ea"/>
                <a:cs typeface="+mn-cs"/>
              </a:rPr>
              <a:t>Early stakeholder discussion(s) should address the following key areas of the planning process: </a:t>
            </a:r>
          </a:p>
          <a:p>
            <a:pPr lvl="0"/>
            <a:r>
              <a:rPr lang="en-US" sz="1200" kern="1200" dirty="0">
                <a:solidFill>
                  <a:schemeClr val="tx1"/>
                </a:solidFill>
                <a:effectLst/>
                <a:latin typeface="+mn-lt"/>
                <a:ea typeface="+mn-ea"/>
                <a:cs typeface="+mn-cs"/>
              </a:rPr>
              <a:t>Overview of the NSCA 2.0 </a:t>
            </a:r>
          </a:p>
          <a:p>
            <a:pPr lvl="0"/>
            <a:r>
              <a:rPr lang="en-US" sz="1200" kern="1200" dirty="0">
                <a:solidFill>
                  <a:schemeClr val="tx1"/>
                </a:solidFill>
                <a:effectLst/>
                <a:latin typeface="+mn-lt"/>
                <a:ea typeface="+mn-ea"/>
                <a:cs typeface="+mn-cs"/>
              </a:rPr>
              <a:t>Review the objective(s) of the assessment and the context for why the assessment is being launched</a:t>
            </a:r>
          </a:p>
          <a:p>
            <a:pPr lvl="0"/>
            <a:r>
              <a:rPr lang="en-US" sz="1200" kern="1200" dirty="0">
                <a:solidFill>
                  <a:schemeClr val="tx1"/>
                </a:solidFill>
                <a:effectLst/>
                <a:latin typeface="+mn-lt"/>
                <a:ea typeface="+mn-ea"/>
                <a:cs typeface="+mn-cs"/>
              </a:rPr>
              <a:t>Describe expected outcomes of the assessment and how they are relevant to the overall health supply chain system </a:t>
            </a:r>
          </a:p>
          <a:p>
            <a:pPr lvl="0"/>
            <a:r>
              <a:rPr lang="en-US" sz="1200" kern="1200" dirty="0">
                <a:solidFill>
                  <a:schemeClr val="tx1"/>
                </a:solidFill>
                <a:effectLst/>
                <a:latin typeface="+mn-lt"/>
                <a:ea typeface="+mn-ea"/>
                <a:cs typeface="+mn-cs"/>
              </a:rPr>
              <a:t>Outline the expected role(s)/contributions for each stakeholder or participating organization</a:t>
            </a:r>
          </a:p>
          <a:p>
            <a:pPr lvl="0"/>
            <a:r>
              <a:rPr lang="en-US" sz="1200" kern="1200" dirty="0">
                <a:solidFill>
                  <a:schemeClr val="tx1"/>
                </a:solidFill>
                <a:effectLst/>
                <a:latin typeface="+mn-lt"/>
                <a:ea typeface="+mn-ea"/>
                <a:cs typeface="+mn-cs"/>
              </a:rPr>
              <a:t>Review timelines and identify dates to complete implementation and data collection activities</a:t>
            </a:r>
          </a:p>
          <a:p>
            <a:pPr lvl="0"/>
            <a:r>
              <a:rPr lang="en-US" sz="1200" kern="1200" dirty="0">
                <a:solidFill>
                  <a:schemeClr val="tx1"/>
                </a:solidFill>
                <a:effectLst/>
                <a:latin typeface="+mn-lt"/>
                <a:ea typeface="+mn-ea"/>
                <a:cs typeface="+mn-cs"/>
              </a:rPr>
              <a:t>Plan for the stakeholders’ workshop</a:t>
            </a:r>
          </a:p>
          <a:p>
            <a:pPr lvl="0"/>
            <a:r>
              <a:rPr lang="en-US" sz="1200" kern="1200" dirty="0">
                <a:solidFill>
                  <a:schemeClr val="tx1"/>
                </a:solidFill>
                <a:effectLst/>
                <a:latin typeface="+mn-lt"/>
                <a:ea typeface="+mn-ea"/>
                <a:cs typeface="+mn-cs"/>
              </a:rPr>
              <a:t>Finalize a series of set stakeholder meetings throughout the assessment </a:t>
            </a:r>
          </a:p>
          <a:p>
            <a:endParaRPr lang="en-US" altLang="en-US" dirty="0"/>
          </a:p>
        </p:txBody>
      </p:sp>
      <p:sp>
        <p:nvSpPr>
          <p:cNvPr id="101380" name="Slide Number Placeholder 3">
            <a:extLst>
              <a:ext uri="{FF2B5EF4-FFF2-40B4-BE49-F238E27FC236}">
                <a16:creationId xmlns:a16="http://schemas.microsoft.com/office/drawing/2014/main" xmlns="" id="{BE389A7F-FD76-4F78-9346-10AB0FD82CDF}"/>
              </a:ext>
            </a:extLst>
          </p:cNvPr>
          <p:cNvSpPr>
            <a:spLocks noGrp="1"/>
          </p:cNvSpPr>
          <p:nvPr>
            <p:ph type="sldNum" sz="quarter" idx="5"/>
          </p:nvPr>
        </p:nvSpPr>
        <p:spPr>
          <a:noFill/>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a:defRPr sz="2800">
                <a:solidFill>
                  <a:schemeClr val="tx1"/>
                </a:solidFill>
                <a:latin typeface="Arial" charset="0"/>
              </a:defRPr>
            </a:lvl1pPr>
            <a:lvl2pPr marL="742950" indent="-285750">
              <a:defRPr sz="2800">
                <a:solidFill>
                  <a:schemeClr val="tx1"/>
                </a:solidFill>
                <a:latin typeface="Arial" charset="0"/>
              </a:defRPr>
            </a:lvl2pPr>
            <a:lvl3pPr marL="1143000" indent="-228600">
              <a:defRPr sz="2800">
                <a:solidFill>
                  <a:schemeClr val="tx1"/>
                </a:solidFill>
                <a:latin typeface="Arial" charset="0"/>
              </a:defRPr>
            </a:lvl3pPr>
            <a:lvl4pPr marL="1600200" indent="-228600">
              <a:defRPr sz="2800">
                <a:solidFill>
                  <a:schemeClr val="tx1"/>
                </a:solidFill>
                <a:latin typeface="Arial" charset="0"/>
              </a:defRPr>
            </a:lvl4pPr>
            <a:lvl5pPr marL="2057400" indent="-228600">
              <a:defRPr sz="2800">
                <a:solidFill>
                  <a:schemeClr val="tx1"/>
                </a:solidFill>
                <a:latin typeface="Arial" charset="0"/>
              </a:defRPr>
            </a:lvl5pPr>
            <a:lvl6pPr marL="2514600" indent="-228600" eaLnBrk="0" fontAlgn="base" hangingPunct="0">
              <a:spcBef>
                <a:spcPct val="0"/>
              </a:spcBef>
              <a:spcAft>
                <a:spcPct val="0"/>
              </a:spcAft>
              <a:defRPr sz="2800">
                <a:solidFill>
                  <a:schemeClr val="tx1"/>
                </a:solidFill>
                <a:latin typeface="Arial" charset="0"/>
              </a:defRPr>
            </a:lvl6pPr>
            <a:lvl7pPr marL="2971800" indent="-228600" eaLnBrk="0" fontAlgn="base" hangingPunct="0">
              <a:spcBef>
                <a:spcPct val="0"/>
              </a:spcBef>
              <a:spcAft>
                <a:spcPct val="0"/>
              </a:spcAft>
              <a:defRPr sz="2800">
                <a:solidFill>
                  <a:schemeClr val="tx1"/>
                </a:solidFill>
                <a:latin typeface="Arial" charset="0"/>
              </a:defRPr>
            </a:lvl7pPr>
            <a:lvl8pPr marL="3429000" indent="-228600" eaLnBrk="0" fontAlgn="base" hangingPunct="0">
              <a:spcBef>
                <a:spcPct val="0"/>
              </a:spcBef>
              <a:spcAft>
                <a:spcPct val="0"/>
              </a:spcAft>
              <a:defRPr sz="2800">
                <a:solidFill>
                  <a:schemeClr val="tx1"/>
                </a:solidFill>
                <a:latin typeface="Arial" charset="0"/>
              </a:defRPr>
            </a:lvl8pPr>
            <a:lvl9pPr marL="3886200" indent="-228600" eaLnBrk="0" fontAlgn="base" hangingPunct="0">
              <a:spcBef>
                <a:spcPct val="0"/>
              </a:spcBef>
              <a:spcAft>
                <a:spcPct val="0"/>
              </a:spcAft>
              <a:defRPr sz="2800">
                <a:solidFill>
                  <a:schemeClr val="tx1"/>
                </a:solidFill>
                <a:latin typeface="Arial" charset="0"/>
              </a:defRPr>
            </a:lvl9pPr>
          </a:lstStyle>
          <a:p>
            <a:pPr marL="0" marR="0" lvl="0" indent="0" algn="r" defTabSz="457200" rtl="0" eaLnBrk="1" fontAlgn="auto" latinLnBrk="0" hangingPunct="1">
              <a:lnSpc>
                <a:spcPct val="100000"/>
              </a:lnSpc>
              <a:spcBef>
                <a:spcPts val="0"/>
              </a:spcBef>
              <a:spcAft>
                <a:spcPts val="0"/>
              </a:spcAft>
              <a:buClrTx/>
              <a:buSzTx/>
              <a:buFontTx/>
              <a:buNone/>
              <a:tabLst/>
              <a:defRPr/>
            </a:pPr>
            <a:fld id="{56FE9C99-6B4A-4388-9830-BA5B25A9249E}" type="slidenum">
              <a:rPr kumimoji="0" lang="en-US" altLang="en-US" sz="1200" b="0" i="0" u="none" strike="noStrike" kern="1200" cap="none" spc="0" normalizeH="0" baseline="0" noProof="0">
                <a:ln>
                  <a:noFill/>
                </a:ln>
                <a:solidFill>
                  <a:prstClr val="black"/>
                </a:solidFill>
                <a:effectLst/>
                <a:uLnTx/>
                <a:uFillTx/>
                <a:latin typeface="Times" charset="0"/>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a:t>
            </a:fld>
            <a:endParaRPr kumimoji="0" lang="en-US" altLang="en-US" sz="1200" b="0" i="0" u="none" strike="noStrike" kern="1200" cap="none" spc="0" normalizeH="0" baseline="0" noProof="0" dirty="0">
              <a:ln>
                <a:noFill/>
              </a:ln>
              <a:solidFill>
                <a:prstClr val="black"/>
              </a:solidFill>
              <a:effectLst/>
              <a:uLnTx/>
              <a:uFillTx/>
              <a:latin typeface="Times" charset="0"/>
              <a:ea typeface="+mn-ea"/>
              <a:cs typeface="+mn-cs"/>
            </a:endParaRPr>
          </a:p>
        </p:txBody>
      </p:sp>
    </p:spTree>
    <p:extLst>
      <p:ext uri="{BB962C8B-B14F-4D97-AF65-F5344CB8AC3E}">
        <p14:creationId xmlns:p14="http://schemas.microsoft.com/office/powerpoint/2010/main" val="422469645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NSCA in-country</a:t>
            </a:r>
            <a:r>
              <a:rPr lang="en-US" baseline="0" dirty="0"/>
              <a:t> Reporting and Dissemination p</a:t>
            </a:r>
            <a:r>
              <a:rPr lang="en-US" dirty="0"/>
              <a:t>rocess</a:t>
            </a:r>
            <a:r>
              <a:rPr lang="en-US" baseline="0" dirty="0"/>
              <a:t> is typically structured around a series of stakeholder meetings (initial debrief after the conclusion of the data collection, a final workshop or workshops that present the detailed results and collect final input before finishing the deliverables) and assessment deliverables or “outputs”. Stakeholder Engagement at all steps of the NSCA process is critical to ensure buy-in to the results and that actions are taken based on the results. NSCA reporting and dissemination should not rely solely on workshops and reports, but also include direct engagement with key stakeholders and audiences. The overarching purpose of reporting and dissemination in-country is to lead to actions to strengthen the supply chain. NSCA outputs are intended to go beyond the standard technical reports and various templates have been created to support various purposes and actions that may be needed. </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4A558B-E4E9-A94A-B9C1-029E46A76AB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9411832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a:t>This framework</a:t>
            </a:r>
            <a:r>
              <a:rPr lang="en-US" baseline="0" dirty="0"/>
              <a:t> for strengthening supply chains comes from UNICEF’s </a:t>
            </a:r>
            <a:r>
              <a:rPr lang="en-US" sz="1200" dirty="0">
                <a:solidFill>
                  <a:schemeClr val="dk1"/>
                </a:solidFill>
                <a:latin typeface="+mn-lt"/>
                <a:cs typeface="+mn-cs"/>
                <a:hlinkClick r:id="rId3"/>
              </a:rPr>
              <a:t>Process Guide and Toolkit for Strengthening Public Health Supply Chains through Capacity Development</a:t>
            </a:r>
            <a:r>
              <a:rPr lang="en-US" sz="1200" dirty="0">
                <a:solidFill>
                  <a:schemeClr val="dk1"/>
                </a:solidFill>
                <a:latin typeface="+mn-lt"/>
                <a:cs typeface="+mn-cs"/>
              </a:rPr>
              <a:t>. The</a:t>
            </a:r>
            <a:r>
              <a:rPr lang="en-US" sz="1200" baseline="0" dirty="0">
                <a:solidFill>
                  <a:schemeClr val="dk1"/>
                </a:solidFill>
                <a:latin typeface="+mn-lt"/>
                <a:cs typeface="+mn-cs"/>
              </a:rPr>
              <a:t> assessment or situation analysis is a critical phase, but it can’t substitute for the other phases in a rigorous and participative improvement process. All stages of the process require government leadership, coordination, and long-term commitment. </a:t>
            </a:r>
            <a:endParaRPr lang="en-US" sz="1200" dirty="0">
              <a:solidFill>
                <a:schemeClr val="dk1"/>
              </a:solidFill>
              <a:latin typeface="+mn-lt"/>
              <a:cs typeface="+mn-cs"/>
            </a:endParaRPr>
          </a:p>
          <a:p>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8</a:t>
            </a:fld>
            <a:endParaRPr lang="en-US" dirty="0"/>
          </a:p>
        </p:txBody>
      </p:sp>
    </p:spTree>
    <p:extLst>
      <p:ext uri="{BB962C8B-B14F-4D97-AF65-F5344CB8AC3E}">
        <p14:creationId xmlns:p14="http://schemas.microsoft.com/office/powerpoint/2010/main" val="217696832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Slide Image Placeholder 1">
            <a:extLst>
              <a:ext uri="{FF2B5EF4-FFF2-40B4-BE49-F238E27FC236}">
                <a16:creationId xmlns:a16="http://schemas.microsoft.com/office/drawing/2014/main" xmlns="" id="{E7040144-61B1-4CBB-8BE8-82F5FB5DBFBF}"/>
              </a:ext>
            </a:extLst>
          </p:cNvPr>
          <p:cNvSpPr>
            <a:spLocks noGrp="1" noRot="1" noChangeAspect="1" noChangeArrowheads="1" noTextEdit="1"/>
          </p:cNvSpPr>
          <p:nvPr>
            <p:ph type="sldImg"/>
          </p:nvPr>
        </p:nvSpPr>
        <p:spPr>
          <a:ln/>
        </p:spPr>
      </p:sp>
      <p:sp>
        <p:nvSpPr>
          <p:cNvPr id="105475" name="Notes Placeholder 2">
            <a:extLst>
              <a:ext uri="{FF2B5EF4-FFF2-40B4-BE49-F238E27FC236}">
                <a16:creationId xmlns:a16="http://schemas.microsoft.com/office/drawing/2014/main" xmlns="" id="{399081EB-C8C2-4281-B39A-4072EB2D4D10}"/>
              </a:ext>
            </a:extLst>
          </p:cNvPr>
          <p:cNvSpPr>
            <a:spLocks noGrp="1" noChangeArrowheads="1"/>
          </p:cNvSpPr>
          <p:nvPr>
            <p:ph type="body" idx="1"/>
          </p:nvPr>
        </p:nvSpPr>
        <p:spPr>
          <a:noFill/>
          <a:extLs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An important element of the assessment implementation process includes not only identifying stakeholders early on, but also keeping them engaged throughout the assessment process. In the planning and preparation phase, the stakeholder(s) need to commit to ongoing engagement throughout the assessment. Additional activities, meetings, or requirements may be identified and agreed upon as appropriate for the context. The presence of these intermittent engagement activities ensures that stakeholders participate and contribute to all stages of the assessment process.</a:t>
            </a:r>
          </a:p>
          <a:p>
            <a:endParaRPr lang="en-US" altLang="en-US" dirty="0"/>
          </a:p>
        </p:txBody>
      </p:sp>
      <p:sp>
        <p:nvSpPr>
          <p:cNvPr id="105476" name="Slide Number Placeholder 3">
            <a:extLst>
              <a:ext uri="{FF2B5EF4-FFF2-40B4-BE49-F238E27FC236}">
                <a16:creationId xmlns:a16="http://schemas.microsoft.com/office/drawing/2014/main" xmlns="" id="{E37F77FA-215C-48DC-AC74-ED0A16EB4628}"/>
              </a:ext>
            </a:extLst>
          </p:cNvPr>
          <p:cNvSpPr>
            <a:spLocks noGrp="1"/>
          </p:cNvSpPr>
          <p:nvPr>
            <p:ph type="sldNum" sz="quarter" idx="5"/>
          </p:nvPr>
        </p:nvSpPr>
        <p:spPr>
          <a:noFill/>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a:defRPr sz="2800">
                <a:solidFill>
                  <a:schemeClr val="tx1"/>
                </a:solidFill>
                <a:latin typeface="Arial" charset="0"/>
              </a:defRPr>
            </a:lvl1pPr>
            <a:lvl2pPr marL="742950" indent="-285750">
              <a:defRPr sz="2800">
                <a:solidFill>
                  <a:schemeClr val="tx1"/>
                </a:solidFill>
                <a:latin typeface="Arial" charset="0"/>
              </a:defRPr>
            </a:lvl2pPr>
            <a:lvl3pPr marL="1143000" indent="-228600">
              <a:defRPr sz="2800">
                <a:solidFill>
                  <a:schemeClr val="tx1"/>
                </a:solidFill>
                <a:latin typeface="Arial" charset="0"/>
              </a:defRPr>
            </a:lvl3pPr>
            <a:lvl4pPr marL="1600200" indent="-228600">
              <a:defRPr sz="2800">
                <a:solidFill>
                  <a:schemeClr val="tx1"/>
                </a:solidFill>
                <a:latin typeface="Arial" charset="0"/>
              </a:defRPr>
            </a:lvl4pPr>
            <a:lvl5pPr marL="2057400" indent="-228600">
              <a:defRPr sz="2800">
                <a:solidFill>
                  <a:schemeClr val="tx1"/>
                </a:solidFill>
                <a:latin typeface="Arial" charset="0"/>
              </a:defRPr>
            </a:lvl5pPr>
            <a:lvl6pPr marL="2514600" indent="-228600" eaLnBrk="0" fontAlgn="base" hangingPunct="0">
              <a:spcBef>
                <a:spcPct val="0"/>
              </a:spcBef>
              <a:spcAft>
                <a:spcPct val="0"/>
              </a:spcAft>
              <a:defRPr sz="2800">
                <a:solidFill>
                  <a:schemeClr val="tx1"/>
                </a:solidFill>
                <a:latin typeface="Arial" charset="0"/>
              </a:defRPr>
            </a:lvl6pPr>
            <a:lvl7pPr marL="2971800" indent="-228600" eaLnBrk="0" fontAlgn="base" hangingPunct="0">
              <a:spcBef>
                <a:spcPct val="0"/>
              </a:spcBef>
              <a:spcAft>
                <a:spcPct val="0"/>
              </a:spcAft>
              <a:defRPr sz="2800">
                <a:solidFill>
                  <a:schemeClr val="tx1"/>
                </a:solidFill>
                <a:latin typeface="Arial" charset="0"/>
              </a:defRPr>
            </a:lvl7pPr>
            <a:lvl8pPr marL="3429000" indent="-228600" eaLnBrk="0" fontAlgn="base" hangingPunct="0">
              <a:spcBef>
                <a:spcPct val="0"/>
              </a:spcBef>
              <a:spcAft>
                <a:spcPct val="0"/>
              </a:spcAft>
              <a:defRPr sz="2800">
                <a:solidFill>
                  <a:schemeClr val="tx1"/>
                </a:solidFill>
                <a:latin typeface="Arial" charset="0"/>
              </a:defRPr>
            </a:lvl8pPr>
            <a:lvl9pPr marL="3886200" indent="-228600" eaLnBrk="0" fontAlgn="base" hangingPunct="0">
              <a:spcBef>
                <a:spcPct val="0"/>
              </a:spcBef>
              <a:spcAft>
                <a:spcPct val="0"/>
              </a:spcAft>
              <a:defRPr sz="2800">
                <a:solidFill>
                  <a:schemeClr val="tx1"/>
                </a:solidFill>
                <a:latin typeface="Arial" charset="0"/>
              </a:defRPr>
            </a:lvl9pPr>
          </a:lstStyle>
          <a:p>
            <a:pPr marL="0" marR="0" lvl="0" indent="0" algn="r" defTabSz="457200" rtl="0" eaLnBrk="1" fontAlgn="auto" latinLnBrk="0" hangingPunct="1">
              <a:lnSpc>
                <a:spcPct val="100000"/>
              </a:lnSpc>
              <a:spcBef>
                <a:spcPts val="0"/>
              </a:spcBef>
              <a:spcAft>
                <a:spcPts val="0"/>
              </a:spcAft>
              <a:buClrTx/>
              <a:buSzTx/>
              <a:buFontTx/>
              <a:buNone/>
              <a:tabLst/>
              <a:defRPr/>
            </a:pPr>
            <a:fld id="{3CCB9CA5-F154-48EF-BDCC-2AD28A94F43E}" type="slidenum">
              <a:rPr kumimoji="0" lang="en-US" altLang="en-US" sz="1200" b="0" i="0" u="none" strike="noStrike" kern="1200" cap="none" spc="0" normalizeH="0" baseline="0" noProof="0">
                <a:ln>
                  <a:noFill/>
                </a:ln>
                <a:solidFill>
                  <a:prstClr val="black"/>
                </a:solidFill>
                <a:effectLst/>
                <a:uLnTx/>
                <a:uFillTx/>
                <a:latin typeface="Times" charset="0"/>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9</a:t>
            </a:fld>
            <a:endParaRPr kumimoji="0" lang="en-US" altLang="en-US" sz="1200" b="0" i="0" u="none" strike="noStrike" kern="1200" cap="none" spc="0" normalizeH="0" baseline="0" noProof="0" dirty="0">
              <a:ln>
                <a:noFill/>
              </a:ln>
              <a:solidFill>
                <a:prstClr val="black"/>
              </a:solidFill>
              <a:effectLst/>
              <a:uLnTx/>
              <a:uFillTx/>
              <a:latin typeface="Times" charset="0"/>
              <a:ea typeface="+mn-ea"/>
              <a:cs typeface="+mn-cs"/>
            </a:endParaRPr>
          </a:p>
        </p:txBody>
      </p:sp>
    </p:spTree>
    <p:extLst>
      <p:ext uri="{BB962C8B-B14F-4D97-AF65-F5344CB8AC3E}">
        <p14:creationId xmlns:p14="http://schemas.microsoft.com/office/powerpoint/2010/main" val="7966049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r - Full Photo">
    <p:spTree>
      <p:nvGrpSpPr>
        <p:cNvPr id="1" name=""/>
        <p:cNvGrpSpPr/>
        <p:nvPr/>
      </p:nvGrpSpPr>
      <p:grpSpPr>
        <a:xfrm>
          <a:off x="0" y="0"/>
          <a:ext cx="0" cy="0"/>
          <a:chOff x="0" y="0"/>
          <a:chExt cx="0" cy="0"/>
        </a:xfrm>
      </p:grpSpPr>
      <p:pic>
        <p:nvPicPr>
          <p:cNvPr id="19" name="Picture Placeholder 9"/>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203201" y="203683"/>
            <a:ext cx="11785599" cy="6450636"/>
          </a:xfrm>
          <a:prstGeom prst="rect">
            <a:avLst/>
          </a:prstGeom>
        </p:spPr>
      </p:pic>
      <p:sp>
        <p:nvSpPr>
          <p:cNvPr id="9" name="Date Placeholder 3"/>
          <p:cNvSpPr>
            <a:spLocks noGrp="1"/>
          </p:cNvSpPr>
          <p:nvPr>
            <p:ph type="dt" sz="half" idx="2"/>
          </p:nvPr>
        </p:nvSpPr>
        <p:spPr>
          <a:xfrm>
            <a:off x="203200" y="6423933"/>
            <a:ext cx="2844800" cy="214546"/>
          </a:xfrm>
          <a:prstGeom prst="rect">
            <a:avLst/>
          </a:prstGeom>
        </p:spPr>
        <p:txBody>
          <a:bodyPr vert="horz" lIns="91440" tIns="45720" rIns="91440" bIns="45720" rtlCol="0" anchor="ctr">
            <a:spAutoFit/>
          </a:bodyPr>
          <a:lstStyle>
            <a:lvl1pPr algn="l">
              <a:defRPr sz="794" b="0" i="0">
                <a:solidFill>
                  <a:srgbClr val="FFFFFF"/>
                </a:solidFill>
                <a:latin typeface="Gill Sans MT"/>
                <a:cs typeface="Gill Sans MT"/>
              </a:defRPr>
            </a:lvl1pPr>
          </a:lstStyle>
          <a:p>
            <a:fld id="{68CB4184-939D-4EDE-94BB-2C13CB8E1CF7}" type="datetime1">
              <a:rPr lang="en-US" smtClean="0"/>
              <a:t>11/5/2019</a:t>
            </a:fld>
            <a:endParaRPr lang="en-US" dirty="0"/>
          </a:p>
        </p:txBody>
      </p:sp>
      <p:sp>
        <p:nvSpPr>
          <p:cNvPr id="10" name="Footer Placeholder 4"/>
          <p:cNvSpPr>
            <a:spLocks noGrp="1"/>
          </p:cNvSpPr>
          <p:nvPr>
            <p:ph type="ftr" sz="quarter" idx="3"/>
          </p:nvPr>
        </p:nvSpPr>
        <p:spPr>
          <a:xfrm>
            <a:off x="4165600" y="6423933"/>
            <a:ext cx="3860800" cy="214546"/>
          </a:xfrm>
          <a:prstGeom prst="rect">
            <a:avLst/>
          </a:prstGeom>
        </p:spPr>
        <p:txBody>
          <a:bodyPr vert="horz" lIns="91440" tIns="45720" rIns="91440" bIns="45720" rtlCol="0" anchor="ctr">
            <a:spAutoFit/>
          </a:bodyPr>
          <a:lstStyle>
            <a:lvl1pPr algn="ctr">
              <a:defRPr sz="794" b="0" i="0">
                <a:solidFill>
                  <a:srgbClr val="FFFFFF"/>
                </a:solidFill>
                <a:latin typeface="Gill Sans MT"/>
                <a:cs typeface="Gill Sans MT"/>
              </a:defRPr>
            </a:lvl1pPr>
          </a:lstStyle>
          <a:p>
            <a:r>
              <a:rPr lang="en-US" dirty="0"/>
              <a:t>FOOTER GOES HERE</a:t>
            </a:r>
          </a:p>
        </p:txBody>
      </p:sp>
      <p:sp>
        <p:nvSpPr>
          <p:cNvPr id="11" name="Slide Number Placeholder 5"/>
          <p:cNvSpPr>
            <a:spLocks noGrp="1"/>
          </p:cNvSpPr>
          <p:nvPr>
            <p:ph type="sldNum" sz="quarter" idx="4"/>
          </p:nvPr>
        </p:nvSpPr>
        <p:spPr>
          <a:xfrm>
            <a:off x="9144000" y="6423933"/>
            <a:ext cx="2844800" cy="214546"/>
          </a:xfrm>
          <a:prstGeom prst="rect">
            <a:avLst/>
          </a:prstGeom>
        </p:spPr>
        <p:txBody>
          <a:bodyPr vert="horz" lIns="91440" tIns="45720" rIns="91440" bIns="45720" rtlCol="0" anchor="ctr">
            <a:spAutoFit/>
          </a:bodyPr>
          <a:lstStyle>
            <a:lvl1pPr algn="r">
              <a:defRPr sz="794" b="0" i="0">
                <a:solidFill>
                  <a:srgbClr val="FFFFFF"/>
                </a:solidFill>
                <a:latin typeface="Gill Sans MT"/>
                <a:cs typeface="Gill Sans MT"/>
              </a:defRPr>
            </a:lvl1pPr>
          </a:lstStyle>
          <a:p>
            <a:fld id="{42782948-4DBE-204D-AB9E-B65E067054AE}" type="slidenum">
              <a:rPr lang="en-US" smtClean="0"/>
              <a:pPr/>
              <a:t>‹#›</a:t>
            </a:fld>
            <a:endParaRPr lang="en-US" dirty="0"/>
          </a:p>
        </p:txBody>
      </p:sp>
      <p:sp>
        <p:nvSpPr>
          <p:cNvPr id="12" name="Title 1"/>
          <p:cNvSpPr>
            <a:spLocks noGrp="1"/>
          </p:cNvSpPr>
          <p:nvPr>
            <p:ph type="ctrTitle" hasCustomPrompt="1"/>
          </p:nvPr>
        </p:nvSpPr>
        <p:spPr>
          <a:xfrm>
            <a:off x="914400" y="2118715"/>
            <a:ext cx="5181600" cy="1600200"/>
          </a:xfrm>
          <a:effectLst>
            <a:outerShdw blurRad="254000" dir="2700000" algn="tl" rotWithShape="0">
              <a:srgbClr val="000000">
                <a:alpha val="20000"/>
              </a:srgbClr>
            </a:outerShdw>
          </a:effectLst>
        </p:spPr>
        <p:txBody>
          <a:bodyPr anchor="b" anchorCtr="0">
            <a:normAutofit/>
          </a:bodyPr>
          <a:lstStyle>
            <a:lvl1pPr>
              <a:defRPr sz="3174">
                <a:solidFill>
                  <a:schemeClr val="bg1"/>
                </a:solidFill>
              </a:defRPr>
            </a:lvl1pPr>
          </a:lstStyle>
          <a:p>
            <a:r>
              <a:rPr lang="en-US" dirty="0"/>
              <a:t>CLICK TO EDIT MASTER TITLE STYLE</a:t>
            </a:r>
          </a:p>
        </p:txBody>
      </p:sp>
      <p:sp>
        <p:nvSpPr>
          <p:cNvPr id="13" name="Subtitle 2"/>
          <p:cNvSpPr>
            <a:spLocks noGrp="1"/>
          </p:cNvSpPr>
          <p:nvPr>
            <p:ph type="subTitle" idx="1" hasCustomPrompt="1"/>
          </p:nvPr>
        </p:nvSpPr>
        <p:spPr>
          <a:xfrm>
            <a:off x="914400" y="4146997"/>
            <a:ext cx="4572000" cy="1600200"/>
          </a:xfrm>
          <a:effectLst>
            <a:outerShdw blurRad="254000" dir="5400000" algn="tl" rotWithShape="0">
              <a:srgbClr val="000000">
                <a:alpha val="40000"/>
              </a:srgbClr>
            </a:outerShdw>
          </a:effectLst>
        </p:spPr>
        <p:txBody>
          <a:bodyPr>
            <a:normAutofit/>
          </a:bodyPr>
          <a:lstStyle>
            <a:lvl1pPr marL="0" indent="0" algn="l">
              <a:buNone/>
              <a:defRPr sz="2116">
                <a:solidFill>
                  <a:schemeClr val="bg1"/>
                </a:solidFill>
              </a:defRPr>
            </a:lvl1pPr>
            <a:lvl2pPr marL="604738" indent="0" algn="ctr">
              <a:buNone/>
              <a:defRPr>
                <a:solidFill>
                  <a:schemeClr val="tx1">
                    <a:tint val="75000"/>
                  </a:schemeClr>
                </a:solidFill>
              </a:defRPr>
            </a:lvl2pPr>
            <a:lvl3pPr marL="1209477" indent="0" algn="ctr">
              <a:buNone/>
              <a:defRPr>
                <a:solidFill>
                  <a:schemeClr val="tx1">
                    <a:tint val="75000"/>
                  </a:schemeClr>
                </a:solidFill>
              </a:defRPr>
            </a:lvl3pPr>
            <a:lvl4pPr marL="1814215" indent="0" algn="ctr">
              <a:buNone/>
              <a:defRPr>
                <a:solidFill>
                  <a:schemeClr val="tx1">
                    <a:tint val="75000"/>
                  </a:schemeClr>
                </a:solidFill>
              </a:defRPr>
            </a:lvl4pPr>
            <a:lvl5pPr marL="2418954" indent="0" algn="ctr">
              <a:buNone/>
              <a:defRPr>
                <a:solidFill>
                  <a:schemeClr val="tx1">
                    <a:tint val="75000"/>
                  </a:schemeClr>
                </a:solidFill>
              </a:defRPr>
            </a:lvl5pPr>
            <a:lvl6pPr marL="3023692" indent="0" algn="ctr">
              <a:buNone/>
              <a:defRPr>
                <a:solidFill>
                  <a:schemeClr val="tx1">
                    <a:tint val="75000"/>
                  </a:schemeClr>
                </a:solidFill>
              </a:defRPr>
            </a:lvl6pPr>
            <a:lvl7pPr marL="3628431" indent="0" algn="ctr">
              <a:buNone/>
              <a:defRPr>
                <a:solidFill>
                  <a:schemeClr val="tx1">
                    <a:tint val="75000"/>
                  </a:schemeClr>
                </a:solidFill>
              </a:defRPr>
            </a:lvl7pPr>
            <a:lvl8pPr marL="4233169" indent="0" algn="ctr">
              <a:buNone/>
              <a:defRPr>
                <a:solidFill>
                  <a:schemeClr val="tx1">
                    <a:tint val="75000"/>
                  </a:schemeClr>
                </a:solidFill>
              </a:defRPr>
            </a:lvl8pPr>
            <a:lvl9pPr marL="4837908" indent="0" algn="ctr">
              <a:buNone/>
              <a:defRPr>
                <a:solidFill>
                  <a:schemeClr val="tx1">
                    <a:tint val="75000"/>
                  </a:schemeClr>
                </a:solidFill>
              </a:defRPr>
            </a:lvl9pPr>
          </a:lstStyle>
          <a:p>
            <a:r>
              <a:rPr lang="en-US" dirty="0"/>
              <a:t>CLICK TO EDIT MASTER SUBTITLE STYLE</a:t>
            </a:r>
          </a:p>
        </p:txBody>
      </p:sp>
      <p:cxnSp>
        <p:nvCxnSpPr>
          <p:cNvPr id="14" name="Straight Connector 13"/>
          <p:cNvCxnSpPr/>
          <p:nvPr userDrawn="1"/>
        </p:nvCxnSpPr>
        <p:spPr>
          <a:xfrm>
            <a:off x="995680" y="3932955"/>
            <a:ext cx="426720" cy="0"/>
          </a:xfrm>
          <a:prstGeom prst="line">
            <a:avLst/>
          </a:prstGeom>
          <a:ln w="19050">
            <a:solidFill>
              <a:srgbClr val="FFFFFF"/>
            </a:solidFill>
          </a:ln>
          <a:effectLst>
            <a:outerShdw blurRad="254000" dir="2700000" algn="tl" rotWithShape="0">
              <a:srgbClr val="000000">
                <a:alpha val="40000"/>
              </a:srgbClr>
            </a:outerShdw>
          </a:effectLst>
        </p:spPr>
        <p:style>
          <a:lnRef idx="2">
            <a:schemeClr val="accent1"/>
          </a:lnRef>
          <a:fillRef idx="0">
            <a:schemeClr val="accent1"/>
          </a:fillRef>
          <a:effectRef idx="1">
            <a:schemeClr val="accent1"/>
          </a:effectRef>
          <a:fontRef idx="minor">
            <a:schemeClr val="tx1"/>
          </a:fontRef>
        </p:style>
      </p:cxnSp>
      <p:sp>
        <p:nvSpPr>
          <p:cNvPr id="5" name="Text Placeholder 4"/>
          <p:cNvSpPr>
            <a:spLocks noGrp="1"/>
          </p:cNvSpPr>
          <p:nvPr>
            <p:ph type="body" sz="quarter" idx="12" hasCustomPrompt="1"/>
          </p:nvPr>
        </p:nvSpPr>
        <p:spPr>
          <a:xfrm rot="16200000">
            <a:off x="10494089" y="1468008"/>
            <a:ext cx="2743200" cy="214546"/>
          </a:xfrm>
        </p:spPr>
        <p:txBody>
          <a:bodyPr>
            <a:spAutoFit/>
          </a:bodyPr>
          <a:lstStyle>
            <a:lvl1pPr marL="0" indent="0" algn="r">
              <a:buNone/>
              <a:defRPr sz="794" baseline="0">
                <a:solidFill>
                  <a:schemeClr val="bg1"/>
                </a:solidFill>
              </a:defRPr>
            </a:lvl1pPr>
            <a:lvl2pPr marL="304468" indent="0">
              <a:buNone/>
              <a:defRPr sz="2381">
                <a:solidFill>
                  <a:schemeClr val="bg1"/>
                </a:solidFill>
              </a:defRPr>
            </a:lvl2pPr>
            <a:lvl3pPr marL="608938" indent="0">
              <a:buNone/>
              <a:defRPr sz="2116">
                <a:solidFill>
                  <a:schemeClr val="bg1"/>
                </a:solidFill>
              </a:defRPr>
            </a:lvl3pPr>
            <a:lvl4pPr marL="905007" indent="0">
              <a:buNone/>
              <a:defRPr sz="1852">
                <a:solidFill>
                  <a:schemeClr val="bg1"/>
                </a:solidFill>
              </a:defRPr>
            </a:lvl4pPr>
            <a:lvl5pPr marL="1356462" indent="0">
              <a:buNone/>
              <a:defRPr sz="1587">
                <a:solidFill>
                  <a:schemeClr val="bg1"/>
                </a:solidFill>
              </a:defRPr>
            </a:lvl5pPr>
          </a:lstStyle>
          <a:p>
            <a:pPr lvl="0"/>
            <a:r>
              <a:rPr lang="en-US" dirty="0"/>
              <a:t>ADD PHOTO CREDIT HERE</a:t>
            </a:r>
          </a:p>
        </p:txBody>
      </p:sp>
      <p:pic>
        <p:nvPicPr>
          <p:cNvPr id="16" name="Picture 1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13025" y="753866"/>
            <a:ext cx="1826231" cy="543508"/>
          </a:xfrm>
          <a:prstGeom prst="rect">
            <a:avLst/>
          </a:prstGeom>
          <a:effectLst>
            <a:outerShdw blurRad="254000" dir="2700000" algn="tl" rotWithShape="0">
              <a:srgbClr val="000000">
                <a:alpha val="20000"/>
              </a:srgbClr>
            </a:outerShdw>
          </a:effectLst>
        </p:spPr>
      </p:pic>
    </p:spTree>
    <p:extLst>
      <p:ext uri="{BB962C8B-B14F-4D97-AF65-F5344CB8AC3E}">
        <p14:creationId xmlns:p14="http://schemas.microsoft.com/office/powerpoint/2010/main" val="193350470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Red/Gray Title Only">
    <p:spTree>
      <p:nvGrpSpPr>
        <p:cNvPr id="1" name=""/>
        <p:cNvGrpSpPr/>
        <p:nvPr/>
      </p:nvGrpSpPr>
      <p:grpSpPr>
        <a:xfrm>
          <a:off x="0" y="0"/>
          <a:ext cx="0" cy="0"/>
          <a:chOff x="0" y="0"/>
          <a:chExt cx="0" cy="0"/>
        </a:xfrm>
      </p:grpSpPr>
      <p:sp>
        <p:nvSpPr>
          <p:cNvPr id="10" name="Picture Placeholder 3"/>
          <p:cNvSpPr>
            <a:spLocks noGrp="1"/>
          </p:cNvSpPr>
          <p:nvPr>
            <p:ph type="pic" sz="quarter" idx="10" hasCustomPrompt="1"/>
          </p:nvPr>
        </p:nvSpPr>
        <p:spPr>
          <a:xfrm>
            <a:off x="203200" y="203682"/>
            <a:ext cx="5892800" cy="6450634"/>
          </a:xfrm>
          <a:solidFill>
            <a:schemeClr val="bg1"/>
          </a:solidFill>
        </p:spPr>
        <p:txBody>
          <a:bodyPr>
            <a:normAutofit/>
          </a:bodyPr>
          <a:lstStyle>
            <a:lvl1pPr marL="0" marR="0" indent="0" algn="l" defTabSz="604738" rtl="0" eaLnBrk="1" fontAlgn="auto" latinLnBrk="0" hangingPunct="1">
              <a:lnSpc>
                <a:spcPct val="100000"/>
              </a:lnSpc>
              <a:spcBef>
                <a:spcPct val="20000"/>
              </a:spcBef>
              <a:spcAft>
                <a:spcPts val="0"/>
              </a:spcAft>
              <a:buClrTx/>
              <a:buSzTx/>
              <a:buFont typeface="Arial"/>
              <a:buNone/>
              <a:tabLst/>
              <a:defRPr sz="1587">
                <a:solidFill>
                  <a:srgbClr val="6C6463"/>
                </a:solidFill>
              </a:defRPr>
            </a:lvl1pPr>
          </a:lstStyle>
          <a:p>
            <a:r>
              <a:rPr lang="en-US" dirty="0"/>
              <a:t>ADD PHOTO HERE</a:t>
            </a:r>
          </a:p>
        </p:txBody>
      </p:sp>
      <p:sp>
        <p:nvSpPr>
          <p:cNvPr id="9" name="Date Placeholder 3"/>
          <p:cNvSpPr>
            <a:spLocks noGrp="1"/>
          </p:cNvSpPr>
          <p:nvPr>
            <p:ph type="dt" sz="half" idx="2"/>
          </p:nvPr>
        </p:nvSpPr>
        <p:spPr>
          <a:xfrm>
            <a:off x="203200" y="6423933"/>
            <a:ext cx="2844800" cy="214546"/>
          </a:xfrm>
          <a:prstGeom prst="rect">
            <a:avLst/>
          </a:prstGeom>
        </p:spPr>
        <p:txBody>
          <a:bodyPr vert="horz" lIns="91440" tIns="45720" rIns="91440" bIns="45720" rtlCol="0" anchor="ctr">
            <a:spAutoFit/>
          </a:bodyPr>
          <a:lstStyle>
            <a:lvl1pPr algn="l">
              <a:defRPr sz="794" b="0" i="0">
                <a:solidFill>
                  <a:schemeClr val="bg1"/>
                </a:solidFill>
                <a:latin typeface="Gill Sans MT"/>
                <a:cs typeface="Gill Sans MT"/>
              </a:defRPr>
            </a:lvl1pPr>
          </a:lstStyle>
          <a:p>
            <a:fld id="{72693D9D-2B05-43D5-BA2C-DC41B17D5035}" type="datetime1">
              <a:rPr lang="en-US" smtClean="0"/>
              <a:t>11/5/2019</a:t>
            </a:fld>
            <a:endParaRPr lang="en-US" dirty="0"/>
          </a:p>
        </p:txBody>
      </p:sp>
      <p:sp>
        <p:nvSpPr>
          <p:cNvPr id="11" name="Slide Number Placeholder 5"/>
          <p:cNvSpPr>
            <a:spLocks noGrp="1"/>
          </p:cNvSpPr>
          <p:nvPr>
            <p:ph type="sldNum" sz="quarter" idx="4"/>
          </p:nvPr>
        </p:nvSpPr>
        <p:spPr>
          <a:xfrm>
            <a:off x="9144000" y="6423933"/>
            <a:ext cx="2844800" cy="214546"/>
          </a:xfrm>
          <a:prstGeom prst="rect">
            <a:avLst/>
          </a:prstGeom>
        </p:spPr>
        <p:txBody>
          <a:bodyPr vert="horz" lIns="91440" tIns="45720" rIns="91440" bIns="45720" rtlCol="0" anchor="ctr">
            <a:spAutoFit/>
          </a:bodyPr>
          <a:lstStyle>
            <a:lvl1pPr algn="r">
              <a:defRPr sz="794" b="0" i="0">
                <a:solidFill>
                  <a:srgbClr val="6C6463"/>
                </a:solidFill>
                <a:latin typeface="Gill Sans MT"/>
                <a:cs typeface="Gill Sans MT"/>
              </a:defRPr>
            </a:lvl1pPr>
          </a:lstStyle>
          <a:p>
            <a:fld id="{42782948-4DBE-204D-AB9E-B65E067054AE}" type="slidenum">
              <a:rPr lang="en-US" smtClean="0"/>
              <a:pPr/>
              <a:t>‹#›</a:t>
            </a:fld>
            <a:endParaRPr lang="en-US" dirty="0"/>
          </a:p>
        </p:txBody>
      </p:sp>
      <p:sp>
        <p:nvSpPr>
          <p:cNvPr id="13" name="Text Placeholder 4"/>
          <p:cNvSpPr>
            <a:spLocks noGrp="1"/>
          </p:cNvSpPr>
          <p:nvPr>
            <p:ph type="body" sz="quarter" idx="12" hasCustomPrompt="1"/>
          </p:nvPr>
        </p:nvSpPr>
        <p:spPr>
          <a:xfrm rot="16200000">
            <a:off x="4601291" y="1468008"/>
            <a:ext cx="2743200" cy="214546"/>
          </a:xfrm>
        </p:spPr>
        <p:txBody>
          <a:bodyPr>
            <a:spAutoFit/>
          </a:bodyPr>
          <a:lstStyle>
            <a:lvl1pPr marL="0" indent="0" algn="r">
              <a:buNone/>
              <a:defRPr sz="794" baseline="0">
                <a:solidFill>
                  <a:srgbClr val="FFFFFF"/>
                </a:solidFill>
              </a:defRPr>
            </a:lvl1pPr>
            <a:lvl2pPr marL="304468" indent="0">
              <a:buNone/>
              <a:defRPr sz="2381">
                <a:solidFill>
                  <a:schemeClr val="bg1"/>
                </a:solidFill>
              </a:defRPr>
            </a:lvl2pPr>
            <a:lvl3pPr marL="608938" indent="0">
              <a:buNone/>
              <a:defRPr sz="2116">
                <a:solidFill>
                  <a:schemeClr val="bg1"/>
                </a:solidFill>
              </a:defRPr>
            </a:lvl3pPr>
            <a:lvl4pPr marL="905007" indent="0">
              <a:buNone/>
              <a:defRPr sz="1852">
                <a:solidFill>
                  <a:schemeClr val="bg1"/>
                </a:solidFill>
              </a:defRPr>
            </a:lvl4pPr>
            <a:lvl5pPr marL="1356462" indent="0">
              <a:buNone/>
              <a:defRPr sz="1587">
                <a:solidFill>
                  <a:schemeClr val="bg1"/>
                </a:solidFill>
              </a:defRPr>
            </a:lvl5pPr>
          </a:lstStyle>
          <a:p>
            <a:pPr lvl="0"/>
            <a:r>
              <a:rPr lang="en-US" dirty="0"/>
              <a:t>ADD PHOTO CREDIT HERE</a:t>
            </a:r>
          </a:p>
        </p:txBody>
      </p:sp>
      <p:sp>
        <p:nvSpPr>
          <p:cNvPr id="16" name="Title 1"/>
          <p:cNvSpPr>
            <a:spLocks noGrp="1"/>
          </p:cNvSpPr>
          <p:nvPr>
            <p:ph type="title" hasCustomPrompt="1"/>
          </p:nvPr>
        </p:nvSpPr>
        <p:spPr>
          <a:xfrm>
            <a:off x="6502805" y="2894860"/>
            <a:ext cx="5181195" cy="1107995"/>
          </a:xfrm>
        </p:spPr>
        <p:txBody>
          <a:bodyPr wrap="square" anchor="ctr" anchorCtr="0">
            <a:spAutoFit/>
          </a:bodyPr>
          <a:lstStyle>
            <a:lvl1pPr>
              <a:defRPr>
                <a:solidFill>
                  <a:srgbClr val="BA0C2F"/>
                </a:solidFill>
              </a:defRPr>
            </a:lvl1pPr>
          </a:lstStyle>
          <a:p>
            <a:r>
              <a:rPr lang="en-US" dirty="0"/>
              <a:t>CLICK TO EDIT MASTER TITLE STYLE</a:t>
            </a:r>
          </a:p>
        </p:txBody>
      </p:sp>
    </p:spTree>
    <p:extLst>
      <p:ext uri="{BB962C8B-B14F-4D97-AF65-F5344CB8AC3E}">
        <p14:creationId xmlns:p14="http://schemas.microsoft.com/office/powerpoint/2010/main" val="123934102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Red/Gray 1 Content">
    <p:spTree>
      <p:nvGrpSpPr>
        <p:cNvPr id="1" name=""/>
        <p:cNvGrpSpPr/>
        <p:nvPr/>
      </p:nvGrpSpPr>
      <p:grpSpPr>
        <a:xfrm>
          <a:off x="0" y="0"/>
          <a:ext cx="0" cy="0"/>
          <a:chOff x="0" y="0"/>
          <a:chExt cx="0" cy="0"/>
        </a:xfrm>
      </p:grpSpPr>
      <p:sp>
        <p:nvSpPr>
          <p:cNvPr id="8" name="Date Placeholder 3"/>
          <p:cNvSpPr>
            <a:spLocks noGrp="1"/>
          </p:cNvSpPr>
          <p:nvPr>
            <p:ph type="dt" sz="half" idx="2"/>
          </p:nvPr>
        </p:nvSpPr>
        <p:spPr>
          <a:xfrm>
            <a:off x="203200" y="6423933"/>
            <a:ext cx="2844800" cy="214546"/>
          </a:xfrm>
          <a:prstGeom prst="rect">
            <a:avLst/>
          </a:prstGeom>
        </p:spPr>
        <p:txBody>
          <a:bodyPr vert="horz" lIns="91440" tIns="45720" rIns="91440" bIns="45720" rtlCol="0" anchor="ctr">
            <a:spAutoFit/>
          </a:bodyPr>
          <a:lstStyle>
            <a:lvl1pPr algn="l">
              <a:defRPr sz="794" b="0" i="0">
                <a:solidFill>
                  <a:srgbClr val="6C6463"/>
                </a:solidFill>
                <a:latin typeface="Gill Sans MT"/>
                <a:cs typeface="Gill Sans MT"/>
              </a:defRPr>
            </a:lvl1pPr>
          </a:lstStyle>
          <a:p>
            <a:fld id="{5A2BAD2C-B671-4CD1-B063-F25C55CE61EF}" type="datetime1">
              <a:rPr lang="en-US" smtClean="0"/>
              <a:t>11/5/2019</a:t>
            </a:fld>
            <a:endParaRPr lang="en-US" dirty="0"/>
          </a:p>
        </p:txBody>
      </p:sp>
      <p:sp>
        <p:nvSpPr>
          <p:cNvPr id="9" name="Footer Placeholder 4"/>
          <p:cNvSpPr>
            <a:spLocks noGrp="1"/>
          </p:cNvSpPr>
          <p:nvPr>
            <p:ph type="ftr" sz="quarter" idx="3"/>
          </p:nvPr>
        </p:nvSpPr>
        <p:spPr>
          <a:xfrm>
            <a:off x="4165600" y="6423933"/>
            <a:ext cx="3860800" cy="214546"/>
          </a:xfrm>
          <a:prstGeom prst="rect">
            <a:avLst/>
          </a:prstGeom>
        </p:spPr>
        <p:txBody>
          <a:bodyPr vert="horz" lIns="91440" tIns="45720" rIns="91440" bIns="45720" rtlCol="0" anchor="ctr">
            <a:spAutoFit/>
          </a:bodyPr>
          <a:lstStyle>
            <a:lvl1pPr algn="ctr">
              <a:defRPr sz="794" b="0" i="0">
                <a:solidFill>
                  <a:srgbClr val="6C6463"/>
                </a:solidFill>
                <a:latin typeface="Gill Sans MT"/>
                <a:cs typeface="Gill Sans MT"/>
              </a:defRPr>
            </a:lvl1pPr>
          </a:lstStyle>
          <a:p>
            <a:r>
              <a:rPr lang="en-US" dirty="0"/>
              <a:t>FOOTER GOES HERE</a:t>
            </a:r>
          </a:p>
        </p:txBody>
      </p:sp>
      <p:sp>
        <p:nvSpPr>
          <p:cNvPr id="10" name="Slide Number Placeholder 5"/>
          <p:cNvSpPr>
            <a:spLocks noGrp="1"/>
          </p:cNvSpPr>
          <p:nvPr>
            <p:ph type="sldNum" sz="quarter" idx="4"/>
          </p:nvPr>
        </p:nvSpPr>
        <p:spPr>
          <a:xfrm>
            <a:off x="9144000" y="6423933"/>
            <a:ext cx="2844800" cy="214546"/>
          </a:xfrm>
          <a:prstGeom prst="rect">
            <a:avLst/>
          </a:prstGeom>
        </p:spPr>
        <p:txBody>
          <a:bodyPr vert="horz" lIns="91440" tIns="45720" rIns="91440" bIns="45720" rtlCol="0" anchor="ctr">
            <a:spAutoFit/>
          </a:bodyPr>
          <a:lstStyle>
            <a:lvl1pPr algn="r">
              <a:defRPr sz="794" b="0" i="0">
                <a:solidFill>
                  <a:srgbClr val="6C6463"/>
                </a:solidFill>
                <a:latin typeface="Gill Sans MT"/>
                <a:cs typeface="Gill Sans MT"/>
              </a:defRPr>
            </a:lvl1pPr>
          </a:lstStyle>
          <a:p>
            <a:fld id="{42782948-4DBE-204D-AB9E-B65E067054AE}" type="slidenum">
              <a:rPr lang="en-US" smtClean="0"/>
              <a:pPr/>
              <a:t>‹#›</a:t>
            </a:fld>
            <a:endParaRPr lang="en-US" dirty="0"/>
          </a:p>
        </p:txBody>
      </p:sp>
      <p:sp>
        <p:nvSpPr>
          <p:cNvPr id="12" name="Title Placeholder 1"/>
          <p:cNvSpPr>
            <a:spLocks noGrp="1"/>
          </p:cNvSpPr>
          <p:nvPr>
            <p:ph type="title"/>
          </p:nvPr>
        </p:nvSpPr>
        <p:spPr>
          <a:xfrm>
            <a:off x="914805" y="933168"/>
            <a:ext cx="10363200" cy="580800"/>
          </a:xfrm>
          <a:prstGeom prst="rect">
            <a:avLst/>
          </a:prstGeom>
        </p:spPr>
        <p:txBody>
          <a:bodyPr vert="horz" lIns="91440" tIns="45720" rIns="91440" bIns="45720" rtlCol="0" anchor="b" anchorCtr="0">
            <a:spAutoFit/>
          </a:bodyPr>
          <a:lstStyle/>
          <a:p>
            <a:r>
              <a:rPr lang="en-US"/>
              <a:t>Click to edit Master title style</a:t>
            </a:r>
            <a:endParaRPr lang="en-US" dirty="0"/>
          </a:p>
        </p:txBody>
      </p:sp>
      <p:sp>
        <p:nvSpPr>
          <p:cNvPr id="7" name="Text Placeholder 2"/>
          <p:cNvSpPr>
            <a:spLocks noGrp="1"/>
          </p:cNvSpPr>
          <p:nvPr>
            <p:ph idx="1" hasCustomPrompt="1"/>
          </p:nvPr>
        </p:nvSpPr>
        <p:spPr>
          <a:xfrm>
            <a:off x="914400" y="1715549"/>
            <a:ext cx="10363200" cy="4233230"/>
          </a:xfrm>
          <a:prstGeom prst="rect">
            <a:avLst/>
          </a:prstGeom>
        </p:spPr>
        <p:txBody>
          <a:bodyPr vert="horz" lIns="91440" tIns="45720" rIns="91440" bIns="45720" rtlCol="0">
            <a:normAutofit/>
          </a:bodyPr>
          <a:lstStyle>
            <a:lvl1pPr marL="304470" marR="0" indent="-304470" algn="l" defTabSz="604738" rtl="0" eaLnBrk="1" fontAlgn="auto" latinLnBrk="0" hangingPunct="1">
              <a:lnSpc>
                <a:spcPct val="100000"/>
              </a:lnSpc>
              <a:spcBef>
                <a:spcPts val="0"/>
              </a:spcBef>
              <a:spcAft>
                <a:spcPts val="1058"/>
              </a:spcAft>
              <a:buClrTx/>
              <a:buSzTx/>
              <a:buFont typeface="Arial"/>
              <a:buChar char="•"/>
              <a:tabLst/>
              <a:defRPr/>
            </a:lvl1pPr>
          </a:lstStyle>
          <a:p>
            <a:pPr marL="304470" marR="0" lvl="0" indent="-304470" algn="l" defTabSz="604738" rtl="0" eaLnBrk="1" fontAlgn="auto" latinLnBrk="0" hangingPunct="1">
              <a:lnSpc>
                <a:spcPct val="100000"/>
              </a:lnSpc>
              <a:spcBef>
                <a:spcPts val="0"/>
              </a:spcBef>
              <a:spcAft>
                <a:spcPts val="1058"/>
              </a:spcAft>
              <a:buClrTx/>
              <a:buSzTx/>
              <a:buFont typeface="Arial"/>
              <a:buChar char="•"/>
              <a:tabLst/>
              <a:defRPr/>
            </a:pPr>
            <a:r>
              <a:rPr kumimoji="0" lang="en-US" sz="2116" b="0" i="0" u="none" strike="noStrike" kern="1200" cap="none" spc="0" normalizeH="0" baseline="0" noProof="0" dirty="0">
                <a:ln>
                  <a:noFill/>
                </a:ln>
                <a:solidFill>
                  <a:srgbClr val="6C6463"/>
                </a:solidFill>
                <a:effectLst/>
                <a:uLnTx/>
                <a:uFillTx/>
                <a:latin typeface="Gill Sans MT"/>
                <a:ea typeface="+mn-ea"/>
                <a:cs typeface="Gill Sans MT"/>
              </a:rPr>
              <a:t>Click to edit Master text styles</a:t>
            </a:r>
          </a:p>
          <a:p>
            <a:pPr marL="905009" marR="0" lvl="1" indent="-304470" algn="l" defTabSz="604738" rtl="0" eaLnBrk="1" fontAlgn="auto" latinLnBrk="0" hangingPunct="1">
              <a:lnSpc>
                <a:spcPct val="100000"/>
              </a:lnSpc>
              <a:spcBef>
                <a:spcPts val="0"/>
              </a:spcBef>
              <a:spcAft>
                <a:spcPts val="1058"/>
              </a:spcAft>
              <a:buClrTx/>
              <a:buSzTx/>
              <a:buFont typeface="Arial"/>
              <a:buChar char="–"/>
              <a:tabLst/>
              <a:defRPr/>
            </a:pPr>
            <a:r>
              <a:rPr kumimoji="0" lang="en-US" sz="2116" b="0" i="0" u="none" strike="noStrike" kern="1200" cap="none" spc="0" normalizeH="0" baseline="0" noProof="0" dirty="0">
                <a:ln>
                  <a:noFill/>
                </a:ln>
                <a:solidFill>
                  <a:srgbClr val="6C6463"/>
                </a:solidFill>
                <a:effectLst/>
                <a:uLnTx/>
                <a:uFillTx/>
                <a:latin typeface="Gill Sans MT"/>
                <a:ea typeface="+mn-ea"/>
                <a:cs typeface="Gill Sans MT"/>
              </a:rPr>
              <a:t>Second level</a:t>
            </a:r>
          </a:p>
        </p:txBody>
      </p:sp>
    </p:spTree>
    <p:extLst>
      <p:ext uri="{BB962C8B-B14F-4D97-AF65-F5344CB8AC3E}">
        <p14:creationId xmlns:p14="http://schemas.microsoft.com/office/powerpoint/2010/main" val="334635003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Red/Gray 2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914805" y="1715549"/>
            <a:ext cx="5079595" cy="4233230"/>
          </a:xfrm>
        </p:spPr>
        <p:txBody>
          <a:bodyPr>
            <a:normAutofit/>
          </a:bodyPr>
          <a:lstStyle>
            <a:lvl1pPr>
              <a:defRPr sz="2116">
                <a:solidFill>
                  <a:srgbClr val="6C6463"/>
                </a:solidFill>
              </a:defRPr>
            </a:lvl1pPr>
            <a:lvl2pPr>
              <a:defRPr sz="2116">
                <a:solidFill>
                  <a:srgbClr val="6C6463"/>
                </a:solidFill>
              </a:defRPr>
            </a:lvl2pPr>
            <a:lvl3pPr>
              <a:defRPr sz="2116">
                <a:solidFill>
                  <a:srgbClr val="6C6463"/>
                </a:solidFill>
              </a:defRPr>
            </a:lvl3pPr>
            <a:lvl4pPr>
              <a:defRPr sz="1852">
                <a:solidFill>
                  <a:srgbClr val="6C6463"/>
                </a:solidFill>
              </a:defRPr>
            </a:lvl4pPr>
            <a:lvl5pPr>
              <a:defRPr sz="2116">
                <a:solidFill>
                  <a:srgbClr val="6C6463"/>
                </a:solidFill>
              </a:defRPr>
            </a:lvl5pPr>
            <a:lvl6pPr>
              <a:defRPr sz="2381"/>
            </a:lvl6pPr>
            <a:lvl7pPr>
              <a:defRPr sz="2381"/>
            </a:lvl7pPr>
            <a:lvl8pPr>
              <a:defRPr sz="2381"/>
            </a:lvl8pPr>
            <a:lvl9pPr>
              <a:defRPr sz="2381"/>
            </a:lvl9pPr>
          </a:lstStyle>
          <a:p>
            <a:pPr lvl="0"/>
            <a:r>
              <a:rPr lang="en-US"/>
              <a:t>Click to edit Master text styles</a:t>
            </a:r>
          </a:p>
          <a:p>
            <a:pPr lvl="1"/>
            <a:r>
              <a:rPr lang="en-US"/>
              <a:t>Second level</a:t>
            </a:r>
          </a:p>
        </p:txBody>
      </p:sp>
      <p:sp>
        <p:nvSpPr>
          <p:cNvPr id="4" name="Content Placeholder 3"/>
          <p:cNvSpPr>
            <a:spLocks noGrp="1"/>
          </p:cNvSpPr>
          <p:nvPr>
            <p:ph sz="half" idx="2"/>
          </p:nvPr>
        </p:nvSpPr>
        <p:spPr>
          <a:xfrm>
            <a:off x="6197600" y="1715549"/>
            <a:ext cx="5080405" cy="4233230"/>
          </a:xfrm>
        </p:spPr>
        <p:txBody>
          <a:bodyPr>
            <a:normAutofit/>
          </a:bodyPr>
          <a:lstStyle>
            <a:lvl1pPr>
              <a:defRPr sz="2116">
                <a:solidFill>
                  <a:srgbClr val="6C6463"/>
                </a:solidFill>
              </a:defRPr>
            </a:lvl1pPr>
            <a:lvl2pPr>
              <a:defRPr sz="2116">
                <a:solidFill>
                  <a:srgbClr val="6C6463"/>
                </a:solidFill>
              </a:defRPr>
            </a:lvl2pPr>
            <a:lvl3pPr>
              <a:defRPr sz="2116">
                <a:solidFill>
                  <a:srgbClr val="6C6463"/>
                </a:solidFill>
              </a:defRPr>
            </a:lvl3pPr>
            <a:lvl4pPr>
              <a:defRPr sz="1852">
                <a:solidFill>
                  <a:srgbClr val="6C6463"/>
                </a:solidFill>
              </a:defRPr>
            </a:lvl4pPr>
            <a:lvl5pPr>
              <a:defRPr sz="2116">
                <a:solidFill>
                  <a:srgbClr val="6C6463"/>
                </a:solidFill>
              </a:defRPr>
            </a:lvl5pPr>
            <a:lvl6pPr>
              <a:defRPr sz="2381"/>
            </a:lvl6pPr>
            <a:lvl7pPr>
              <a:defRPr sz="2381"/>
            </a:lvl7pPr>
            <a:lvl8pPr>
              <a:defRPr sz="2381"/>
            </a:lvl8pPr>
            <a:lvl9pPr>
              <a:defRPr sz="2381"/>
            </a:lvl9pPr>
          </a:lstStyle>
          <a:p>
            <a:pPr lvl="0"/>
            <a:r>
              <a:rPr lang="en-US"/>
              <a:t>Click to edit Master text styles</a:t>
            </a:r>
          </a:p>
          <a:p>
            <a:pPr lvl="1"/>
            <a:r>
              <a:rPr lang="en-US"/>
              <a:t>Second level</a:t>
            </a:r>
          </a:p>
        </p:txBody>
      </p:sp>
      <p:sp>
        <p:nvSpPr>
          <p:cNvPr id="5" name="Date Placeholder 4"/>
          <p:cNvSpPr>
            <a:spLocks noGrp="1"/>
          </p:cNvSpPr>
          <p:nvPr>
            <p:ph type="dt" sz="half" idx="10"/>
          </p:nvPr>
        </p:nvSpPr>
        <p:spPr>
          <a:xfrm>
            <a:off x="203200" y="6423933"/>
            <a:ext cx="2844800" cy="214546"/>
          </a:xfrm>
        </p:spPr>
        <p:txBody>
          <a:bodyPr/>
          <a:lstStyle>
            <a:lvl1pPr>
              <a:defRPr>
                <a:solidFill>
                  <a:srgbClr val="6C6463"/>
                </a:solidFill>
              </a:defRPr>
            </a:lvl1pPr>
          </a:lstStyle>
          <a:p>
            <a:fld id="{5D77E78B-4F0A-445D-8C94-9F9B2EE939A3}" type="datetime1">
              <a:rPr lang="en-US" smtClean="0"/>
              <a:t>11/5/2019</a:t>
            </a:fld>
            <a:endParaRPr lang="en-US" dirty="0"/>
          </a:p>
        </p:txBody>
      </p:sp>
      <p:sp>
        <p:nvSpPr>
          <p:cNvPr id="6" name="Footer Placeholder 5"/>
          <p:cNvSpPr>
            <a:spLocks noGrp="1"/>
          </p:cNvSpPr>
          <p:nvPr>
            <p:ph type="ftr" sz="quarter" idx="11"/>
          </p:nvPr>
        </p:nvSpPr>
        <p:spPr>
          <a:xfrm>
            <a:off x="4165600" y="6423933"/>
            <a:ext cx="3860800" cy="214546"/>
          </a:xfrm>
        </p:spPr>
        <p:txBody>
          <a:bodyPr/>
          <a:lstStyle>
            <a:lvl1pPr>
              <a:defRPr>
                <a:solidFill>
                  <a:srgbClr val="6C6463"/>
                </a:solidFill>
              </a:defRPr>
            </a:lvl1pPr>
          </a:lstStyle>
          <a:p>
            <a:r>
              <a:rPr lang="en-US" dirty="0"/>
              <a:t>FOOTER GOES HERE</a:t>
            </a:r>
          </a:p>
        </p:txBody>
      </p:sp>
      <p:sp>
        <p:nvSpPr>
          <p:cNvPr id="7" name="Slide Number Placeholder 6"/>
          <p:cNvSpPr>
            <a:spLocks noGrp="1"/>
          </p:cNvSpPr>
          <p:nvPr>
            <p:ph type="sldNum" sz="quarter" idx="12"/>
          </p:nvPr>
        </p:nvSpPr>
        <p:spPr>
          <a:xfrm>
            <a:off x="9144000" y="6423933"/>
            <a:ext cx="2844800" cy="214546"/>
          </a:xfrm>
        </p:spPr>
        <p:txBody>
          <a:bodyPr/>
          <a:lstStyle>
            <a:lvl1pPr>
              <a:defRPr>
                <a:solidFill>
                  <a:srgbClr val="6C6463"/>
                </a:solidFill>
              </a:defRPr>
            </a:lvl1pPr>
          </a:lstStyle>
          <a:p>
            <a:fld id="{42782948-4DBE-204D-AB9E-B65E067054AE}" type="slidenum">
              <a:rPr lang="en-US" smtClean="0"/>
              <a:pPr/>
              <a:t>‹#›</a:t>
            </a:fld>
            <a:endParaRPr lang="en-US" dirty="0"/>
          </a:p>
        </p:txBody>
      </p:sp>
      <p:sp>
        <p:nvSpPr>
          <p:cNvPr id="10" name="Title 1"/>
          <p:cNvSpPr>
            <a:spLocks noGrp="1"/>
          </p:cNvSpPr>
          <p:nvPr>
            <p:ph type="title" hasCustomPrompt="1"/>
          </p:nvPr>
        </p:nvSpPr>
        <p:spPr>
          <a:xfrm>
            <a:off x="914805" y="933167"/>
            <a:ext cx="10363200" cy="580800"/>
          </a:xfrm>
        </p:spPr>
        <p:txBody>
          <a:bodyPr anchor="b" anchorCtr="0">
            <a:spAutoFit/>
          </a:bodyPr>
          <a:lstStyle>
            <a:lvl1pPr>
              <a:defRPr>
                <a:solidFill>
                  <a:srgbClr val="BA0C2F"/>
                </a:solidFill>
              </a:defRPr>
            </a:lvl1pPr>
          </a:lstStyle>
          <a:p>
            <a:r>
              <a:rPr lang="en-US" dirty="0"/>
              <a:t>CLICK TO EDIT MASTER TITLE STYLE</a:t>
            </a:r>
          </a:p>
        </p:txBody>
      </p:sp>
    </p:spTree>
    <p:extLst>
      <p:ext uri="{BB962C8B-B14F-4D97-AF65-F5344CB8AC3E}">
        <p14:creationId xmlns:p14="http://schemas.microsoft.com/office/powerpoint/2010/main" val="402595868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Red/Gray 3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914805" y="1715549"/>
            <a:ext cx="3352395" cy="4233230"/>
          </a:xfrm>
        </p:spPr>
        <p:txBody>
          <a:bodyPr>
            <a:normAutofit/>
          </a:bodyPr>
          <a:lstStyle>
            <a:lvl1pPr>
              <a:defRPr sz="2116">
                <a:solidFill>
                  <a:srgbClr val="6C6463"/>
                </a:solidFill>
              </a:defRPr>
            </a:lvl1pPr>
            <a:lvl2pPr>
              <a:defRPr sz="2116">
                <a:solidFill>
                  <a:srgbClr val="6C6463"/>
                </a:solidFill>
              </a:defRPr>
            </a:lvl2pPr>
            <a:lvl3pPr>
              <a:defRPr sz="2116">
                <a:solidFill>
                  <a:srgbClr val="6C6463"/>
                </a:solidFill>
              </a:defRPr>
            </a:lvl3pPr>
            <a:lvl4pPr>
              <a:defRPr sz="1852">
                <a:solidFill>
                  <a:srgbClr val="6C6463"/>
                </a:solidFill>
              </a:defRPr>
            </a:lvl4pPr>
            <a:lvl5pPr>
              <a:defRPr sz="2116">
                <a:solidFill>
                  <a:srgbClr val="FFFFFF"/>
                </a:solidFill>
              </a:defRPr>
            </a:lvl5pPr>
            <a:lvl6pPr>
              <a:defRPr sz="2381"/>
            </a:lvl6pPr>
            <a:lvl7pPr>
              <a:defRPr sz="2381"/>
            </a:lvl7pPr>
            <a:lvl8pPr>
              <a:defRPr sz="2381"/>
            </a:lvl8pPr>
            <a:lvl9pPr>
              <a:defRPr sz="2381"/>
            </a:lvl9pPr>
          </a:lstStyle>
          <a:p>
            <a:pPr lvl="0"/>
            <a:r>
              <a:rPr lang="en-US"/>
              <a:t>Click to edit Master text styles</a:t>
            </a:r>
          </a:p>
          <a:p>
            <a:pPr lvl="1"/>
            <a:r>
              <a:rPr lang="en-US"/>
              <a:t>Second level</a:t>
            </a:r>
          </a:p>
        </p:txBody>
      </p:sp>
      <p:sp>
        <p:nvSpPr>
          <p:cNvPr id="4" name="Content Placeholder 3"/>
          <p:cNvSpPr>
            <a:spLocks noGrp="1"/>
          </p:cNvSpPr>
          <p:nvPr>
            <p:ph sz="half" idx="2"/>
          </p:nvPr>
        </p:nvSpPr>
        <p:spPr>
          <a:xfrm>
            <a:off x="7924800" y="1715549"/>
            <a:ext cx="3353205" cy="4233230"/>
          </a:xfrm>
        </p:spPr>
        <p:txBody>
          <a:bodyPr>
            <a:normAutofit/>
          </a:bodyPr>
          <a:lstStyle>
            <a:lvl1pPr>
              <a:defRPr sz="2116">
                <a:solidFill>
                  <a:srgbClr val="6C6463"/>
                </a:solidFill>
              </a:defRPr>
            </a:lvl1pPr>
            <a:lvl2pPr>
              <a:defRPr sz="2116">
                <a:solidFill>
                  <a:srgbClr val="6C6463"/>
                </a:solidFill>
              </a:defRPr>
            </a:lvl2pPr>
            <a:lvl3pPr>
              <a:defRPr sz="2116">
                <a:solidFill>
                  <a:srgbClr val="6C6463"/>
                </a:solidFill>
              </a:defRPr>
            </a:lvl3pPr>
            <a:lvl4pPr>
              <a:defRPr sz="1852">
                <a:solidFill>
                  <a:srgbClr val="6C6463"/>
                </a:solidFill>
              </a:defRPr>
            </a:lvl4pPr>
            <a:lvl5pPr>
              <a:defRPr sz="2116">
                <a:solidFill>
                  <a:srgbClr val="FFFFFF"/>
                </a:solidFill>
              </a:defRPr>
            </a:lvl5pPr>
            <a:lvl6pPr>
              <a:defRPr sz="2381"/>
            </a:lvl6pPr>
            <a:lvl7pPr>
              <a:defRPr sz="2381"/>
            </a:lvl7pPr>
            <a:lvl8pPr>
              <a:defRPr sz="2381"/>
            </a:lvl8pPr>
            <a:lvl9pPr>
              <a:defRPr sz="2381"/>
            </a:lvl9pPr>
          </a:lstStyle>
          <a:p>
            <a:pPr lvl="0"/>
            <a:r>
              <a:rPr lang="en-US"/>
              <a:t>Click to edit Master text styles</a:t>
            </a:r>
          </a:p>
          <a:p>
            <a:pPr lvl="1"/>
            <a:r>
              <a:rPr lang="en-US"/>
              <a:t>Second level</a:t>
            </a:r>
          </a:p>
        </p:txBody>
      </p:sp>
      <p:sp>
        <p:nvSpPr>
          <p:cNvPr id="5" name="Date Placeholder 4"/>
          <p:cNvSpPr>
            <a:spLocks noGrp="1"/>
          </p:cNvSpPr>
          <p:nvPr>
            <p:ph type="dt" sz="half" idx="10"/>
          </p:nvPr>
        </p:nvSpPr>
        <p:spPr>
          <a:xfrm>
            <a:off x="203200" y="6423933"/>
            <a:ext cx="2844800" cy="214546"/>
          </a:xfrm>
        </p:spPr>
        <p:txBody>
          <a:bodyPr/>
          <a:lstStyle>
            <a:lvl1pPr>
              <a:defRPr>
                <a:solidFill>
                  <a:srgbClr val="6C6463"/>
                </a:solidFill>
              </a:defRPr>
            </a:lvl1pPr>
          </a:lstStyle>
          <a:p>
            <a:fld id="{4FE5C385-4EB4-4522-9AD8-F706799E9945}" type="datetime1">
              <a:rPr lang="en-US" smtClean="0"/>
              <a:t>11/5/2019</a:t>
            </a:fld>
            <a:endParaRPr lang="en-US" dirty="0"/>
          </a:p>
        </p:txBody>
      </p:sp>
      <p:sp>
        <p:nvSpPr>
          <p:cNvPr id="6" name="Footer Placeholder 5"/>
          <p:cNvSpPr>
            <a:spLocks noGrp="1"/>
          </p:cNvSpPr>
          <p:nvPr>
            <p:ph type="ftr" sz="quarter" idx="11"/>
          </p:nvPr>
        </p:nvSpPr>
        <p:spPr>
          <a:xfrm>
            <a:off x="4165600" y="6423933"/>
            <a:ext cx="3860800" cy="214546"/>
          </a:xfrm>
        </p:spPr>
        <p:txBody>
          <a:bodyPr/>
          <a:lstStyle>
            <a:lvl1pPr>
              <a:defRPr>
                <a:solidFill>
                  <a:srgbClr val="6C6463"/>
                </a:solidFill>
              </a:defRPr>
            </a:lvl1pPr>
          </a:lstStyle>
          <a:p>
            <a:r>
              <a:rPr lang="en-US" dirty="0"/>
              <a:t>FOOTER GOES HERE</a:t>
            </a:r>
          </a:p>
        </p:txBody>
      </p:sp>
      <p:sp>
        <p:nvSpPr>
          <p:cNvPr id="7" name="Slide Number Placeholder 6"/>
          <p:cNvSpPr>
            <a:spLocks noGrp="1"/>
          </p:cNvSpPr>
          <p:nvPr>
            <p:ph type="sldNum" sz="quarter" idx="12"/>
          </p:nvPr>
        </p:nvSpPr>
        <p:spPr>
          <a:xfrm>
            <a:off x="9144000" y="6423933"/>
            <a:ext cx="2844800" cy="214546"/>
          </a:xfrm>
        </p:spPr>
        <p:txBody>
          <a:bodyPr/>
          <a:lstStyle>
            <a:lvl1pPr>
              <a:defRPr>
                <a:solidFill>
                  <a:srgbClr val="6C6463"/>
                </a:solidFill>
              </a:defRPr>
            </a:lvl1pPr>
          </a:lstStyle>
          <a:p>
            <a:fld id="{42782948-4DBE-204D-AB9E-B65E067054AE}" type="slidenum">
              <a:rPr lang="en-US" smtClean="0"/>
              <a:pPr/>
              <a:t>‹#›</a:t>
            </a:fld>
            <a:endParaRPr lang="en-US" dirty="0"/>
          </a:p>
        </p:txBody>
      </p:sp>
      <p:sp>
        <p:nvSpPr>
          <p:cNvPr id="10" name="Content Placeholder 3"/>
          <p:cNvSpPr>
            <a:spLocks noGrp="1"/>
          </p:cNvSpPr>
          <p:nvPr>
            <p:ph sz="half" idx="13"/>
          </p:nvPr>
        </p:nvSpPr>
        <p:spPr>
          <a:xfrm>
            <a:off x="4419398" y="1715549"/>
            <a:ext cx="3353205" cy="4233230"/>
          </a:xfrm>
        </p:spPr>
        <p:txBody>
          <a:bodyPr>
            <a:normAutofit/>
          </a:bodyPr>
          <a:lstStyle>
            <a:lvl1pPr>
              <a:defRPr sz="2116">
                <a:solidFill>
                  <a:srgbClr val="6C6463"/>
                </a:solidFill>
              </a:defRPr>
            </a:lvl1pPr>
            <a:lvl2pPr>
              <a:defRPr sz="2116">
                <a:solidFill>
                  <a:srgbClr val="6C6463"/>
                </a:solidFill>
              </a:defRPr>
            </a:lvl2pPr>
            <a:lvl3pPr>
              <a:defRPr sz="2116">
                <a:solidFill>
                  <a:srgbClr val="6C6463"/>
                </a:solidFill>
              </a:defRPr>
            </a:lvl3pPr>
            <a:lvl4pPr>
              <a:defRPr sz="1852">
                <a:solidFill>
                  <a:srgbClr val="6C6463"/>
                </a:solidFill>
              </a:defRPr>
            </a:lvl4pPr>
            <a:lvl5pPr>
              <a:defRPr sz="2116">
                <a:solidFill>
                  <a:srgbClr val="FFFFFF"/>
                </a:solidFill>
              </a:defRPr>
            </a:lvl5pPr>
            <a:lvl6pPr>
              <a:defRPr sz="2381"/>
            </a:lvl6pPr>
            <a:lvl7pPr>
              <a:defRPr sz="2381"/>
            </a:lvl7pPr>
            <a:lvl8pPr>
              <a:defRPr sz="2381"/>
            </a:lvl8pPr>
            <a:lvl9pPr>
              <a:defRPr sz="2381"/>
            </a:lvl9pPr>
          </a:lstStyle>
          <a:p>
            <a:pPr lvl="0"/>
            <a:r>
              <a:rPr lang="en-US"/>
              <a:t>Click to edit Master text styles</a:t>
            </a:r>
          </a:p>
          <a:p>
            <a:pPr lvl="1"/>
            <a:r>
              <a:rPr lang="en-US"/>
              <a:t>Second level</a:t>
            </a:r>
          </a:p>
        </p:txBody>
      </p:sp>
      <p:sp>
        <p:nvSpPr>
          <p:cNvPr id="11" name="Title 1"/>
          <p:cNvSpPr>
            <a:spLocks noGrp="1"/>
          </p:cNvSpPr>
          <p:nvPr>
            <p:ph type="title" hasCustomPrompt="1"/>
          </p:nvPr>
        </p:nvSpPr>
        <p:spPr>
          <a:xfrm>
            <a:off x="914805" y="933167"/>
            <a:ext cx="10363200" cy="580800"/>
          </a:xfrm>
        </p:spPr>
        <p:txBody>
          <a:bodyPr anchor="b" anchorCtr="0">
            <a:spAutoFit/>
          </a:bodyPr>
          <a:lstStyle>
            <a:lvl1pPr>
              <a:defRPr>
                <a:solidFill>
                  <a:srgbClr val="BA0C2F"/>
                </a:solidFill>
              </a:defRPr>
            </a:lvl1pPr>
          </a:lstStyle>
          <a:p>
            <a:r>
              <a:rPr lang="en-US" dirty="0"/>
              <a:t>CLICK TO EDIT MASTER TITLE STYLE</a:t>
            </a:r>
          </a:p>
        </p:txBody>
      </p:sp>
    </p:spTree>
    <p:extLst>
      <p:ext uri="{BB962C8B-B14F-4D97-AF65-F5344CB8AC3E}">
        <p14:creationId xmlns:p14="http://schemas.microsoft.com/office/powerpoint/2010/main" val="401671083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Red/Gray 1 Content + Bottom Photo">
    <p:spTree>
      <p:nvGrpSpPr>
        <p:cNvPr id="1" name=""/>
        <p:cNvGrpSpPr/>
        <p:nvPr/>
      </p:nvGrpSpPr>
      <p:grpSpPr>
        <a:xfrm>
          <a:off x="0" y="0"/>
          <a:ext cx="0" cy="0"/>
          <a:chOff x="0" y="0"/>
          <a:chExt cx="0" cy="0"/>
        </a:xfrm>
      </p:grpSpPr>
      <p:sp>
        <p:nvSpPr>
          <p:cNvPr id="12" name="Picture Placeholder 3"/>
          <p:cNvSpPr>
            <a:spLocks noGrp="1"/>
          </p:cNvSpPr>
          <p:nvPr>
            <p:ph type="pic" sz="quarter" idx="10" hasCustomPrompt="1"/>
          </p:nvPr>
        </p:nvSpPr>
        <p:spPr>
          <a:xfrm>
            <a:off x="203200" y="3428999"/>
            <a:ext cx="11785600" cy="3228220"/>
          </a:xfrm>
          <a:solidFill>
            <a:srgbClr val="E7E7E5"/>
          </a:solidFill>
        </p:spPr>
        <p:txBody>
          <a:bodyPr>
            <a:normAutofit/>
          </a:bodyPr>
          <a:lstStyle>
            <a:lvl1pPr marL="0" marR="0" indent="0" algn="l" defTabSz="604738" rtl="0" eaLnBrk="1" fontAlgn="auto" latinLnBrk="0" hangingPunct="1">
              <a:lnSpc>
                <a:spcPct val="100000"/>
              </a:lnSpc>
              <a:spcBef>
                <a:spcPct val="20000"/>
              </a:spcBef>
              <a:spcAft>
                <a:spcPts val="0"/>
              </a:spcAft>
              <a:buClrTx/>
              <a:buSzTx/>
              <a:buFont typeface="Arial"/>
              <a:buNone/>
              <a:tabLst/>
              <a:defRPr sz="1587">
                <a:solidFill>
                  <a:srgbClr val="6C6463"/>
                </a:solidFill>
              </a:defRPr>
            </a:lvl1pPr>
          </a:lstStyle>
          <a:p>
            <a:r>
              <a:rPr lang="en-US" dirty="0"/>
              <a:t>ADD PHOTO HERE</a:t>
            </a:r>
          </a:p>
        </p:txBody>
      </p:sp>
      <p:sp>
        <p:nvSpPr>
          <p:cNvPr id="3" name="Content Placeholder 2"/>
          <p:cNvSpPr>
            <a:spLocks noGrp="1"/>
          </p:cNvSpPr>
          <p:nvPr>
            <p:ph idx="1"/>
          </p:nvPr>
        </p:nvSpPr>
        <p:spPr>
          <a:xfrm>
            <a:off x="914400" y="1715549"/>
            <a:ext cx="10363200" cy="1511868"/>
          </a:xfrm>
        </p:spPr>
        <p:txBody>
          <a:bodyPr/>
          <a:lstStyle>
            <a:lvl1pPr>
              <a:defRPr>
                <a:solidFill>
                  <a:srgbClr val="6C6463"/>
                </a:solidFill>
              </a:defRPr>
            </a:lvl1pPr>
            <a:lvl2pPr>
              <a:defRPr>
                <a:solidFill>
                  <a:srgbClr val="6C6463"/>
                </a:solidFill>
              </a:defRPr>
            </a:lvl2pPr>
            <a:lvl3pPr>
              <a:defRPr>
                <a:solidFill>
                  <a:srgbClr val="6C6463"/>
                </a:solidFill>
              </a:defRPr>
            </a:lvl3pPr>
            <a:lvl4pPr>
              <a:defRPr>
                <a:solidFill>
                  <a:srgbClr val="6C6463"/>
                </a:solidFill>
              </a:defRPr>
            </a:lvl4pPr>
            <a:lvl5pPr>
              <a:defRPr>
                <a:solidFill>
                  <a:srgbClr val="FFFFFF"/>
                </a:solidFill>
              </a:defRPr>
            </a:lvl5pPr>
          </a:lstStyle>
          <a:p>
            <a:pPr lvl="0"/>
            <a:r>
              <a:rPr lang="en-US"/>
              <a:t>Click to edit Master text styles</a:t>
            </a:r>
          </a:p>
          <a:p>
            <a:pPr lvl="1"/>
            <a:r>
              <a:rPr lang="en-US"/>
              <a:t>Second level</a:t>
            </a:r>
          </a:p>
        </p:txBody>
      </p:sp>
      <p:sp>
        <p:nvSpPr>
          <p:cNvPr id="9" name="Date Placeholder 3"/>
          <p:cNvSpPr>
            <a:spLocks noGrp="1"/>
          </p:cNvSpPr>
          <p:nvPr>
            <p:ph type="dt" sz="half" idx="2"/>
          </p:nvPr>
        </p:nvSpPr>
        <p:spPr>
          <a:xfrm>
            <a:off x="203200" y="6423933"/>
            <a:ext cx="2844800" cy="214546"/>
          </a:xfrm>
          <a:prstGeom prst="rect">
            <a:avLst/>
          </a:prstGeom>
        </p:spPr>
        <p:txBody>
          <a:bodyPr vert="horz" lIns="91440" tIns="45720" rIns="91440" bIns="45720" rtlCol="0" anchor="ctr">
            <a:spAutoFit/>
          </a:bodyPr>
          <a:lstStyle>
            <a:lvl1pPr algn="l">
              <a:defRPr sz="794" b="0" i="0">
                <a:solidFill>
                  <a:srgbClr val="FFFFFF"/>
                </a:solidFill>
                <a:latin typeface="Gill Sans MT"/>
                <a:cs typeface="Gill Sans MT"/>
              </a:defRPr>
            </a:lvl1pPr>
          </a:lstStyle>
          <a:p>
            <a:fld id="{BA5D165D-3D15-4895-A8FD-E4FA5BC3ACF3}" type="datetime1">
              <a:rPr lang="en-US" smtClean="0"/>
              <a:t>11/5/2019</a:t>
            </a:fld>
            <a:endParaRPr lang="en-US" dirty="0"/>
          </a:p>
        </p:txBody>
      </p:sp>
      <p:sp>
        <p:nvSpPr>
          <p:cNvPr id="10" name="Footer Placeholder 4"/>
          <p:cNvSpPr>
            <a:spLocks noGrp="1"/>
          </p:cNvSpPr>
          <p:nvPr>
            <p:ph type="ftr" sz="quarter" idx="3"/>
          </p:nvPr>
        </p:nvSpPr>
        <p:spPr>
          <a:xfrm>
            <a:off x="4165600" y="6423933"/>
            <a:ext cx="3860800" cy="214546"/>
          </a:xfrm>
          <a:prstGeom prst="rect">
            <a:avLst/>
          </a:prstGeom>
        </p:spPr>
        <p:txBody>
          <a:bodyPr vert="horz" lIns="91440" tIns="45720" rIns="91440" bIns="45720" rtlCol="0" anchor="ctr">
            <a:spAutoFit/>
          </a:bodyPr>
          <a:lstStyle>
            <a:lvl1pPr algn="ctr">
              <a:defRPr sz="794" b="0" i="0">
                <a:solidFill>
                  <a:srgbClr val="FFFFFF"/>
                </a:solidFill>
                <a:latin typeface="Gill Sans MT"/>
                <a:cs typeface="Gill Sans MT"/>
              </a:defRPr>
            </a:lvl1pPr>
          </a:lstStyle>
          <a:p>
            <a:r>
              <a:rPr lang="en-US" dirty="0"/>
              <a:t>FOOTER GOES HERE</a:t>
            </a:r>
          </a:p>
        </p:txBody>
      </p:sp>
      <p:sp>
        <p:nvSpPr>
          <p:cNvPr id="11" name="Slide Number Placeholder 5"/>
          <p:cNvSpPr>
            <a:spLocks noGrp="1"/>
          </p:cNvSpPr>
          <p:nvPr>
            <p:ph type="sldNum" sz="quarter" idx="4"/>
          </p:nvPr>
        </p:nvSpPr>
        <p:spPr>
          <a:xfrm>
            <a:off x="9144000" y="6423933"/>
            <a:ext cx="2844800" cy="214546"/>
          </a:xfrm>
          <a:prstGeom prst="rect">
            <a:avLst/>
          </a:prstGeom>
        </p:spPr>
        <p:txBody>
          <a:bodyPr vert="horz" lIns="91440" tIns="45720" rIns="91440" bIns="45720" rtlCol="0" anchor="ctr">
            <a:spAutoFit/>
          </a:bodyPr>
          <a:lstStyle>
            <a:lvl1pPr algn="r">
              <a:defRPr sz="794" b="0" i="0">
                <a:solidFill>
                  <a:srgbClr val="FFFFFF"/>
                </a:solidFill>
                <a:latin typeface="Gill Sans MT"/>
                <a:cs typeface="Gill Sans MT"/>
              </a:defRPr>
            </a:lvl1pPr>
          </a:lstStyle>
          <a:p>
            <a:fld id="{42782948-4DBE-204D-AB9E-B65E067054AE}" type="slidenum">
              <a:rPr lang="en-US" smtClean="0"/>
              <a:pPr/>
              <a:t>‹#›</a:t>
            </a:fld>
            <a:endParaRPr lang="en-US" dirty="0"/>
          </a:p>
        </p:txBody>
      </p:sp>
      <p:sp>
        <p:nvSpPr>
          <p:cNvPr id="14" name="Text Placeholder 4"/>
          <p:cNvSpPr>
            <a:spLocks noGrp="1"/>
          </p:cNvSpPr>
          <p:nvPr>
            <p:ph type="body" sz="quarter" idx="12" hasCustomPrompt="1"/>
          </p:nvPr>
        </p:nvSpPr>
        <p:spPr>
          <a:xfrm rot="16200000">
            <a:off x="10494091" y="4693325"/>
            <a:ext cx="2743200" cy="214546"/>
          </a:xfrm>
        </p:spPr>
        <p:txBody>
          <a:bodyPr>
            <a:spAutoFit/>
          </a:bodyPr>
          <a:lstStyle>
            <a:lvl1pPr marL="0" indent="0" algn="r">
              <a:buNone/>
              <a:defRPr sz="794" baseline="0">
                <a:solidFill>
                  <a:srgbClr val="FFFFFF"/>
                </a:solidFill>
              </a:defRPr>
            </a:lvl1pPr>
            <a:lvl2pPr marL="304468" indent="0">
              <a:buNone/>
              <a:defRPr sz="2381">
                <a:solidFill>
                  <a:schemeClr val="bg1"/>
                </a:solidFill>
              </a:defRPr>
            </a:lvl2pPr>
            <a:lvl3pPr marL="608938" indent="0">
              <a:buNone/>
              <a:defRPr sz="2116">
                <a:solidFill>
                  <a:schemeClr val="bg1"/>
                </a:solidFill>
              </a:defRPr>
            </a:lvl3pPr>
            <a:lvl4pPr marL="905007" indent="0">
              <a:buNone/>
              <a:defRPr sz="1852">
                <a:solidFill>
                  <a:schemeClr val="bg1"/>
                </a:solidFill>
              </a:defRPr>
            </a:lvl4pPr>
            <a:lvl5pPr marL="1356462" indent="0">
              <a:buNone/>
              <a:defRPr sz="1587">
                <a:solidFill>
                  <a:schemeClr val="bg1"/>
                </a:solidFill>
              </a:defRPr>
            </a:lvl5pPr>
          </a:lstStyle>
          <a:p>
            <a:pPr lvl="0"/>
            <a:r>
              <a:rPr lang="en-US" dirty="0"/>
              <a:t>ADD PHOTO CREDIT HERE</a:t>
            </a:r>
          </a:p>
        </p:txBody>
      </p:sp>
      <p:sp>
        <p:nvSpPr>
          <p:cNvPr id="17" name="Title 1"/>
          <p:cNvSpPr>
            <a:spLocks noGrp="1"/>
          </p:cNvSpPr>
          <p:nvPr>
            <p:ph type="title" hasCustomPrompt="1"/>
          </p:nvPr>
        </p:nvSpPr>
        <p:spPr>
          <a:xfrm>
            <a:off x="914805" y="933167"/>
            <a:ext cx="10363200" cy="580800"/>
          </a:xfrm>
        </p:spPr>
        <p:txBody>
          <a:bodyPr anchor="b" anchorCtr="0">
            <a:spAutoFit/>
          </a:bodyPr>
          <a:lstStyle>
            <a:lvl1pPr>
              <a:defRPr>
                <a:solidFill>
                  <a:srgbClr val="BA0C2F"/>
                </a:solidFill>
              </a:defRPr>
            </a:lvl1pPr>
          </a:lstStyle>
          <a:p>
            <a:r>
              <a:rPr lang="en-US" dirty="0"/>
              <a:t>CLICK TO EDIT MASTER TITLE STYLE</a:t>
            </a:r>
          </a:p>
        </p:txBody>
      </p:sp>
    </p:spTree>
    <p:extLst>
      <p:ext uri="{BB962C8B-B14F-4D97-AF65-F5344CB8AC3E}">
        <p14:creationId xmlns:p14="http://schemas.microsoft.com/office/powerpoint/2010/main" val="7142086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Red/Gray 1 Content + Right Photo">
    <p:spTree>
      <p:nvGrpSpPr>
        <p:cNvPr id="1" name=""/>
        <p:cNvGrpSpPr/>
        <p:nvPr/>
      </p:nvGrpSpPr>
      <p:grpSpPr>
        <a:xfrm>
          <a:off x="0" y="0"/>
          <a:ext cx="0" cy="0"/>
          <a:chOff x="0" y="0"/>
          <a:chExt cx="0" cy="0"/>
        </a:xfrm>
      </p:grpSpPr>
      <p:sp>
        <p:nvSpPr>
          <p:cNvPr id="10" name="Picture Placeholder 3"/>
          <p:cNvSpPr>
            <a:spLocks noGrp="1"/>
          </p:cNvSpPr>
          <p:nvPr>
            <p:ph type="pic" sz="quarter" idx="10" hasCustomPrompt="1"/>
          </p:nvPr>
        </p:nvSpPr>
        <p:spPr>
          <a:xfrm>
            <a:off x="6096000" y="203683"/>
            <a:ext cx="5892800" cy="6450636"/>
          </a:xfrm>
          <a:solidFill>
            <a:srgbClr val="E7E7E5"/>
          </a:solidFill>
        </p:spPr>
        <p:txBody>
          <a:bodyPr>
            <a:normAutofit/>
          </a:bodyPr>
          <a:lstStyle>
            <a:lvl1pPr marL="0" marR="0" indent="0" algn="l" defTabSz="604738" rtl="0" eaLnBrk="1" fontAlgn="auto" latinLnBrk="0" hangingPunct="1">
              <a:lnSpc>
                <a:spcPct val="100000"/>
              </a:lnSpc>
              <a:spcBef>
                <a:spcPct val="20000"/>
              </a:spcBef>
              <a:spcAft>
                <a:spcPts val="0"/>
              </a:spcAft>
              <a:buClrTx/>
              <a:buSzTx/>
              <a:buFont typeface="Arial"/>
              <a:buNone/>
              <a:tabLst/>
              <a:defRPr sz="1587">
                <a:solidFill>
                  <a:srgbClr val="6C6463"/>
                </a:solidFill>
              </a:defRPr>
            </a:lvl1pPr>
          </a:lstStyle>
          <a:p>
            <a:r>
              <a:rPr lang="en-US" dirty="0"/>
              <a:t>ADD PHOTO HERE</a:t>
            </a:r>
          </a:p>
        </p:txBody>
      </p:sp>
      <p:sp>
        <p:nvSpPr>
          <p:cNvPr id="9" name="Date Placeholder 3"/>
          <p:cNvSpPr>
            <a:spLocks noGrp="1"/>
          </p:cNvSpPr>
          <p:nvPr>
            <p:ph type="dt" sz="half" idx="2"/>
          </p:nvPr>
        </p:nvSpPr>
        <p:spPr>
          <a:xfrm>
            <a:off x="203200" y="6423933"/>
            <a:ext cx="2844800" cy="214546"/>
          </a:xfrm>
          <a:prstGeom prst="rect">
            <a:avLst/>
          </a:prstGeom>
        </p:spPr>
        <p:txBody>
          <a:bodyPr vert="horz" lIns="91440" tIns="45720" rIns="91440" bIns="45720" rtlCol="0" anchor="ctr">
            <a:spAutoFit/>
          </a:bodyPr>
          <a:lstStyle>
            <a:lvl1pPr algn="l">
              <a:defRPr sz="794" b="0" i="0">
                <a:solidFill>
                  <a:srgbClr val="6C6463"/>
                </a:solidFill>
                <a:latin typeface="Gill Sans MT"/>
                <a:cs typeface="Gill Sans MT"/>
              </a:defRPr>
            </a:lvl1pPr>
          </a:lstStyle>
          <a:p>
            <a:fld id="{74A6838F-347B-44D4-93EE-9C1CEC653469}" type="datetime1">
              <a:rPr lang="en-US" smtClean="0"/>
              <a:t>11/5/2019</a:t>
            </a:fld>
            <a:endParaRPr lang="en-US" dirty="0"/>
          </a:p>
        </p:txBody>
      </p:sp>
      <p:sp>
        <p:nvSpPr>
          <p:cNvPr id="11" name="Slide Number Placeholder 5"/>
          <p:cNvSpPr>
            <a:spLocks noGrp="1"/>
          </p:cNvSpPr>
          <p:nvPr>
            <p:ph type="sldNum" sz="quarter" idx="4"/>
          </p:nvPr>
        </p:nvSpPr>
        <p:spPr>
          <a:xfrm>
            <a:off x="9144000" y="6423933"/>
            <a:ext cx="2844800" cy="214546"/>
          </a:xfrm>
          <a:prstGeom prst="rect">
            <a:avLst/>
          </a:prstGeom>
        </p:spPr>
        <p:txBody>
          <a:bodyPr vert="horz" lIns="91440" tIns="45720" rIns="91440" bIns="45720" rtlCol="0" anchor="ctr">
            <a:spAutoFit/>
          </a:bodyPr>
          <a:lstStyle>
            <a:lvl1pPr algn="r">
              <a:defRPr sz="794" b="0" i="0">
                <a:solidFill>
                  <a:srgbClr val="FFFFFF"/>
                </a:solidFill>
                <a:latin typeface="Gill Sans MT"/>
                <a:cs typeface="Gill Sans MT"/>
              </a:defRPr>
            </a:lvl1pPr>
          </a:lstStyle>
          <a:p>
            <a:fld id="{42782948-4DBE-204D-AB9E-B65E067054AE}" type="slidenum">
              <a:rPr lang="en-US" smtClean="0"/>
              <a:pPr/>
              <a:t>‹#›</a:t>
            </a:fld>
            <a:endParaRPr lang="en-US" dirty="0"/>
          </a:p>
        </p:txBody>
      </p:sp>
      <p:sp>
        <p:nvSpPr>
          <p:cNvPr id="14" name="Content Placeholder 2"/>
          <p:cNvSpPr>
            <a:spLocks noGrp="1"/>
          </p:cNvSpPr>
          <p:nvPr>
            <p:ph idx="1"/>
          </p:nvPr>
        </p:nvSpPr>
        <p:spPr>
          <a:xfrm>
            <a:off x="914400" y="2219505"/>
            <a:ext cx="4876800" cy="3729274"/>
          </a:xfrm>
        </p:spPr>
        <p:txBody>
          <a:bodyPr>
            <a:normAutofit/>
          </a:bodyPr>
          <a:lstStyle>
            <a:lvl1pPr>
              <a:defRPr sz="2116">
                <a:solidFill>
                  <a:srgbClr val="6C6463"/>
                </a:solidFill>
              </a:defRPr>
            </a:lvl1pPr>
            <a:lvl2pPr>
              <a:defRPr sz="2116">
                <a:solidFill>
                  <a:srgbClr val="6C6463"/>
                </a:solidFill>
              </a:defRPr>
            </a:lvl2pPr>
            <a:lvl3pPr>
              <a:defRPr sz="2116">
                <a:solidFill>
                  <a:srgbClr val="6C6463"/>
                </a:solidFill>
              </a:defRPr>
            </a:lvl3pPr>
            <a:lvl4pPr>
              <a:defRPr sz="1852">
                <a:solidFill>
                  <a:srgbClr val="6C6463"/>
                </a:solidFill>
              </a:defRPr>
            </a:lvl4pPr>
            <a:lvl5pPr>
              <a:defRPr>
                <a:solidFill>
                  <a:srgbClr val="FFFFFF"/>
                </a:solidFill>
              </a:defRPr>
            </a:lvl5pPr>
          </a:lstStyle>
          <a:p>
            <a:pPr lvl="0"/>
            <a:r>
              <a:rPr lang="en-US"/>
              <a:t>Click to edit Master text styles</a:t>
            </a:r>
          </a:p>
          <a:p>
            <a:pPr lvl="1"/>
            <a:r>
              <a:rPr lang="en-US"/>
              <a:t>Second level</a:t>
            </a:r>
          </a:p>
        </p:txBody>
      </p:sp>
      <p:sp>
        <p:nvSpPr>
          <p:cNvPr id="13" name="Text Placeholder 4"/>
          <p:cNvSpPr>
            <a:spLocks noGrp="1"/>
          </p:cNvSpPr>
          <p:nvPr>
            <p:ph type="body" sz="quarter" idx="12" hasCustomPrompt="1"/>
          </p:nvPr>
        </p:nvSpPr>
        <p:spPr>
          <a:xfrm rot="16200000">
            <a:off x="10494089" y="1468008"/>
            <a:ext cx="2743200" cy="214546"/>
          </a:xfrm>
        </p:spPr>
        <p:txBody>
          <a:bodyPr>
            <a:spAutoFit/>
          </a:bodyPr>
          <a:lstStyle>
            <a:lvl1pPr marL="0" indent="0" algn="r">
              <a:buNone/>
              <a:defRPr sz="794" baseline="0">
                <a:solidFill>
                  <a:srgbClr val="FFFFFF"/>
                </a:solidFill>
              </a:defRPr>
            </a:lvl1pPr>
            <a:lvl2pPr marL="304468" indent="0">
              <a:buNone/>
              <a:defRPr sz="2381">
                <a:solidFill>
                  <a:schemeClr val="bg1"/>
                </a:solidFill>
              </a:defRPr>
            </a:lvl2pPr>
            <a:lvl3pPr marL="608938" indent="0">
              <a:buNone/>
              <a:defRPr sz="2116">
                <a:solidFill>
                  <a:schemeClr val="bg1"/>
                </a:solidFill>
              </a:defRPr>
            </a:lvl3pPr>
            <a:lvl4pPr marL="905007" indent="0">
              <a:buNone/>
              <a:defRPr sz="1852">
                <a:solidFill>
                  <a:schemeClr val="bg1"/>
                </a:solidFill>
              </a:defRPr>
            </a:lvl4pPr>
            <a:lvl5pPr marL="1356462" indent="0">
              <a:buNone/>
              <a:defRPr sz="1587">
                <a:solidFill>
                  <a:schemeClr val="bg1"/>
                </a:solidFill>
              </a:defRPr>
            </a:lvl5pPr>
          </a:lstStyle>
          <a:p>
            <a:pPr lvl="0"/>
            <a:r>
              <a:rPr lang="en-US" dirty="0"/>
              <a:t>ADD PHOTO CREDIT HERE</a:t>
            </a:r>
          </a:p>
        </p:txBody>
      </p:sp>
      <p:sp>
        <p:nvSpPr>
          <p:cNvPr id="8" name="Title 1"/>
          <p:cNvSpPr>
            <a:spLocks noGrp="1"/>
          </p:cNvSpPr>
          <p:nvPr>
            <p:ph type="title" hasCustomPrompt="1"/>
          </p:nvPr>
        </p:nvSpPr>
        <p:spPr>
          <a:xfrm>
            <a:off x="914400" y="897750"/>
            <a:ext cx="4876800" cy="1099175"/>
          </a:xfrm>
        </p:spPr>
        <p:txBody>
          <a:bodyPr wrap="square" anchor="b" anchorCtr="0">
            <a:spAutoFit/>
          </a:bodyPr>
          <a:lstStyle>
            <a:lvl1pPr>
              <a:defRPr>
                <a:solidFill>
                  <a:srgbClr val="BA0C2F"/>
                </a:solidFill>
              </a:defRPr>
            </a:lvl1pPr>
          </a:lstStyle>
          <a:p>
            <a:r>
              <a:rPr lang="en-US" dirty="0"/>
              <a:t>CLICK TO EDIT MASTER TITLE STYLE</a:t>
            </a:r>
          </a:p>
        </p:txBody>
      </p:sp>
    </p:spTree>
    <p:extLst>
      <p:ext uri="{BB962C8B-B14F-4D97-AF65-F5344CB8AC3E}">
        <p14:creationId xmlns:p14="http://schemas.microsoft.com/office/powerpoint/2010/main" val="296560172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Red/Gray Title Only">
    <p:spTree>
      <p:nvGrpSpPr>
        <p:cNvPr id="1" name=""/>
        <p:cNvGrpSpPr/>
        <p:nvPr/>
      </p:nvGrpSpPr>
      <p:grpSpPr>
        <a:xfrm>
          <a:off x="0" y="0"/>
          <a:ext cx="0" cy="0"/>
          <a:chOff x="0" y="0"/>
          <a:chExt cx="0" cy="0"/>
        </a:xfrm>
      </p:grpSpPr>
      <p:sp>
        <p:nvSpPr>
          <p:cNvPr id="10" name="Picture Placeholder 3"/>
          <p:cNvSpPr>
            <a:spLocks noGrp="1"/>
          </p:cNvSpPr>
          <p:nvPr>
            <p:ph type="pic" sz="quarter" idx="10" hasCustomPrompt="1"/>
          </p:nvPr>
        </p:nvSpPr>
        <p:spPr>
          <a:xfrm>
            <a:off x="203200" y="203682"/>
            <a:ext cx="5892800" cy="6450634"/>
          </a:xfrm>
          <a:solidFill>
            <a:srgbClr val="E7E7E5"/>
          </a:solidFill>
        </p:spPr>
        <p:txBody>
          <a:bodyPr>
            <a:normAutofit/>
          </a:bodyPr>
          <a:lstStyle>
            <a:lvl1pPr marL="0" marR="0" indent="0" algn="l" defTabSz="604738" rtl="0" eaLnBrk="1" fontAlgn="auto" latinLnBrk="0" hangingPunct="1">
              <a:lnSpc>
                <a:spcPct val="100000"/>
              </a:lnSpc>
              <a:spcBef>
                <a:spcPct val="20000"/>
              </a:spcBef>
              <a:spcAft>
                <a:spcPts val="0"/>
              </a:spcAft>
              <a:buClrTx/>
              <a:buSzTx/>
              <a:buFont typeface="Arial"/>
              <a:buNone/>
              <a:tabLst/>
              <a:defRPr sz="1587">
                <a:solidFill>
                  <a:srgbClr val="6C6463"/>
                </a:solidFill>
              </a:defRPr>
            </a:lvl1pPr>
          </a:lstStyle>
          <a:p>
            <a:r>
              <a:rPr lang="en-US" dirty="0"/>
              <a:t>ADD PHOTO HERE</a:t>
            </a:r>
          </a:p>
        </p:txBody>
      </p:sp>
      <p:sp>
        <p:nvSpPr>
          <p:cNvPr id="9" name="Date Placeholder 3"/>
          <p:cNvSpPr>
            <a:spLocks noGrp="1"/>
          </p:cNvSpPr>
          <p:nvPr>
            <p:ph type="dt" sz="half" idx="2"/>
          </p:nvPr>
        </p:nvSpPr>
        <p:spPr>
          <a:xfrm>
            <a:off x="203200" y="6423933"/>
            <a:ext cx="2844800" cy="214546"/>
          </a:xfrm>
          <a:prstGeom prst="rect">
            <a:avLst/>
          </a:prstGeom>
        </p:spPr>
        <p:txBody>
          <a:bodyPr vert="horz" lIns="91440" tIns="45720" rIns="91440" bIns="45720" rtlCol="0" anchor="ctr">
            <a:spAutoFit/>
          </a:bodyPr>
          <a:lstStyle>
            <a:lvl1pPr algn="l">
              <a:defRPr sz="794" b="0" i="0">
                <a:solidFill>
                  <a:schemeClr val="bg1"/>
                </a:solidFill>
                <a:latin typeface="Gill Sans MT"/>
                <a:cs typeface="Gill Sans MT"/>
              </a:defRPr>
            </a:lvl1pPr>
          </a:lstStyle>
          <a:p>
            <a:fld id="{EDCB9AD8-B407-4B3C-83C6-BC8789FFE562}" type="datetime1">
              <a:rPr lang="en-US" smtClean="0"/>
              <a:t>11/5/2019</a:t>
            </a:fld>
            <a:endParaRPr lang="en-US" dirty="0"/>
          </a:p>
        </p:txBody>
      </p:sp>
      <p:sp>
        <p:nvSpPr>
          <p:cNvPr id="11" name="Slide Number Placeholder 5"/>
          <p:cNvSpPr>
            <a:spLocks noGrp="1"/>
          </p:cNvSpPr>
          <p:nvPr>
            <p:ph type="sldNum" sz="quarter" idx="4"/>
          </p:nvPr>
        </p:nvSpPr>
        <p:spPr>
          <a:xfrm>
            <a:off x="9144000" y="6423933"/>
            <a:ext cx="2844800" cy="214546"/>
          </a:xfrm>
          <a:prstGeom prst="rect">
            <a:avLst/>
          </a:prstGeom>
        </p:spPr>
        <p:txBody>
          <a:bodyPr vert="horz" lIns="91440" tIns="45720" rIns="91440" bIns="45720" rtlCol="0" anchor="ctr">
            <a:spAutoFit/>
          </a:bodyPr>
          <a:lstStyle>
            <a:lvl1pPr algn="r">
              <a:defRPr sz="794" b="0" i="0">
                <a:solidFill>
                  <a:srgbClr val="6C6463"/>
                </a:solidFill>
                <a:latin typeface="Gill Sans MT"/>
                <a:cs typeface="Gill Sans MT"/>
              </a:defRPr>
            </a:lvl1pPr>
          </a:lstStyle>
          <a:p>
            <a:fld id="{42782948-4DBE-204D-AB9E-B65E067054AE}" type="slidenum">
              <a:rPr lang="en-US" smtClean="0"/>
              <a:pPr/>
              <a:t>‹#›</a:t>
            </a:fld>
            <a:endParaRPr lang="en-US" dirty="0"/>
          </a:p>
        </p:txBody>
      </p:sp>
      <p:sp>
        <p:nvSpPr>
          <p:cNvPr id="13" name="Text Placeholder 4"/>
          <p:cNvSpPr>
            <a:spLocks noGrp="1"/>
          </p:cNvSpPr>
          <p:nvPr>
            <p:ph type="body" sz="quarter" idx="12" hasCustomPrompt="1"/>
          </p:nvPr>
        </p:nvSpPr>
        <p:spPr>
          <a:xfrm rot="16200000">
            <a:off x="4601291" y="1468008"/>
            <a:ext cx="2743200" cy="214546"/>
          </a:xfrm>
        </p:spPr>
        <p:txBody>
          <a:bodyPr>
            <a:spAutoFit/>
          </a:bodyPr>
          <a:lstStyle>
            <a:lvl1pPr marL="0" indent="0" algn="r">
              <a:buNone/>
              <a:defRPr sz="794" baseline="0">
                <a:solidFill>
                  <a:srgbClr val="FFFFFF"/>
                </a:solidFill>
              </a:defRPr>
            </a:lvl1pPr>
            <a:lvl2pPr marL="304468" indent="0">
              <a:buNone/>
              <a:defRPr sz="2381">
                <a:solidFill>
                  <a:schemeClr val="bg1"/>
                </a:solidFill>
              </a:defRPr>
            </a:lvl2pPr>
            <a:lvl3pPr marL="608938" indent="0">
              <a:buNone/>
              <a:defRPr sz="2116">
                <a:solidFill>
                  <a:schemeClr val="bg1"/>
                </a:solidFill>
              </a:defRPr>
            </a:lvl3pPr>
            <a:lvl4pPr marL="905007" indent="0">
              <a:buNone/>
              <a:defRPr sz="1852">
                <a:solidFill>
                  <a:schemeClr val="bg1"/>
                </a:solidFill>
              </a:defRPr>
            </a:lvl4pPr>
            <a:lvl5pPr marL="1356462" indent="0">
              <a:buNone/>
              <a:defRPr sz="1587">
                <a:solidFill>
                  <a:schemeClr val="bg1"/>
                </a:solidFill>
              </a:defRPr>
            </a:lvl5pPr>
          </a:lstStyle>
          <a:p>
            <a:pPr lvl="0"/>
            <a:r>
              <a:rPr lang="en-US" dirty="0"/>
              <a:t>ADD PHOTO CREDIT HERE</a:t>
            </a:r>
          </a:p>
        </p:txBody>
      </p:sp>
      <p:sp>
        <p:nvSpPr>
          <p:cNvPr id="16" name="Title 1"/>
          <p:cNvSpPr>
            <a:spLocks noGrp="1"/>
          </p:cNvSpPr>
          <p:nvPr>
            <p:ph type="title" hasCustomPrompt="1"/>
          </p:nvPr>
        </p:nvSpPr>
        <p:spPr>
          <a:xfrm>
            <a:off x="6502805" y="2894860"/>
            <a:ext cx="5181195" cy="1107995"/>
          </a:xfrm>
        </p:spPr>
        <p:txBody>
          <a:bodyPr wrap="square" anchor="ctr" anchorCtr="0">
            <a:spAutoFit/>
          </a:bodyPr>
          <a:lstStyle>
            <a:lvl1pPr>
              <a:defRPr>
                <a:solidFill>
                  <a:srgbClr val="BA0C2F"/>
                </a:solidFill>
              </a:defRPr>
            </a:lvl1pPr>
          </a:lstStyle>
          <a:p>
            <a:r>
              <a:rPr lang="en-US" dirty="0"/>
              <a:t>CLICK TO EDIT MASTER TITLE STYLE</a:t>
            </a:r>
          </a:p>
        </p:txBody>
      </p:sp>
    </p:spTree>
    <p:extLst>
      <p:ext uri="{BB962C8B-B14F-4D97-AF65-F5344CB8AC3E}">
        <p14:creationId xmlns:p14="http://schemas.microsoft.com/office/powerpoint/2010/main" val="360132799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ontact Info">
    <p:spTree>
      <p:nvGrpSpPr>
        <p:cNvPr id="1" name=""/>
        <p:cNvGrpSpPr/>
        <p:nvPr/>
      </p:nvGrpSpPr>
      <p:grpSpPr>
        <a:xfrm>
          <a:off x="0" y="0"/>
          <a:ext cx="0" cy="0"/>
          <a:chOff x="0" y="0"/>
          <a:chExt cx="0" cy="0"/>
        </a:xfrm>
      </p:grpSpPr>
      <p:pic>
        <p:nvPicPr>
          <p:cNvPr id="10" name="Picture Placeholder 9"/>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203201" y="203681"/>
            <a:ext cx="11785601" cy="6450636"/>
          </a:xfrm>
          <a:prstGeom prst="rect">
            <a:avLst/>
          </a:prstGeom>
        </p:spPr>
      </p:pic>
      <p:sp>
        <p:nvSpPr>
          <p:cNvPr id="5" name="Text Placeholder 4"/>
          <p:cNvSpPr>
            <a:spLocks noGrp="1"/>
          </p:cNvSpPr>
          <p:nvPr>
            <p:ph type="body" sz="quarter" idx="12" hasCustomPrompt="1"/>
          </p:nvPr>
        </p:nvSpPr>
        <p:spPr>
          <a:xfrm rot="16200000">
            <a:off x="10494091" y="1468008"/>
            <a:ext cx="2743200" cy="214546"/>
          </a:xfrm>
        </p:spPr>
        <p:txBody>
          <a:bodyPr>
            <a:spAutoFit/>
          </a:bodyPr>
          <a:lstStyle>
            <a:lvl1pPr marL="0" indent="0" algn="r">
              <a:buNone/>
              <a:defRPr sz="794" baseline="0">
                <a:solidFill>
                  <a:srgbClr val="FFFFFF"/>
                </a:solidFill>
              </a:defRPr>
            </a:lvl1pPr>
            <a:lvl2pPr marL="304468" indent="0">
              <a:buNone/>
              <a:defRPr sz="2381">
                <a:solidFill>
                  <a:schemeClr val="bg1"/>
                </a:solidFill>
              </a:defRPr>
            </a:lvl2pPr>
            <a:lvl3pPr marL="608938" indent="0">
              <a:buNone/>
              <a:defRPr sz="2116">
                <a:solidFill>
                  <a:schemeClr val="bg1"/>
                </a:solidFill>
              </a:defRPr>
            </a:lvl3pPr>
            <a:lvl4pPr marL="905007" indent="0">
              <a:buNone/>
              <a:defRPr sz="1852">
                <a:solidFill>
                  <a:schemeClr val="bg1"/>
                </a:solidFill>
              </a:defRPr>
            </a:lvl4pPr>
            <a:lvl5pPr marL="1356462" indent="0">
              <a:buNone/>
              <a:defRPr sz="1587">
                <a:solidFill>
                  <a:schemeClr val="bg1"/>
                </a:solidFill>
              </a:defRPr>
            </a:lvl5pPr>
          </a:lstStyle>
          <a:p>
            <a:pPr lvl="0"/>
            <a:r>
              <a:rPr lang="en-US" dirty="0"/>
              <a:t>ADD PHOTO CREDIT HERE</a:t>
            </a:r>
          </a:p>
        </p:txBody>
      </p:sp>
      <p:sp>
        <p:nvSpPr>
          <p:cNvPr id="6" name="Date Placeholder 3"/>
          <p:cNvSpPr>
            <a:spLocks noGrp="1"/>
          </p:cNvSpPr>
          <p:nvPr>
            <p:ph type="dt" sz="half" idx="2"/>
          </p:nvPr>
        </p:nvSpPr>
        <p:spPr>
          <a:xfrm>
            <a:off x="203200" y="6423933"/>
            <a:ext cx="2844800" cy="214546"/>
          </a:xfrm>
          <a:prstGeom prst="rect">
            <a:avLst/>
          </a:prstGeom>
        </p:spPr>
        <p:txBody>
          <a:bodyPr vert="horz" lIns="91440" tIns="45720" rIns="91440" bIns="45720" rtlCol="0" anchor="ctr">
            <a:spAutoFit/>
          </a:bodyPr>
          <a:lstStyle>
            <a:lvl1pPr algn="l">
              <a:defRPr sz="794" b="0" i="0">
                <a:solidFill>
                  <a:srgbClr val="FFFFFF"/>
                </a:solidFill>
                <a:latin typeface="Gill Sans MT"/>
                <a:cs typeface="Gill Sans MT"/>
              </a:defRPr>
            </a:lvl1pPr>
          </a:lstStyle>
          <a:p>
            <a:fld id="{A3D29F4B-5D4A-4DD2-BC3D-64370943C223}" type="datetime1">
              <a:rPr lang="en-US" smtClean="0"/>
              <a:t>11/5/2019</a:t>
            </a:fld>
            <a:endParaRPr lang="en-US" dirty="0"/>
          </a:p>
        </p:txBody>
      </p:sp>
      <p:sp>
        <p:nvSpPr>
          <p:cNvPr id="8" name="Slide Number Placeholder 5"/>
          <p:cNvSpPr>
            <a:spLocks noGrp="1"/>
          </p:cNvSpPr>
          <p:nvPr>
            <p:ph type="sldNum" sz="quarter" idx="4"/>
          </p:nvPr>
        </p:nvSpPr>
        <p:spPr>
          <a:xfrm>
            <a:off x="9144000" y="6423933"/>
            <a:ext cx="2844800" cy="214546"/>
          </a:xfrm>
          <a:prstGeom prst="rect">
            <a:avLst/>
          </a:prstGeom>
        </p:spPr>
        <p:txBody>
          <a:bodyPr vert="horz" lIns="91440" tIns="45720" rIns="91440" bIns="45720" rtlCol="0" anchor="ctr">
            <a:spAutoFit/>
          </a:bodyPr>
          <a:lstStyle>
            <a:lvl1pPr algn="r">
              <a:defRPr sz="794" b="0" i="0">
                <a:solidFill>
                  <a:srgbClr val="FFFFFF"/>
                </a:solidFill>
                <a:latin typeface="Gill Sans MT"/>
                <a:cs typeface="Gill Sans MT"/>
              </a:defRPr>
            </a:lvl1pPr>
          </a:lstStyle>
          <a:p>
            <a:fld id="{42782948-4DBE-204D-AB9E-B65E067054AE}" type="slidenum">
              <a:rPr lang="en-US" smtClean="0"/>
              <a:pPr/>
              <a:t>‹#›</a:t>
            </a:fld>
            <a:endParaRPr lang="en-US" dirty="0"/>
          </a:p>
        </p:txBody>
      </p:sp>
      <p:pic>
        <p:nvPicPr>
          <p:cNvPr id="12" name="Picture 1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13025" y="5747196"/>
            <a:ext cx="1826231" cy="543508"/>
          </a:xfrm>
          <a:prstGeom prst="rect">
            <a:avLst/>
          </a:prstGeom>
          <a:effectLst/>
        </p:spPr>
      </p:pic>
      <p:sp>
        <p:nvSpPr>
          <p:cNvPr id="15" name="Subtitle 2"/>
          <p:cNvSpPr>
            <a:spLocks noGrp="1"/>
          </p:cNvSpPr>
          <p:nvPr>
            <p:ph type="subTitle" idx="1" hasCustomPrompt="1"/>
          </p:nvPr>
        </p:nvSpPr>
        <p:spPr>
          <a:xfrm>
            <a:off x="914400" y="4146997"/>
            <a:ext cx="4572000" cy="1600200"/>
          </a:xfrm>
          <a:effectLst>
            <a:outerShdw blurRad="254000" dir="5400000" algn="tl" rotWithShape="0">
              <a:srgbClr val="000000">
                <a:alpha val="40000"/>
              </a:srgbClr>
            </a:outerShdw>
          </a:effectLst>
        </p:spPr>
        <p:txBody>
          <a:bodyPr>
            <a:normAutofit/>
          </a:bodyPr>
          <a:lstStyle>
            <a:lvl1pPr marL="0" indent="0" algn="l">
              <a:buNone/>
              <a:defRPr sz="2116">
                <a:solidFill>
                  <a:schemeClr val="bg1"/>
                </a:solidFill>
              </a:defRPr>
            </a:lvl1pPr>
            <a:lvl2pPr marL="604738" indent="0" algn="ctr">
              <a:buNone/>
              <a:defRPr>
                <a:solidFill>
                  <a:schemeClr val="tx1">
                    <a:tint val="75000"/>
                  </a:schemeClr>
                </a:solidFill>
              </a:defRPr>
            </a:lvl2pPr>
            <a:lvl3pPr marL="1209477" indent="0" algn="ctr">
              <a:buNone/>
              <a:defRPr>
                <a:solidFill>
                  <a:schemeClr val="tx1">
                    <a:tint val="75000"/>
                  </a:schemeClr>
                </a:solidFill>
              </a:defRPr>
            </a:lvl3pPr>
            <a:lvl4pPr marL="1814215" indent="0" algn="ctr">
              <a:buNone/>
              <a:defRPr>
                <a:solidFill>
                  <a:schemeClr val="tx1">
                    <a:tint val="75000"/>
                  </a:schemeClr>
                </a:solidFill>
              </a:defRPr>
            </a:lvl4pPr>
            <a:lvl5pPr marL="2418954" indent="0" algn="ctr">
              <a:buNone/>
              <a:defRPr>
                <a:solidFill>
                  <a:schemeClr val="tx1">
                    <a:tint val="75000"/>
                  </a:schemeClr>
                </a:solidFill>
              </a:defRPr>
            </a:lvl5pPr>
            <a:lvl6pPr marL="3023692" indent="0" algn="ctr">
              <a:buNone/>
              <a:defRPr>
                <a:solidFill>
                  <a:schemeClr val="tx1">
                    <a:tint val="75000"/>
                  </a:schemeClr>
                </a:solidFill>
              </a:defRPr>
            </a:lvl6pPr>
            <a:lvl7pPr marL="3628431" indent="0" algn="ctr">
              <a:buNone/>
              <a:defRPr>
                <a:solidFill>
                  <a:schemeClr val="tx1">
                    <a:tint val="75000"/>
                  </a:schemeClr>
                </a:solidFill>
              </a:defRPr>
            </a:lvl7pPr>
            <a:lvl8pPr marL="4233169" indent="0" algn="ctr">
              <a:buNone/>
              <a:defRPr>
                <a:solidFill>
                  <a:schemeClr val="tx1">
                    <a:tint val="75000"/>
                  </a:schemeClr>
                </a:solidFill>
              </a:defRPr>
            </a:lvl8pPr>
            <a:lvl9pPr marL="4837908" indent="0" algn="ctr">
              <a:buNone/>
              <a:defRPr>
                <a:solidFill>
                  <a:schemeClr val="tx1">
                    <a:tint val="75000"/>
                  </a:schemeClr>
                </a:solidFill>
              </a:defRPr>
            </a:lvl9pPr>
          </a:lstStyle>
          <a:p>
            <a:r>
              <a:rPr lang="en-US" dirty="0"/>
              <a:t>CLICK TO EDIT MASTER SUBTITLE STYLE</a:t>
            </a:r>
          </a:p>
        </p:txBody>
      </p:sp>
      <p:cxnSp>
        <p:nvCxnSpPr>
          <p:cNvPr id="18" name="Straight Connector 17"/>
          <p:cNvCxnSpPr/>
          <p:nvPr userDrawn="1"/>
        </p:nvCxnSpPr>
        <p:spPr>
          <a:xfrm>
            <a:off x="995680" y="3932955"/>
            <a:ext cx="426720" cy="0"/>
          </a:xfrm>
          <a:prstGeom prst="line">
            <a:avLst/>
          </a:prstGeom>
          <a:ln w="19050">
            <a:solidFill>
              <a:srgbClr val="FFFFFF"/>
            </a:solidFill>
          </a:ln>
          <a:effectLst>
            <a:outerShdw blurRad="254000" dir="2700000" algn="tl" rotWithShape="0">
              <a:srgbClr val="000000">
                <a:alpha val="40000"/>
              </a:srgbClr>
            </a:outerShdw>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84308447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Cover - Full Red">
    <p:spTree>
      <p:nvGrpSpPr>
        <p:cNvPr id="1" name=""/>
        <p:cNvGrpSpPr/>
        <p:nvPr/>
      </p:nvGrpSpPr>
      <p:grpSpPr>
        <a:xfrm>
          <a:off x="0" y="0"/>
          <a:ext cx="0" cy="0"/>
          <a:chOff x="0" y="0"/>
          <a:chExt cx="0" cy="0"/>
        </a:xfrm>
      </p:grpSpPr>
      <p:sp>
        <p:nvSpPr>
          <p:cNvPr id="8" name="Date Placeholder 3"/>
          <p:cNvSpPr>
            <a:spLocks noGrp="1"/>
          </p:cNvSpPr>
          <p:nvPr>
            <p:ph type="dt" sz="half" idx="2"/>
          </p:nvPr>
        </p:nvSpPr>
        <p:spPr>
          <a:xfrm>
            <a:off x="203200" y="6423933"/>
            <a:ext cx="2844800" cy="214546"/>
          </a:xfrm>
          <a:prstGeom prst="rect">
            <a:avLst/>
          </a:prstGeom>
        </p:spPr>
        <p:txBody>
          <a:bodyPr vert="horz" lIns="91440" tIns="45720" rIns="91440" bIns="45720" rtlCol="0" anchor="ctr">
            <a:spAutoFit/>
          </a:bodyPr>
          <a:lstStyle>
            <a:lvl1pPr algn="l">
              <a:defRPr sz="794" b="0" i="0">
                <a:solidFill>
                  <a:srgbClr val="FFFFFF"/>
                </a:solidFill>
                <a:latin typeface="Gill Sans MT"/>
                <a:cs typeface="Gill Sans MT"/>
              </a:defRPr>
            </a:lvl1pPr>
          </a:lstStyle>
          <a:p>
            <a:fld id="{BF5FB370-5652-4117-9E22-25B6866FA67C}" type="datetime1">
              <a:rPr lang="en-US" smtClean="0"/>
              <a:t>11/5/2019</a:t>
            </a:fld>
            <a:endParaRPr lang="en-US" dirty="0"/>
          </a:p>
        </p:txBody>
      </p:sp>
      <p:sp>
        <p:nvSpPr>
          <p:cNvPr id="9" name="Footer Placeholder 4"/>
          <p:cNvSpPr>
            <a:spLocks noGrp="1"/>
          </p:cNvSpPr>
          <p:nvPr>
            <p:ph type="ftr" sz="quarter" idx="3"/>
          </p:nvPr>
        </p:nvSpPr>
        <p:spPr>
          <a:xfrm>
            <a:off x="4165600" y="6423933"/>
            <a:ext cx="3860800" cy="214546"/>
          </a:xfrm>
          <a:prstGeom prst="rect">
            <a:avLst/>
          </a:prstGeom>
        </p:spPr>
        <p:txBody>
          <a:bodyPr vert="horz" lIns="91440" tIns="45720" rIns="91440" bIns="45720" rtlCol="0" anchor="ctr">
            <a:spAutoFit/>
          </a:bodyPr>
          <a:lstStyle>
            <a:lvl1pPr algn="ctr">
              <a:defRPr sz="794" b="0" i="0">
                <a:solidFill>
                  <a:srgbClr val="FFFFFF"/>
                </a:solidFill>
                <a:latin typeface="Gill Sans MT"/>
                <a:cs typeface="Gill Sans MT"/>
              </a:defRPr>
            </a:lvl1pPr>
          </a:lstStyle>
          <a:p>
            <a:r>
              <a:rPr lang="en-US" dirty="0"/>
              <a:t>FOOTER GOES HERE</a:t>
            </a:r>
          </a:p>
        </p:txBody>
      </p:sp>
      <p:sp>
        <p:nvSpPr>
          <p:cNvPr id="10" name="Slide Number Placeholder 5"/>
          <p:cNvSpPr>
            <a:spLocks noGrp="1"/>
          </p:cNvSpPr>
          <p:nvPr>
            <p:ph type="sldNum" sz="quarter" idx="4"/>
          </p:nvPr>
        </p:nvSpPr>
        <p:spPr>
          <a:xfrm>
            <a:off x="9144000" y="6423933"/>
            <a:ext cx="2844800" cy="214546"/>
          </a:xfrm>
          <a:prstGeom prst="rect">
            <a:avLst/>
          </a:prstGeom>
        </p:spPr>
        <p:txBody>
          <a:bodyPr vert="horz" lIns="91440" tIns="45720" rIns="91440" bIns="45720" rtlCol="0" anchor="ctr">
            <a:spAutoFit/>
          </a:bodyPr>
          <a:lstStyle>
            <a:lvl1pPr algn="r">
              <a:defRPr sz="794" b="0" i="0">
                <a:solidFill>
                  <a:srgbClr val="FFFFFF"/>
                </a:solidFill>
                <a:latin typeface="Gill Sans MT"/>
                <a:cs typeface="Gill Sans MT"/>
              </a:defRPr>
            </a:lvl1pPr>
          </a:lstStyle>
          <a:p>
            <a:fld id="{42782948-4DBE-204D-AB9E-B65E067054AE}" type="slidenum">
              <a:rPr lang="en-US" smtClean="0"/>
              <a:pPr/>
              <a:t>‹#›</a:t>
            </a:fld>
            <a:endParaRPr lang="en-US" dirty="0"/>
          </a:p>
        </p:txBody>
      </p:sp>
      <p:sp>
        <p:nvSpPr>
          <p:cNvPr id="12" name="Title 1"/>
          <p:cNvSpPr>
            <a:spLocks noGrp="1"/>
          </p:cNvSpPr>
          <p:nvPr>
            <p:ph type="ctrTitle" hasCustomPrompt="1"/>
          </p:nvPr>
        </p:nvSpPr>
        <p:spPr>
          <a:xfrm>
            <a:off x="914400" y="2118715"/>
            <a:ext cx="5181600" cy="1600200"/>
          </a:xfrm>
          <a:effectLst/>
        </p:spPr>
        <p:txBody>
          <a:bodyPr anchor="b" anchorCtr="0">
            <a:normAutofit/>
          </a:bodyPr>
          <a:lstStyle>
            <a:lvl1pPr>
              <a:defRPr sz="3174">
                <a:solidFill>
                  <a:schemeClr val="bg1"/>
                </a:solidFill>
              </a:defRPr>
            </a:lvl1pPr>
          </a:lstStyle>
          <a:p>
            <a:r>
              <a:rPr lang="en-US" dirty="0"/>
              <a:t>CLICK TO EDIT MASTER TITLE STYLE</a:t>
            </a:r>
          </a:p>
        </p:txBody>
      </p:sp>
      <p:sp>
        <p:nvSpPr>
          <p:cNvPr id="13" name="Subtitle 2"/>
          <p:cNvSpPr>
            <a:spLocks noGrp="1"/>
          </p:cNvSpPr>
          <p:nvPr>
            <p:ph type="subTitle" idx="1" hasCustomPrompt="1"/>
          </p:nvPr>
        </p:nvSpPr>
        <p:spPr>
          <a:xfrm>
            <a:off x="914400" y="4146997"/>
            <a:ext cx="4572000" cy="1600200"/>
          </a:xfrm>
          <a:effectLst/>
        </p:spPr>
        <p:txBody>
          <a:bodyPr>
            <a:normAutofit/>
          </a:bodyPr>
          <a:lstStyle>
            <a:lvl1pPr marL="0" indent="0" algn="l">
              <a:buNone/>
              <a:defRPr sz="2116">
                <a:solidFill>
                  <a:schemeClr val="bg1"/>
                </a:solidFill>
              </a:defRPr>
            </a:lvl1pPr>
            <a:lvl2pPr marL="604738" indent="0" algn="ctr">
              <a:buNone/>
              <a:defRPr>
                <a:solidFill>
                  <a:schemeClr val="tx1">
                    <a:tint val="75000"/>
                  </a:schemeClr>
                </a:solidFill>
              </a:defRPr>
            </a:lvl2pPr>
            <a:lvl3pPr marL="1209477" indent="0" algn="ctr">
              <a:buNone/>
              <a:defRPr>
                <a:solidFill>
                  <a:schemeClr val="tx1">
                    <a:tint val="75000"/>
                  </a:schemeClr>
                </a:solidFill>
              </a:defRPr>
            </a:lvl3pPr>
            <a:lvl4pPr marL="1814215" indent="0" algn="ctr">
              <a:buNone/>
              <a:defRPr>
                <a:solidFill>
                  <a:schemeClr val="tx1">
                    <a:tint val="75000"/>
                  </a:schemeClr>
                </a:solidFill>
              </a:defRPr>
            </a:lvl4pPr>
            <a:lvl5pPr marL="2418954" indent="0" algn="ctr">
              <a:buNone/>
              <a:defRPr>
                <a:solidFill>
                  <a:schemeClr val="tx1">
                    <a:tint val="75000"/>
                  </a:schemeClr>
                </a:solidFill>
              </a:defRPr>
            </a:lvl5pPr>
            <a:lvl6pPr marL="3023692" indent="0" algn="ctr">
              <a:buNone/>
              <a:defRPr>
                <a:solidFill>
                  <a:schemeClr val="tx1">
                    <a:tint val="75000"/>
                  </a:schemeClr>
                </a:solidFill>
              </a:defRPr>
            </a:lvl6pPr>
            <a:lvl7pPr marL="3628431" indent="0" algn="ctr">
              <a:buNone/>
              <a:defRPr>
                <a:solidFill>
                  <a:schemeClr val="tx1">
                    <a:tint val="75000"/>
                  </a:schemeClr>
                </a:solidFill>
              </a:defRPr>
            </a:lvl7pPr>
            <a:lvl8pPr marL="4233169" indent="0" algn="ctr">
              <a:buNone/>
              <a:defRPr>
                <a:solidFill>
                  <a:schemeClr val="tx1">
                    <a:tint val="75000"/>
                  </a:schemeClr>
                </a:solidFill>
              </a:defRPr>
            </a:lvl8pPr>
            <a:lvl9pPr marL="4837908" indent="0" algn="ctr">
              <a:buNone/>
              <a:defRPr>
                <a:solidFill>
                  <a:schemeClr val="tx1">
                    <a:tint val="75000"/>
                  </a:schemeClr>
                </a:solidFill>
              </a:defRPr>
            </a:lvl9pPr>
          </a:lstStyle>
          <a:p>
            <a:r>
              <a:rPr lang="en-US" dirty="0"/>
              <a:t>CLICK TO EDIT MASTER SUBTITLE STYLE</a:t>
            </a:r>
          </a:p>
        </p:txBody>
      </p:sp>
      <p:cxnSp>
        <p:nvCxnSpPr>
          <p:cNvPr id="17" name="Straight Connector 16"/>
          <p:cNvCxnSpPr/>
          <p:nvPr userDrawn="1"/>
        </p:nvCxnSpPr>
        <p:spPr>
          <a:xfrm>
            <a:off x="995680" y="3932955"/>
            <a:ext cx="426720" cy="0"/>
          </a:xfrm>
          <a:prstGeom prst="line">
            <a:avLst/>
          </a:prstGeom>
          <a:ln w="19050">
            <a:solidFill>
              <a:srgbClr val="FFFFFF"/>
            </a:solidFill>
          </a:ln>
          <a:effectLst/>
        </p:spPr>
        <p:style>
          <a:lnRef idx="2">
            <a:schemeClr val="accent1"/>
          </a:lnRef>
          <a:fillRef idx="0">
            <a:schemeClr val="accent1"/>
          </a:fillRef>
          <a:effectRef idx="1">
            <a:schemeClr val="accent1"/>
          </a:effectRef>
          <a:fontRef idx="minor">
            <a:schemeClr val="tx1"/>
          </a:fontRef>
        </p:style>
      </p:cxnSp>
      <p:pic>
        <p:nvPicPr>
          <p:cNvPr id="14" name="Picture 1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13025" y="753866"/>
            <a:ext cx="1826231" cy="543508"/>
          </a:xfrm>
          <a:prstGeom prst="rect">
            <a:avLst/>
          </a:prstGeom>
          <a:effectLst>
            <a:outerShdw blurRad="254000" dir="2700000" algn="tl" rotWithShape="0">
              <a:srgbClr val="000000">
                <a:alpha val="20000"/>
              </a:srgbClr>
            </a:outerShdw>
          </a:effectLst>
        </p:spPr>
      </p:pic>
    </p:spTree>
    <p:extLst>
      <p:ext uri="{BB962C8B-B14F-4D97-AF65-F5344CB8AC3E}">
        <p14:creationId xmlns:p14="http://schemas.microsoft.com/office/powerpoint/2010/main" val="354553928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Divider - Full Red">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524000" y="707638"/>
            <a:ext cx="7315200" cy="580800"/>
          </a:xfrm>
        </p:spPr>
        <p:txBody>
          <a:bodyPr wrap="square" anchor="t" anchorCtr="0">
            <a:spAutoFit/>
          </a:bodyPr>
          <a:lstStyle>
            <a:lvl1pPr>
              <a:defRPr sz="3174">
                <a:solidFill>
                  <a:srgbClr val="FFFFFF"/>
                </a:solidFill>
              </a:defRPr>
            </a:lvl1pPr>
          </a:lstStyle>
          <a:p>
            <a:r>
              <a:rPr lang="en-US" dirty="0"/>
              <a:t>CLICK TO EDIT MASTER TITLE STYLE</a:t>
            </a:r>
          </a:p>
        </p:txBody>
      </p:sp>
      <p:sp>
        <p:nvSpPr>
          <p:cNvPr id="3" name="Date Placeholder 2"/>
          <p:cNvSpPr>
            <a:spLocks noGrp="1"/>
          </p:cNvSpPr>
          <p:nvPr>
            <p:ph type="dt" sz="half" idx="10"/>
          </p:nvPr>
        </p:nvSpPr>
        <p:spPr>
          <a:xfrm>
            <a:off x="203200" y="6423933"/>
            <a:ext cx="2844800" cy="214546"/>
          </a:xfrm>
        </p:spPr>
        <p:txBody>
          <a:bodyPr/>
          <a:lstStyle>
            <a:lvl1pPr>
              <a:defRPr>
                <a:solidFill>
                  <a:srgbClr val="FFFFFF"/>
                </a:solidFill>
              </a:defRPr>
            </a:lvl1pPr>
          </a:lstStyle>
          <a:p>
            <a:fld id="{D2D676C1-C975-4810-A43D-8D7D2A1395F5}" type="datetime1">
              <a:rPr lang="en-US" smtClean="0"/>
              <a:t>11/5/2019</a:t>
            </a:fld>
            <a:endParaRPr lang="en-US" dirty="0"/>
          </a:p>
        </p:txBody>
      </p:sp>
      <p:sp>
        <p:nvSpPr>
          <p:cNvPr id="4" name="Footer Placeholder 3"/>
          <p:cNvSpPr>
            <a:spLocks noGrp="1"/>
          </p:cNvSpPr>
          <p:nvPr>
            <p:ph type="ftr" sz="quarter" idx="11"/>
          </p:nvPr>
        </p:nvSpPr>
        <p:spPr>
          <a:xfrm>
            <a:off x="4165600" y="6423933"/>
            <a:ext cx="3860800" cy="214546"/>
          </a:xfrm>
        </p:spPr>
        <p:txBody>
          <a:bodyPr/>
          <a:lstStyle>
            <a:lvl1pPr>
              <a:defRPr>
                <a:solidFill>
                  <a:srgbClr val="FFFFFF"/>
                </a:solidFill>
              </a:defRPr>
            </a:lvl1pPr>
          </a:lstStyle>
          <a:p>
            <a:r>
              <a:rPr lang="en-US" dirty="0"/>
              <a:t>FOOTER GOES HERE</a:t>
            </a:r>
          </a:p>
        </p:txBody>
      </p:sp>
      <p:sp>
        <p:nvSpPr>
          <p:cNvPr id="5" name="Slide Number Placeholder 4"/>
          <p:cNvSpPr>
            <a:spLocks noGrp="1"/>
          </p:cNvSpPr>
          <p:nvPr>
            <p:ph type="sldNum" sz="quarter" idx="12"/>
          </p:nvPr>
        </p:nvSpPr>
        <p:spPr>
          <a:xfrm>
            <a:off x="9144000" y="6423933"/>
            <a:ext cx="2844800" cy="214546"/>
          </a:xfrm>
        </p:spPr>
        <p:txBody>
          <a:bodyPr/>
          <a:lstStyle>
            <a:lvl1pPr>
              <a:defRPr>
                <a:solidFill>
                  <a:srgbClr val="FFFFFF"/>
                </a:solidFill>
              </a:defRPr>
            </a:lvl1pPr>
          </a:lstStyle>
          <a:p>
            <a:fld id="{42782948-4DBE-204D-AB9E-B65E067054AE}" type="slidenum">
              <a:rPr lang="en-US" smtClean="0"/>
              <a:pPr/>
              <a:t>‹#›</a:t>
            </a:fld>
            <a:endParaRPr lang="en-US" dirty="0"/>
          </a:p>
        </p:txBody>
      </p:sp>
      <p:pic>
        <p:nvPicPr>
          <p:cNvPr id="9" name="Picture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13025" y="5747196"/>
            <a:ext cx="1826231" cy="543508"/>
          </a:xfrm>
          <a:prstGeom prst="rect">
            <a:avLst/>
          </a:prstGeom>
          <a:effectLst/>
        </p:spPr>
      </p:pic>
      <p:cxnSp>
        <p:nvCxnSpPr>
          <p:cNvPr id="13" name="Straight Connector 12"/>
          <p:cNvCxnSpPr/>
          <p:nvPr userDrawn="1"/>
        </p:nvCxnSpPr>
        <p:spPr>
          <a:xfrm>
            <a:off x="995680" y="909220"/>
            <a:ext cx="426720" cy="0"/>
          </a:xfrm>
          <a:prstGeom prst="line">
            <a:avLst/>
          </a:prstGeom>
          <a:ln w="19050">
            <a:solidFill>
              <a:srgbClr val="FFFFFF"/>
            </a:solidFill>
          </a:ln>
          <a:effectLst>
            <a:outerShdw blurRad="254000" dir="2700000" algn="tl" rotWithShape="0">
              <a:srgbClr val="000000">
                <a:alpha val="40000"/>
              </a:srgbClr>
            </a:outerShdw>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30281780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ver - Full Red">
    <p:spTree>
      <p:nvGrpSpPr>
        <p:cNvPr id="1" name=""/>
        <p:cNvGrpSpPr/>
        <p:nvPr/>
      </p:nvGrpSpPr>
      <p:grpSpPr>
        <a:xfrm>
          <a:off x="0" y="0"/>
          <a:ext cx="0" cy="0"/>
          <a:chOff x="0" y="0"/>
          <a:chExt cx="0" cy="0"/>
        </a:xfrm>
      </p:grpSpPr>
      <p:sp>
        <p:nvSpPr>
          <p:cNvPr id="8" name="Date Placeholder 3"/>
          <p:cNvSpPr>
            <a:spLocks noGrp="1"/>
          </p:cNvSpPr>
          <p:nvPr>
            <p:ph type="dt" sz="half" idx="2"/>
          </p:nvPr>
        </p:nvSpPr>
        <p:spPr>
          <a:xfrm>
            <a:off x="203200" y="6423933"/>
            <a:ext cx="2844800" cy="214546"/>
          </a:xfrm>
          <a:prstGeom prst="rect">
            <a:avLst/>
          </a:prstGeom>
        </p:spPr>
        <p:txBody>
          <a:bodyPr vert="horz" lIns="91440" tIns="45720" rIns="91440" bIns="45720" rtlCol="0" anchor="ctr">
            <a:spAutoFit/>
          </a:bodyPr>
          <a:lstStyle>
            <a:lvl1pPr algn="l">
              <a:defRPr sz="794" b="0" i="0">
                <a:solidFill>
                  <a:srgbClr val="FFFFFF"/>
                </a:solidFill>
                <a:latin typeface="Gill Sans MT"/>
                <a:cs typeface="Gill Sans MT"/>
              </a:defRPr>
            </a:lvl1pPr>
          </a:lstStyle>
          <a:p>
            <a:fld id="{0FF132F5-F5B2-4D67-B95D-235B7E85D0F2}" type="datetime1">
              <a:rPr lang="en-US" smtClean="0"/>
              <a:t>11/5/2019</a:t>
            </a:fld>
            <a:endParaRPr lang="en-US" dirty="0"/>
          </a:p>
        </p:txBody>
      </p:sp>
      <p:sp>
        <p:nvSpPr>
          <p:cNvPr id="9" name="Footer Placeholder 4"/>
          <p:cNvSpPr>
            <a:spLocks noGrp="1"/>
          </p:cNvSpPr>
          <p:nvPr>
            <p:ph type="ftr" sz="quarter" idx="3"/>
          </p:nvPr>
        </p:nvSpPr>
        <p:spPr>
          <a:xfrm>
            <a:off x="4165600" y="6423933"/>
            <a:ext cx="3860800" cy="214546"/>
          </a:xfrm>
          <a:prstGeom prst="rect">
            <a:avLst/>
          </a:prstGeom>
        </p:spPr>
        <p:txBody>
          <a:bodyPr vert="horz" lIns="91440" tIns="45720" rIns="91440" bIns="45720" rtlCol="0" anchor="ctr">
            <a:spAutoFit/>
          </a:bodyPr>
          <a:lstStyle>
            <a:lvl1pPr algn="ctr">
              <a:defRPr sz="794" b="0" i="0">
                <a:solidFill>
                  <a:srgbClr val="FFFFFF"/>
                </a:solidFill>
                <a:latin typeface="Gill Sans MT"/>
                <a:cs typeface="Gill Sans MT"/>
              </a:defRPr>
            </a:lvl1pPr>
          </a:lstStyle>
          <a:p>
            <a:r>
              <a:rPr lang="en-US" dirty="0"/>
              <a:t>FOOTER GOES HERE</a:t>
            </a:r>
          </a:p>
        </p:txBody>
      </p:sp>
      <p:sp>
        <p:nvSpPr>
          <p:cNvPr id="10" name="Slide Number Placeholder 5"/>
          <p:cNvSpPr>
            <a:spLocks noGrp="1"/>
          </p:cNvSpPr>
          <p:nvPr>
            <p:ph type="sldNum" sz="quarter" idx="4"/>
          </p:nvPr>
        </p:nvSpPr>
        <p:spPr>
          <a:xfrm>
            <a:off x="9144000" y="6423933"/>
            <a:ext cx="2844800" cy="214546"/>
          </a:xfrm>
          <a:prstGeom prst="rect">
            <a:avLst/>
          </a:prstGeom>
        </p:spPr>
        <p:txBody>
          <a:bodyPr vert="horz" lIns="91440" tIns="45720" rIns="91440" bIns="45720" rtlCol="0" anchor="ctr">
            <a:spAutoFit/>
          </a:bodyPr>
          <a:lstStyle>
            <a:lvl1pPr algn="r">
              <a:defRPr sz="794" b="0" i="0">
                <a:solidFill>
                  <a:srgbClr val="FFFFFF"/>
                </a:solidFill>
                <a:latin typeface="Gill Sans MT"/>
                <a:cs typeface="Gill Sans MT"/>
              </a:defRPr>
            </a:lvl1pPr>
          </a:lstStyle>
          <a:p>
            <a:fld id="{42782948-4DBE-204D-AB9E-B65E067054AE}" type="slidenum">
              <a:rPr lang="en-US" smtClean="0"/>
              <a:pPr/>
              <a:t>‹#›</a:t>
            </a:fld>
            <a:endParaRPr lang="en-US" dirty="0"/>
          </a:p>
        </p:txBody>
      </p:sp>
      <p:sp>
        <p:nvSpPr>
          <p:cNvPr id="12" name="Title 1"/>
          <p:cNvSpPr>
            <a:spLocks noGrp="1"/>
          </p:cNvSpPr>
          <p:nvPr>
            <p:ph type="ctrTitle" hasCustomPrompt="1"/>
          </p:nvPr>
        </p:nvSpPr>
        <p:spPr>
          <a:xfrm>
            <a:off x="914400" y="2118715"/>
            <a:ext cx="5181600" cy="1600200"/>
          </a:xfrm>
          <a:effectLst/>
        </p:spPr>
        <p:txBody>
          <a:bodyPr anchor="b" anchorCtr="0">
            <a:normAutofit/>
          </a:bodyPr>
          <a:lstStyle>
            <a:lvl1pPr>
              <a:defRPr sz="3174">
                <a:solidFill>
                  <a:schemeClr val="bg1"/>
                </a:solidFill>
              </a:defRPr>
            </a:lvl1pPr>
          </a:lstStyle>
          <a:p>
            <a:r>
              <a:rPr lang="en-US" dirty="0"/>
              <a:t>CLICK TO EDIT MASTER TITLE STYLE</a:t>
            </a:r>
          </a:p>
        </p:txBody>
      </p:sp>
      <p:sp>
        <p:nvSpPr>
          <p:cNvPr id="13" name="Subtitle 2"/>
          <p:cNvSpPr>
            <a:spLocks noGrp="1"/>
          </p:cNvSpPr>
          <p:nvPr>
            <p:ph type="subTitle" idx="1" hasCustomPrompt="1"/>
          </p:nvPr>
        </p:nvSpPr>
        <p:spPr>
          <a:xfrm>
            <a:off x="914400" y="4146997"/>
            <a:ext cx="4572000" cy="1600200"/>
          </a:xfrm>
          <a:effectLst/>
        </p:spPr>
        <p:txBody>
          <a:bodyPr>
            <a:normAutofit/>
          </a:bodyPr>
          <a:lstStyle>
            <a:lvl1pPr marL="0" indent="0" algn="l">
              <a:buNone/>
              <a:defRPr sz="2116">
                <a:solidFill>
                  <a:schemeClr val="bg1"/>
                </a:solidFill>
              </a:defRPr>
            </a:lvl1pPr>
            <a:lvl2pPr marL="604738" indent="0" algn="ctr">
              <a:buNone/>
              <a:defRPr>
                <a:solidFill>
                  <a:schemeClr val="tx1">
                    <a:tint val="75000"/>
                  </a:schemeClr>
                </a:solidFill>
              </a:defRPr>
            </a:lvl2pPr>
            <a:lvl3pPr marL="1209477" indent="0" algn="ctr">
              <a:buNone/>
              <a:defRPr>
                <a:solidFill>
                  <a:schemeClr val="tx1">
                    <a:tint val="75000"/>
                  </a:schemeClr>
                </a:solidFill>
              </a:defRPr>
            </a:lvl3pPr>
            <a:lvl4pPr marL="1814215" indent="0" algn="ctr">
              <a:buNone/>
              <a:defRPr>
                <a:solidFill>
                  <a:schemeClr val="tx1">
                    <a:tint val="75000"/>
                  </a:schemeClr>
                </a:solidFill>
              </a:defRPr>
            </a:lvl4pPr>
            <a:lvl5pPr marL="2418954" indent="0" algn="ctr">
              <a:buNone/>
              <a:defRPr>
                <a:solidFill>
                  <a:schemeClr val="tx1">
                    <a:tint val="75000"/>
                  </a:schemeClr>
                </a:solidFill>
              </a:defRPr>
            </a:lvl5pPr>
            <a:lvl6pPr marL="3023692" indent="0" algn="ctr">
              <a:buNone/>
              <a:defRPr>
                <a:solidFill>
                  <a:schemeClr val="tx1">
                    <a:tint val="75000"/>
                  </a:schemeClr>
                </a:solidFill>
              </a:defRPr>
            </a:lvl6pPr>
            <a:lvl7pPr marL="3628431" indent="0" algn="ctr">
              <a:buNone/>
              <a:defRPr>
                <a:solidFill>
                  <a:schemeClr val="tx1">
                    <a:tint val="75000"/>
                  </a:schemeClr>
                </a:solidFill>
              </a:defRPr>
            </a:lvl7pPr>
            <a:lvl8pPr marL="4233169" indent="0" algn="ctr">
              <a:buNone/>
              <a:defRPr>
                <a:solidFill>
                  <a:schemeClr val="tx1">
                    <a:tint val="75000"/>
                  </a:schemeClr>
                </a:solidFill>
              </a:defRPr>
            </a:lvl8pPr>
            <a:lvl9pPr marL="4837908" indent="0" algn="ctr">
              <a:buNone/>
              <a:defRPr>
                <a:solidFill>
                  <a:schemeClr val="tx1">
                    <a:tint val="75000"/>
                  </a:schemeClr>
                </a:solidFill>
              </a:defRPr>
            </a:lvl9pPr>
          </a:lstStyle>
          <a:p>
            <a:r>
              <a:rPr lang="en-US" dirty="0"/>
              <a:t>CLICK TO EDIT MASTER SUBTITLE STYLE</a:t>
            </a:r>
          </a:p>
        </p:txBody>
      </p:sp>
      <p:cxnSp>
        <p:nvCxnSpPr>
          <p:cNvPr id="17" name="Straight Connector 16"/>
          <p:cNvCxnSpPr/>
          <p:nvPr userDrawn="1"/>
        </p:nvCxnSpPr>
        <p:spPr>
          <a:xfrm>
            <a:off x="995680" y="3932955"/>
            <a:ext cx="426720" cy="0"/>
          </a:xfrm>
          <a:prstGeom prst="line">
            <a:avLst/>
          </a:prstGeom>
          <a:ln w="19050">
            <a:solidFill>
              <a:srgbClr val="FFFFFF"/>
            </a:solidFill>
          </a:ln>
          <a:effectLst/>
        </p:spPr>
        <p:style>
          <a:lnRef idx="2">
            <a:schemeClr val="accent1"/>
          </a:lnRef>
          <a:fillRef idx="0">
            <a:schemeClr val="accent1"/>
          </a:fillRef>
          <a:effectRef idx="1">
            <a:schemeClr val="accent1"/>
          </a:effectRef>
          <a:fontRef idx="minor">
            <a:schemeClr val="tx1"/>
          </a:fontRef>
        </p:style>
      </p:cxnSp>
      <p:pic>
        <p:nvPicPr>
          <p:cNvPr id="14" name="Picture 1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13025" y="753866"/>
            <a:ext cx="1826231" cy="543508"/>
          </a:xfrm>
          <a:prstGeom prst="rect">
            <a:avLst/>
          </a:prstGeom>
          <a:effectLst>
            <a:outerShdw blurRad="254000" dir="2700000" algn="tl" rotWithShape="0">
              <a:srgbClr val="000000">
                <a:alpha val="20000"/>
              </a:srgbClr>
            </a:outerShdw>
          </a:effectLst>
        </p:spPr>
      </p:pic>
    </p:spTree>
    <p:extLst>
      <p:ext uri="{BB962C8B-B14F-4D97-AF65-F5344CB8AC3E}">
        <p14:creationId xmlns:p14="http://schemas.microsoft.com/office/powerpoint/2010/main" val="359123110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2_Red/Gray 1 Content">
    <p:spTree>
      <p:nvGrpSpPr>
        <p:cNvPr id="1" name=""/>
        <p:cNvGrpSpPr/>
        <p:nvPr/>
      </p:nvGrpSpPr>
      <p:grpSpPr>
        <a:xfrm>
          <a:off x="0" y="0"/>
          <a:ext cx="0" cy="0"/>
          <a:chOff x="0" y="0"/>
          <a:chExt cx="0" cy="0"/>
        </a:xfrm>
      </p:grpSpPr>
      <p:sp>
        <p:nvSpPr>
          <p:cNvPr id="8" name="Date Placeholder 3"/>
          <p:cNvSpPr>
            <a:spLocks noGrp="1"/>
          </p:cNvSpPr>
          <p:nvPr>
            <p:ph type="dt" sz="half" idx="2"/>
          </p:nvPr>
        </p:nvSpPr>
        <p:spPr>
          <a:xfrm>
            <a:off x="203200" y="6423933"/>
            <a:ext cx="2844800" cy="214546"/>
          </a:xfrm>
          <a:prstGeom prst="rect">
            <a:avLst/>
          </a:prstGeom>
        </p:spPr>
        <p:txBody>
          <a:bodyPr vert="horz" lIns="91440" tIns="45720" rIns="91440" bIns="45720" rtlCol="0" anchor="ctr">
            <a:spAutoFit/>
          </a:bodyPr>
          <a:lstStyle>
            <a:lvl1pPr algn="l">
              <a:defRPr sz="794" b="0" i="0">
                <a:solidFill>
                  <a:srgbClr val="6C6463"/>
                </a:solidFill>
                <a:latin typeface="Gill Sans MT"/>
                <a:cs typeface="Gill Sans MT"/>
              </a:defRPr>
            </a:lvl1pPr>
          </a:lstStyle>
          <a:p>
            <a:fld id="{A38DABD6-C626-4D2B-8BBA-841C972D1952}" type="datetime1">
              <a:rPr lang="en-US" smtClean="0"/>
              <a:t>11/5/2019</a:t>
            </a:fld>
            <a:endParaRPr lang="en-US" dirty="0"/>
          </a:p>
        </p:txBody>
      </p:sp>
      <p:sp>
        <p:nvSpPr>
          <p:cNvPr id="9" name="Footer Placeholder 4"/>
          <p:cNvSpPr>
            <a:spLocks noGrp="1"/>
          </p:cNvSpPr>
          <p:nvPr>
            <p:ph type="ftr" sz="quarter" idx="3"/>
          </p:nvPr>
        </p:nvSpPr>
        <p:spPr>
          <a:xfrm>
            <a:off x="4165600" y="6423933"/>
            <a:ext cx="3860800" cy="214546"/>
          </a:xfrm>
          <a:prstGeom prst="rect">
            <a:avLst/>
          </a:prstGeom>
        </p:spPr>
        <p:txBody>
          <a:bodyPr vert="horz" lIns="91440" tIns="45720" rIns="91440" bIns="45720" rtlCol="0" anchor="ctr">
            <a:spAutoFit/>
          </a:bodyPr>
          <a:lstStyle>
            <a:lvl1pPr algn="ctr">
              <a:defRPr sz="794" b="0" i="0">
                <a:solidFill>
                  <a:srgbClr val="6C6463"/>
                </a:solidFill>
                <a:latin typeface="Gill Sans MT"/>
                <a:cs typeface="Gill Sans MT"/>
              </a:defRPr>
            </a:lvl1pPr>
          </a:lstStyle>
          <a:p>
            <a:r>
              <a:rPr lang="en-US" dirty="0"/>
              <a:t>FOOTER GOES HERE</a:t>
            </a:r>
          </a:p>
        </p:txBody>
      </p:sp>
      <p:sp>
        <p:nvSpPr>
          <p:cNvPr id="10" name="Slide Number Placeholder 5"/>
          <p:cNvSpPr>
            <a:spLocks noGrp="1"/>
          </p:cNvSpPr>
          <p:nvPr>
            <p:ph type="sldNum" sz="quarter" idx="4"/>
          </p:nvPr>
        </p:nvSpPr>
        <p:spPr>
          <a:xfrm>
            <a:off x="9144000" y="6423933"/>
            <a:ext cx="2844800" cy="214546"/>
          </a:xfrm>
          <a:prstGeom prst="rect">
            <a:avLst/>
          </a:prstGeom>
        </p:spPr>
        <p:txBody>
          <a:bodyPr vert="horz" lIns="91440" tIns="45720" rIns="91440" bIns="45720" rtlCol="0" anchor="ctr">
            <a:spAutoFit/>
          </a:bodyPr>
          <a:lstStyle>
            <a:lvl1pPr algn="r">
              <a:defRPr sz="794" b="0" i="0">
                <a:solidFill>
                  <a:srgbClr val="6C6463"/>
                </a:solidFill>
                <a:latin typeface="Gill Sans MT"/>
                <a:cs typeface="Gill Sans MT"/>
              </a:defRPr>
            </a:lvl1pPr>
          </a:lstStyle>
          <a:p>
            <a:fld id="{42782948-4DBE-204D-AB9E-B65E067054AE}" type="slidenum">
              <a:rPr lang="en-US" smtClean="0"/>
              <a:pPr/>
              <a:t>‹#›</a:t>
            </a:fld>
            <a:endParaRPr lang="en-US" dirty="0"/>
          </a:p>
        </p:txBody>
      </p:sp>
      <p:sp>
        <p:nvSpPr>
          <p:cNvPr id="12" name="Title Placeholder 1"/>
          <p:cNvSpPr>
            <a:spLocks noGrp="1"/>
          </p:cNvSpPr>
          <p:nvPr>
            <p:ph type="title"/>
          </p:nvPr>
        </p:nvSpPr>
        <p:spPr>
          <a:xfrm>
            <a:off x="914805" y="933168"/>
            <a:ext cx="10363200" cy="580800"/>
          </a:xfrm>
          <a:prstGeom prst="rect">
            <a:avLst/>
          </a:prstGeom>
        </p:spPr>
        <p:txBody>
          <a:bodyPr vert="horz" lIns="91440" tIns="45720" rIns="91440" bIns="45720" rtlCol="0" anchor="b" anchorCtr="0">
            <a:spAutoFit/>
          </a:bodyPr>
          <a:lstStyle>
            <a:lvl1pPr>
              <a:defRPr>
                <a:solidFill>
                  <a:srgbClr val="0067B9"/>
                </a:solidFill>
              </a:defRPr>
            </a:lvl1pPr>
          </a:lstStyle>
          <a:p>
            <a:r>
              <a:rPr lang="en-US"/>
              <a:t>Click to edit Master title style</a:t>
            </a:r>
            <a:endParaRPr lang="en-US" dirty="0"/>
          </a:p>
        </p:txBody>
      </p:sp>
      <p:sp>
        <p:nvSpPr>
          <p:cNvPr id="13" name="Text Placeholder 2"/>
          <p:cNvSpPr>
            <a:spLocks noGrp="1"/>
          </p:cNvSpPr>
          <p:nvPr>
            <p:ph idx="1" hasCustomPrompt="1"/>
          </p:nvPr>
        </p:nvSpPr>
        <p:spPr>
          <a:xfrm>
            <a:off x="914400" y="1715549"/>
            <a:ext cx="10363200" cy="4233230"/>
          </a:xfrm>
          <a:prstGeom prst="rect">
            <a:avLst/>
          </a:prstGeom>
        </p:spPr>
        <p:txBody>
          <a:bodyPr vert="horz" lIns="91440" tIns="45720" rIns="91440" bIns="45720" rtlCol="0">
            <a:normAutofit/>
          </a:bodyPr>
          <a:lstStyle>
            <a:lvl1pPr marL="304470" marR="0" indent="-304470" algn="l" defTabSz="604738" rtl="0" eaLnBrk="1" fontAlgn="auto" latinLnBrk="0" hangingPunct="1">
              <a:lnSpc>
                <a:spcPct val="100000"/>
              </a:lnSpc>
              <a:spcBef>
                <a:spcPts val="0"/>
              </a:spcBef>
              <a:spcAft>
                <a:spcPts val="1058"/>
              </a:spcAft>
              <a:buClrTx/>
              <a:buSzTx/>
              <a:buFont typeface="Arial"/>
              <a:buChar char="•"/>
              <a:tabLst/>
              <a:defRPr/>
            </a:lvl1pPr>
          </a:lstStyle>
          <a:p>
            <a:pPr marL="304470" marR="0" lvl="0" indent="-304470" algn="l" defTabSz="604738" rtl="0" eaLnBrk="1" fontAlgn="auto" latinLnBrk="0" hangingPunct="1">
              <a:lnSpc>
                <a:spcPct val="100000"/>
              </a:lnSpc>
              <a:spcBef>
                <a:spcPts val="0"/>
              </a:spcBef>
              <a:spcAft>
                <a:spcPts val="1058"/>
              </a:spcAft>
              <a:buClrTx/>
              <a:buSzTx/>
              <a:buFont typeface="Arial"/>
              <a:buChar char="•"/>
              <a:tabLst/>
              <a:defRPr/>
            </a:pPr>
            <a:r>
              <a:rPr kumimoji="0" lang="en-US" sz="2116" b="0" i="0" u="none" strike="noStrike" kern="1200" cap="none" spc="0" normalizeH="0" baseline="0" noProof="0" dirty="0">
                <a:ln>
                  <a:noFill/>
                </a:ln>
                <a:solidFill>
                  <a:srgbClr val="6C6463"/>
                </a:solidFill>
                <a:effectLst/>
                <a:uLnTx/>
                <a:uFillTx/>
                <a:latin typeface="Gill Sans MT"/>
                <a:ea typeface="+mn-ea"/>
                <a:cs typeface="Gill Sans MT"/>
              </a:rPr>
              <a:t>Click to edit Master text styles</a:t>
            </a:r>
          </a:p>
          <a:p>
            <a:pPr marL="905009" marR="0" lvl="1" indent="-304470" algn="l" defTabSz="604738" rtl="0" eaLnBrk="1" fontAlgn="auto" latinLnBrk="0" hangingPunct="1">
              <a:lnSpc>
                <a:spcPct val="100000"/>
              </a:lnSpc>
              <a:spcBef>
                <a:spcPts val="0"/>
              </a:spcBef>
              <a:spcAft>
                <a:spcPts val="1058"/>
              </a:spcAft>
              <a:buClrTx/>
              <a:buSzTx/>
              <a:buFont typeface="Arial"/>
              <a:buChar char="–"/>
              <a:tabLst/>
              <a:defRPr/>
            </a:pPr>
            <a:r>
              <a:rPr kumimoji="0" lang="en-US" sz="2116" b="0" i="0" u="none" strike="noStrike" kern="1200" cap="none" spc="0" normalizeH="0" baseline="0" noProof="0" dirty="0">
                <a:ln>
                  <a:noFill/>
                </a:ln>
                <a:solidFill>
                  <a:srgbClr val="6C6463"/>
                </a:solidFill>
                <a:effectLst/>
                <a:uLnTx/>
                <a:uFillTx/>
                <a:latin typeface="Gill Sans MT"/>
                <a:ea typeface="+mn-ea"/>
                <a:cs typeface="Gill Sans MT"/>
              </a:rPr>
              <a:t>Second level</a:t>
            </a:r>
          </a:p>
        </p:txBody>
      </p:sp>
    </p:spTree>
    <p:extLst>
      <p:ext uri="{BB962C8B-B14F-4D97-AF65-F5344CB8AC3E}">
        <p14:creationId xmlns:p14="http://schemas.microsoft.com/office/powerpoint/2010/main" val="36395772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2_Red/Gray 2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914805" y="1715549"/>
            <a:ext cx="5079595" cy="4233230"/>
          </a:xfrm>
        </p:spPr>
        <p:txBody>
          <a:bodyPr>
            <a:normAutofit/>
          </a:bodyPr>
          <a:lstStyle>
            <a:lvl1pPr>
              <a:defRPr sz="2116">
                <a:solidFill>
                  <a:srgbClr val="6C6463"/>
                </a:solidFill>
              </a:defRPr>
            </a:lvl1pPr>
            <a:lvl2pPr>
              <a:defRPr sz="2116">
                <a:solidFill>
                  <a:srgbClr val="6C6463"/>
                </a:solidFill>
              </a:defRPr>
            </a:lvl2pPr>
            <a:lvl3pPr>
              <a:defRPr sz="2116">
                <a:solidFill>
                  <a:srgbClr val="6C6463"/>
                </a:solidFill>
              </a:defRPr>
            </a:lvl3pPr>
            <a:lvl4pPr>
              <a:defRPr sz="1852">
                <a:solidFill>
                  <a:srgbClr val="6C6463"/>
                </a:solidFill>
              </a:defRPr>
            </a:lvl4pPr>
            <a:lvl5pPr>
              <a:defRPr sz="2116">
                <a:solidFill>
                  <a:srgbClr val="6C6463"/>
                </a:solidFill>
              </a:defRPr>
            </a:lvl5pPr>
            <a:lvl6pPr>
              <a:defRPr sz="2381"/>
            </a:lvl6pPr>
            <a:lvl7pPr>
              <a:defRPr sz="2381"/>
            </a:lvl7pPr>
            <a:lvl8pPr>
              <a:defRPr sz="2381"/>
            </a:lvl8pPr>
            <a:lvl9pPr>
              <a:defRPr sz="2381"/>
            </a:lvl9pPr>
          </a:lstStyle>
          <a:p>
            <a:pPr lvl="0"/>
            <a:r>
              <a:rPr lang="en-US"/>
              <a:t>Click to edit Master text styles</a:t>
            </a:r>
          </a:p>
          <a:p>
            <a:pPr lvl="1"/>
            <a:r>
              <a:rPr lang="en-US"/>
              <a:t>Second level</a:t>
            </a:r>
          </a:p>
        </p:txBody>
      </p:sp>
      <p:sp>
        <p:nvSpPr>
          <p:cNvPr id="4" name="Content Placeholder 3"/>
          <p:cNvSpPr>
            <a:spLocks noGrp="1"/>
          </p:cNvSpPr>
          <p:nvPr>
            <p:ph sz="half" idx="2"/>
          </p:nvPr>
        </p:nvSpPr>
        <p:spPr>
          <a:xfrm>
            <a:off x="6197600" y="1715549"/>
            <a:ext cx="5080405" cy="4233230"/>
          </a:xfrm>
        </p:spPr>
        <p:txBody>
          <a:bodyPr>
            <a:normAutofit/>
          </a:bodyPr>
          <a:lstStyle>
            <a:lvl1pPr>
              <a:defRPr sz="2116">
                <a:solidFill>
                  <a:srgbClr val="6C6463"/>
                </a:solidFill>
              </a:defRPr>
            </a:lvl1pPr>
            <a:lvl2pPr>
              <a:defRPr sz="2116">
                <a:solidFill>
                  <a:srgbClr val="6C6463"/>
                </a:solidFill>
              </a:defRPr>
            </a:lvl2pPr>
            <a:lvl3pPr>
              <a:defRPr sz="2116">
                <a:solidFill>
                  <a:srgbClr val="6C6463"/>
                </a:solidFill>
              </a:defRPr>
            </a:lvl3pPr>
            <a:lvl4pPr>
              <a:defRPr sz="1852">
                <a:solidFill>
                  <a:srgbClr val="6C6463"/>
                </a:solidFill>
              </a:defRPr>
            </a:lvl4pPr>
            <a:lvl5pPr>
              <a:defRPr sz="2116">
                <a:solidFill>
                  <a:srgbClr val="6C6463"/>
                </a:solidFill>
              </a:defRPr>
            </a:lvl5pPr>
            <a:lvl6pPr>
              <a:defRPr sz="2381"/>
            </a:lvl6pPr>
            <a:lvl7pPr>
              <a:defRPr sz="2381"/>
            </a:lvl7pPr>
            <a:lvl8pPr>
              <a:defRPr sz="2381"/>
            </a:lvl8pPr>
            <a:lvl9pPr>
              <a:defRPr sz="2381"/>
            </a:lvl9pPr>
          </a:lstStyle>
          <a:p>
            <a:pPr lvl="0"/>
            <a:r>
              <a:rPr lang="en-US"/>
              <a:t>Click to edit Master text styles</a:t>
            </a:r>
          </a:p>
          <a:p>
            <a:pPr lvl="1"/>
            <a:r>
              <a:rPr lang="en-US"/>
              <a:t>Second level</a:t>
            </a:r>
          </a:p>
        </p:txBody>
      </p:sp>
      <p:sp>
        <p:nvSpPr>
          <p:cNvPr id="5" name="Date Placeholder 4"/>
          <p:cNvSpPr>
            <a:spLocks noGrp="1"/>
          </p:cNvSpPr>
          <p:nvPr>
            <p:ph type="dt" sz="half" idx="10"/>
          </p:nvPr>
        </p:nvSpPr>
        <p:spPr>
          <a:xfrm>
            <a:off x="203200" y="6423933"/>
            <a:ext cx="2844800" cy="214546"/>
          </a:xfrm>
        </p:spPr>
        <p:txBody>
          <a:bodyPr/>
          <a:lstStyle>
            <a:lvl1pPr>
              <a:defRPr>
                <a:solidFill>
                  <a:srgbClr val="6C6463"/>
                </a:solidFill>
              </a:defRPr>
            </a:lvl1pPr>
          </a:lstStyle>
          <a:p>
            <a:fld id="{9906D211-0DAA-4F4E-8186-8C5B4A640F9D}" type="datetime1">
              <a:rPr lang="en-US" smtClean="0"/>
              <a:t>11/5/2019</a:t>
            </a:fld>
            <a:endParaRPr lang="en-US" dirty="0"/>
          </a:p>
        </p:txBody>
      </p:sp>
      <p:sp>
        <p:nvSpPr>
          <p:cNvPr id="6" name="Footer Placeholder 5"/>
          <p:cNvSpPr>
            <a:spLocks noGrp="1"/>
          </p:cNvSpPr>
          <p:nvPr>
            <p:ph type="ftr" sz="quarter" idx="11"/>
          </p:nvPr>
        </p:nvSpPr>
        <p:spPr>
          <a:xfrm>
            <a:off x="4165600" y="6423933"/>
            <a:ext cx="3860800" cy="214546"/>
          </a:xfrm>
        </p:spPr>
        <p:txBody>
          <a:bodyPr/>
          <a:lstStyle>
            <a:lvl1pPr>
              <a:defRPr>
                <a:solidFill>
                  <a:srgbClr val="6C6463"/>
                </a:solidFill>
              </a:defRPr>
            </a:lvl1pPr>
          </a:lstStyle>
          <a:p>
            <a:r>
              <a:rPr lang="en-US" dirty="0"/>
              <a:t>FOOTER GOES HERE</a:t>
            </a:r>
          </a:p>
        </p:txBody>
      </p:sp>
      <p:sp>
        <p:nvSpPr>
          <p:cNvPr id="7" name="Slide Number Placeholder 6"/>
          <p:cNvSpPr>
            <a:spLocks noGrp="1"/>
          </p:cNvSpPr>
          <p:nvPr>
            <p:ph type="sldNum" sz="quarter" idx="12"/>
          </p:nvPr>
        </p:nvSpPr>
        <p:spPr>
          <a:xfrm>
            <a:off x="9144000" y="6423933"/>
            <a:ext cx="2844800" cy="214546"/>
          </a:xfrm>
        </p:spPr>
        <p:txBody>
          <a:bodyPr/>
          <a:lstStyle>
            <a:lvl1pPr>
              <a:defRPr>
                <a:solidFill>
                  <a:srgbClr val="6C6463"/>
                </a:solidFill>
              </a:defRPr>
            </a:lvl1pPr>
          </a:lstStyle>
          <a:p>
            <a:fld id="{42782948-4DBE-204D-AB9E-B65E067054AE}" type="slidenum">
              <a:rPr lang="en-US" smtClean="0"/>
              <a:pPr/>
              <a:t>‹#›</a:t>
            </a:fld>
            <a:endParaRPr lang="en-US" dirty="0"/>
          </a:p>
        </p:txBody>
      </p:sp>
      <p:sp>
        <p:nvSpPr>
          <p:cNvPr id="10" name="Title 1"/>
          <p:cNvSpPr>
            <a:spLocks noGrp="1"/>
          </p:cNvSpPr>
          <p:nvPr>
            <p:ph type="title" hasCustomPrompt="1"/>
          </p:nvPr>
        </p:nvSpPr>
        <p:spPr>
          <a:xfrm>
            <a:off x="914805" y="933167"/>
            <a:ext cx="10363200" cy="580800"/>
          </a:xfrm>
        </p:spPr>
        <p:txBody>
          <a:bodyPr anchor="b" anchorCtr="0">
            <a:spAutoFit/>
          </a:bodyPr>
          <a:lstStyle>
            <a:lvl1pPr>
              <a:defRPr>
                <a:solidFill>
                  <a:srgbClr val="0067B9"/>
                </a:solidFill>
              </a:defRPr>
            </a:lvl1pPr>
          </a:lstStyle>
          <a:p>
            <a:r>
              <a:rPr lang="en-US" dirty="0"/>
              <a:t>CLICK TO EDIT MASTER TITLE STYLE</a:t>
            </a:r>
          </a:p>
        </p:txBody>
      </p:sp>
    </p:spTree>
    <p:extLst>
      <p:ext uri="{BB962C8B-B14F-4D97-AF65-F5344CB8AC3E}">
        <p14:creationId xmlns:p14="http://schemas.microsoft.com/office/powerpoint/2010/main" val="265113389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2_Red/Gray 3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914805" y="1715549"/>
            <a:ext cx="3352395" cy="4233230"/>
          </a:xfrm>
        </p:spPr>
        <p:txBody>
          <a:bodyPr>
            <a:normAutofit/>
          </a:bodyPr>
          <a:lstStyle>
            <a:lvl1pPr>
              <a:defRPr sz="2116">
                <a:solidFill>
                  <a:srgbClr val="6C6463"/>
                </a:solidFill>
              </a:defRPr>
            </a:lvl1pPr>
            <a:lvl2pPr>
              <a:defRPr sz="2116">
                <a:solidFill>
                  <a:srgbClr val="6C6463"/>
                </a:solidFill>
              </a:defRPr>
            </a:lvl2pPr>
            <a:lvl3pPr>
              <a:defRPr sz="2116">
                <a:solidFill>
                  <a:srgbClr val="6C6463"/>
                </a:solidFill>
              </a:defRPr>
            </a:lvl3pPr>
            <a:lvl4pPr>
              <a:defRPr sz="1852">
                <a:solidFill>
                  <a:srgbClr val="6C6463"/>
                </a:solidFill>
              </a:defRPr>
            </a:lvl4pPr>
            <a:lvl5pPr>
              <a:defRPr sz="2116">
                <a:solidFill>
                  <a:srgbClr val="FFFFFF"/>
                </a:solidFill>
              </a:defRPr>
            </a:lvl5pPr>
            <a:lvl6pPr>
              <a:defRPr sz="2381"/>
            </a:lvl6pPr>
            <a:lvl7pPr>
              <a:defRPr sz="2381"/>
            </a:lvl7pPr>
            <a:lvl8pPr>
              <a:defRPr sz="2381"/>
            </a:lvl8pPr>
            <a:lvl9pPr>
              <a:defRPr sz="2381"/>
            </a:lvl9pPr>
          </a:lstStyle>
          <a:p>
            <a:pPr lvl="0"/>
            <a:r>
              <a:rPr lang="en-US"/>
              <a:t>Click to edit Master text styles</a:t>
            </a:r>
          </a:p>
          <a:p>
            <a:pPr lvl="1"/>
            <a:r>
              <a:rPr lang="en-US"/>
              <a:t>Second level</a:t>
            </a:r>
          </a:p>
        </p:txBody>
      </p:sp>
      <p:sp>
        <p:nvSpPr>
          <p:cNvPr id="4" name="Content Placeholder 3"/>
          <p:cNvSpPr>
            <a:spLocks noGrp="1"/>
          </p:cNvSpPr>
          <p:nvPr>
            <p:ph sz="half" idx="2"/>
          </p:nvPr>
        </p:nvSpPr>
        <p:spPr>
          <a:xfrm>
            <a:off x="7924800" y="1715549"/>
            <a:ext cx="3353205" cy="4233230"/>
          </a:xfrm>
        </p:spPr>
        <p:txBody>
          <a:bodyPr>
            <a:normAutofit/>
          </a:bodyPr>
          <a:lstStyle>
            <a:lvl1pPr>
              <a:defRPr sz="2116">
                <a:solidFill>
                  <a:srgbClr val="6C6463"/>
                </a:solidFill>
              </a:defRPr>
            </a:lvl1pPr>
            <a:lvl2pPr>
              <a:defRPr sz="2116">
                <a:solidFill>
                  <a:srgbClr val="6C6463"/>
                </a:solidFill>
              </a:defRPr>
            </a:lvl2pPr>
            <a:lvl3pPr>
              <a:defRPr sz="2116">
                <a:solidFill>
                  <a:srgbClr val="6C6463"/>
                </a:solidFill>
              </a:defRPr>
            </a:lvl3pPr>
            <a:lvl4pPr>
              <a:defRPr sz="1852">
                <a:solidFill>
                  <a:srgbClr val="6C6463"/>
                </a:solidFill>
              </a:defRPr>
            </a:lvl4pPr>
            <a:lvl5pPr>
              <a:defRPr sz="2116">
                <a:solidFill>
                  <a:srgbClr val="FFFFFF"/>
                </a:solidFill>
              </a:defRPr>
            </a:lvl5pPr>
            <a:lvl6pPr>
              <a:defRPr sz="2381"/>
            </a:lvl6pPr>
            <a:lvl7pPr>
              <a:defRPr sz="2381"/>
            </a:lvl7pPr>
            <a:lvl8pPr>
              <a:defRPr sz="2381"/>
            </a:lvl8pPr>
            <a:lvl9pPr>
              <a:defRPr sz="2381"/>
            </a:lvl9pPr>
          </a:lstStyle>
          <a:p>
            <a:pPr lvl="0"/>
            <a:r>
              <a:rPr lang="en-US"/>
              <a:t>Click to edit Master text styles</a:t>
            </a:r>
          </a:p>
          <a:p>
            <a:pPr lvl="1"/>
            <a:r>
              <a:rPr lang="en-US"/>
              <a:t>Second level</a:t>
            </a:r>
          </a:p>
        </p:txBody>
      </p:sp>
      <p:sp>
        <p:nvSpPr>
          <p:cNvPr id="5" name="Date Placeholder 4"/>
          <p:cNvSpPr>
            <a:spLocks noGrp="1"/>
          </p:cNvSpPr>
          <p:nvPr>
            <p:ph type="dt" sz="half" idx="10"/>
          </p:nvPr>
        </p:nvSpPr>
        <p:spPr>
          <a:xfrm>
            <a:off x="203200" y="6423933"/>
            <a:ext cx="2844800" cy="214546"/>
          </a:xfrm>
        </p:spPr>
        <p:txBody>
          <a:bodyPr/>
          <a:lstStyle>
            <a:lvl1pPr>
              <a:defRPr>
                <a:solidFill>
                  <a:srgbClr val="6C6463"/>
                </a:solidFill>
              </a:defRPr>
            </a:lvl1pPr>
          </a:lstStyle>
          <a:p>
            <a:fld id="{EAFEDD77-2FF7-453C-AA1D-60F3DDB34003}" type="datetime1">
              <a:rPr lang="en-US" smtClean="0"/>
              <a:t>11/5/2019</a:t>
            </a:fld>
            <a:endParaRPr lang="en-US" dirty="0"/>
          </a:p>
        </p:txBody>
      </p:sp>
      <p:sp>
        <p:nvSpPr>
          <p:cNvPr id="6" name="Footer Placeholder 5"/>
          <p:cNvSpPr>
            <a:spLocks noGrp="1"/>
          </p:cNvSpPr>
          <p:nvPr>
            <p:ph type="ftr" sz="quarter" idx="11"/>
          </p:nvPr>
        </p:nvSpPr>
        <p:spPr>
          <a:xfrm>
            <a:off x="4165600" y="6423933"/>
            <a:ext cx="3860800" cy="214546"/>
          </a:xfrm>
        </p:spPr>
        <p:txBody>
          <a:bodyPr/>
          <a:lstStyle>
            <a:lvl1pPr>
              <a:defRPr>
                <a:solidFill>
                  <a:srgbClr val="6C6463"/>
                </a:solidFill>
              </a:defRPr>
            </a:lvl1pPr>
          </a:lstStyle>
          <a:p>
            <a:r>
              <a:rPr lang="en-US" dirty="0"/>
              <a:t>FOOTER GOES HERE</a:t>
            </a:r>
          </a:p>
        </p:txBody>
      </p:sp>
      <p:sp>
        <p:nvSpPr>
          <p:cNvPr id="7" name="Slide Number Placeholder 6"/>
          <p:cNvSpPr>
            <a:spLocks noGrp="1"/>
          </p:cNvSpPr>
          <p:nvPr>
            <p:ph type="sldNum" sz="quarter" idx="12"/>
          </p:nvPr>
        </p:nvSpPr>
        <p:spPr>
          <a:xfrm>
            <a:off x="9144000" y="6423933"/>
            <a:ext cx="2844800" cy="214546"/>
          </a:xfrm>
        </p:spPr>
        <p:txBody>
          <a:bodyPr/>
          <a:lstStyle>
            <a:lvl1pPr>
              <a:defRPr>
                <a:solidFill>
                  <a:srgbClr val="6C6463"/>
                </a:solidFill>
              </a:defRPr>
            </a:lvl1pPr>
          </a:lstStyle>
          <a:p>
            <a:fld id="{42782948-4DBE-204D-AB9E-B65E067054AE}" type="slidenum">
              <a:rPr lang="en-US" smtClean="0"/>
              <a:pPr/>
              <a:t>‹#›</a:t>
            </a:fld>
            <a:endParaRPr lang="en-US" dirty="0"/>
          </a:p>
        </p:txBody>
      </p:sp>
      <p:sp>
        <p:nvSpPr>
          <p:cNvPr id="10" name="Content Placeholder 3"/>
          <p:cNvSpPr>
            <a:spLocks noGrp="1"/>
          </p:cNvSpPr>
          <p:nvPr>
            <p:ph sz="half" idx="13"/>
          </p:nvPr>
        </p:nvSpPr>
        <p:spPr>
          <a:xfrm>
            <a:off x="4419398" y="1715549"/>
            <a:ext cx="3353205" cy="4233230"/>
          </a:xfrm>
        </p:spPr>
        <p:txBody>
          <a:bodyPr>
            <a:normAutofit/>
          </a:bodyPr>
          <a:lstStyle>
            <a:lvl1pPr>
              <a:defRPr sz="2116">
                <a:solidFill>
                  <a:srgbClr val="6C6463"/>
                </a:solidFill>
              </a:defRPr>
            </a:lvl1pPr>
            <a:lvl2pPr>
              <a:defRPr sz="2116">
                <a:solidFill>
                  <a:srgbClr val="6C6463"/>
                </a:solidFill>
              </a:defRPr>
            </a:lvl2pPr>
            <a:lvl3pPr>
              <a:defRPr sz="2116">
                <a:solidFill>
                  <a:srgbClr val="6C6463"/>
                </a:solidFill>
              </a:defRPr>
            </a:lvl3pPr>
            <a:lvl4pPr>
              <a:defRPr sz="1852">
                <a:solidFill>
                  <a:srgbClr val="6C6463"/>
                </a:solidFill>
              </a:defRPr>
            </a:lvl4pPr>
            <a:lvl5pPr>
              <a:defRPr sz="2116">
                <a:solidFill>
                  <a:srgbClr val="FFFFFF"/>
                </a:solidFill>
              </a:defRPr>
            </a:lvl5pPr>
            <a:lvl6pPr>
              <a:defRPr sz="2381"/>
            </a:lvl6pPr>
            <a:lvl7pPr>
              <a:defRPr sz="2381"/>
            </a:lvl7pPr>
            <a:lvl8pPr>
              <a:defRPr sz="2381"/>
            </a:lvl8pPr>
            <a:lvl9pPr>
              <a:defRPr sz="2381"/>
            </a:lvl9pPr>
          </a:lstStyle>
          <a:p>
            <a:pPr lvl="0"/>
            <a:r>
              <a:rPr lang="en-US"/>
              <a:t>Click to edit Master text styles</a:t>
            </a:r>
          </a:p>
          <a:p>
            <a:pPr lvl="1"/>
            <a:r>
              <a:rPr lang="en-US"/>
              <a:t>Second level</a:t>
            </a:r>
          </a:p>
        </p:txBody>
      </p:sp>
      <p:sp>
        <p:nvSpPr>
          <p:cNvPr id="11" name="Title 1"/>
          <p:cNvSpPr>
            <a:spLocks noGrp="1"/>
          </p:cNvSpPr>
          <p:nvPr>
            <p:ph type="title" hasCustomPrompt="1"/>
          </p:nvPr>
        </p:nvSpPr>
        <p:spPr>
          <a:xfrm>
            <a:off x="914805" y="933167"/>
            <a:ext cx="10363200" cy="580800"/>
          </a:xfrm>
        </p:spPr>
        <p:txBody>
          <a:bodyPr anchor="b" anchorCtr="0">
            <a:spAutoFit/>
          </a:bodyPr>
          <a:lstStyle>
            <a:lvl1pPr>
              <a:defRPr>
                <a:solidFill>
                  <a:srgbClr val="0067B9"/>
                </a:solidFill>
              </a:defRPr>
            </a:lvl1pPr>
          </a:lstStyle>
          <a:p>
            <a:r>
              <a:rPr lang="en-US" dirty="0"/>
              <a:t>CLICK TO EDIT MASTER TITLE STYLE</a:t>
            </a:r>
          </a:p>
        </p:txBody>
      </p:sp>
    </p:spTree>
    <p:extLst>
      <p:ext uri="{BB962C8B-B14F-4D97-AF65-F5344CB8AC3E}">
        <p14:creationId xmlns:p14="http://schemas.microsoft.com/office/powerpoint/2010/main" val="156317315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_Red/Gray 1 Content + Bottom Photo">
    <p:spTree>
      <p:nvGrpSpPr>
        <p:cNvPr id="1" name=""/>
        <p:cNvGrpSpPr/>
        <p:nvPr/>
      </p:nvGrpSpPr>
      <p:grpSpPr>
        <a:xfrm>
          <a:off x="0" y="0"/>
          <a:ext cx="0" cy="0"/>
          <a:chOff x="0" y="0"/>
          <a:chExt cx="0" cy="0"/>
        </a:xfrm>
      </p:grpSpPr>
      <p:sp>
        <p:nvSpPr>
          <p:cNvPr id="12" name="Picture Placeholder 3"/>
          <p:cNvSpPr>
            <a:spLocks noGrp="1"/>
          </p:cNvSpPr>
          <p:nvPr>
            <p:ph type="pic" sz="quarter" idx="10" hasCustomPrompt="1"/>
          </p:nvPr>
        </p:nvSpPr>
        <p:spPr>
          <a:xfrm>
            <a:off x="203200" y="3428999"/>
            <a:ext cx="11785600" cy="3228220"/>
          </a:xfrm>
          <a:solidFill>
            <a:schemeClr val="bg1"/>
          </a:solidFill>
        </p:spPr>
        <p:txBody>
          <a:bodyPr>
            <a:normAutofit/>
          </a:bodyPr>
          <a:lstStyle>
            <a:lvl1pPr marL="0" marR="0" indent="0" algn="l" defTabSz="604738" rtl="0" eaLnBrk="1" fontAlgn="auto" latinLnBrk="0" hangingPunct="1">
              <a:lnSpc>
                <a:spcPct val="100000"/>
              </a:lnSpc>
              <a:spcBef>
                <a:spcPct val="20000"/>
              </a:spcBef>
              <a:spcAft>
                <a:spcPts val="0"/>
              </a:spcAft>
              <a:buClrTx/>
              <a:buSzTx/>
              <a:buFont typeface="Arial"/>
              <a:buNone/>
              <a:tabLst/>
              <a:defRPr sz="1587">
                <a:solidFill>
                  <a:srgbClr val="6C6463"/>
                </a:solidFill>
              </a:defRPr>
            </a:lvl1pPr>
          </a:lstStyle>
          <a:p>
            <a:r>
              <a:rPr lang="en-US" dirty="0"/>
              <a:t>ADD PHOTO HERE</a:t>
            </a:r>
          </a:p>
        </p:txBody>
      </p:sp>
      <p:sp>
        <p:nvSpPr>
          <p:cNvPr id="3" name="Content Placeholder 2"/>
          <p:cNvSpPr>
            <a:spLocks noGrp="1"/>
          </p:cNvSpPr>
          <p:nvPr>
            <p:ph idx="1"/>
          </p:nvPr>
        </p:nvSpPr>
        <p:spPr>
          <a:xfrm>
            <a:off x="914400" y="1715549"/>
            <a:ext cx="10363200" cy="1511868"/>
          </a:xfrm>
        </p:spPr>
        <p:txBody>
          <a:bodyPr/>
          <a:lstStyle>
            <a:lvl1pPr>
              <a:defRPr>
                <a:solidFill>
                  <a:srgbClr val="6C6463"/>
                </a:solidFill>
              </a:defRPr>
            </a:lvl1pPr>
            <a:lvl2pPr>
              <a:defRPr>
                <a:solidFill>
                  <a:srgbClr val="6C6463"/>
                </a:solidFill>
              </a:defRPr>
            </a:lvl2pPr>
            <a:lvl3pPr>
              <a:defRPr>
                <a:solidFill>
                  <a:srgbClr val="6C6463"/>
                </a:solidFill>
              </a:defRPr>
            </a:lvl3pPr>
            <a:lvl4pPr>
              <a:defRPr>
                <a:solidFill>
                  <a:srgbClr val="6C6463"/>
                </a:solidFill>
              </a:defRPr>
            </a:lvl4pPr>
            <a:lvl5pPr>
              <a:defRPr>
                <a:solidFill>
                  <a:srgbClr val="FFFFFF"/>
                </a:solidFill>
              </a:defRPr>
            </a:lvl5pPr>
          </a:lstStyle>
          <a:p>
            <a:pPr lvl="0"/>
            <a:r>
              <a:rPr lang="en-US"/>
              <a:t>Click to edit Master text styles</a:t>
            </a:r>
          </a:p>
          <a:p>
            <a:pPr lvl="1"/>
            <a:r>
              <a:rPr lang="en-US"/>
              <a:t>Second level</a:t>
            </a:r>
          </a:p>
        </p:txBody>
      </p:sp>
      <p:sp>
        <p:nvSpPr>
          <p:cNvPr id="9" name="Date Placeholder 3"/>
          <p:cNvSpPr>
            <a:spLocks noGrp="1"/>
          </p:cNvSpPr>
          <p:nvPr>
            <p:ph type="dt" sz="half" idx="2"/>
          </p:nvPr>
        </p:nvSpPr>
        <p:spPr>
          <a:xfrm>
            <a:off x="203200" y="6423933"/>
            <a:ext cx="2844800" cy="214546"/>
          </a:xfrm>
          <a:prstGeom prst="rect">
            <a:avLst/>
          </a:prstGeom>
        </p:spPr>
        <p:txBody>
          <a:bodyPr vert="horz" lIns="91440" tIns="45720" rIns="91440" bIns="45720" rtlCol="0" anchor="ctr">
            <a:spAutoFit/>
          </a:bodyPr>
          <a:lstStyle>
            <a:lvl1pPr algn="l">
              <a:defRPr sz="794" b="0" i="0">
                <a:solidFill>
                  <a:srgbClr val="FFFFFF"/>
                </a:solidFill>
                <a:latin typeface="Gill Sans MT"/>
                <a:cs typeface="Gill Sans MT"/>
              </a:defRPr>
            </a:lvl1pPr>
          </a:lstStyle>
          <a:p>
            <a:fld id="{364F1BAF-0DB7-4664-A27E-32EB40D38BBB}" type="datetime1">
              <a:rPr lang="en-US" smtClean="0"/>
              <a:t>11/5/2019</a:t>
            </a:fld>
            <a:endParaRPr lang="en-US" dirty="0"/>
          </a:p>
        </p:txBody>
      </p:sp>
      <p:sp>
        <p:nvSpPr>
          <p:cNvPr id="10" name="Footer Placeholder 4"/>
          <p:cNvSpPr>
            <a:spLocks noGrp="1"/>
          </p:cNvSpPr>
          <p:nvPr>
            <p:ph type="ftr" sz="quarter" idx="3"/>
          </p:nvPr>
        </p:nvSpPr>
        <p:spPr>
          <a:xfrm>
            <a:off x="4165600" y="6423933"/>
            <a:ext cx="3860800" cy="214546"/>
          </a:xfrm>
          <a:prstGeom prst="rect">
            <a:avLst/>
          </a:prstGeom>
        </p:spPr>
        <p:txBody>
          <a:bodyPr vert="horz" lIns="91440" tIns="45720" rIns="91440" bIns="45720" rtlCol="0" anchor="ctr">
            <a:spAutoFit/>
          </a:bodyPr>
          <a:lstStyle>
            <a:lvl1pPr algn="ctr">
              <a:defRPr sz="794" b="0" i="0">
                <a:solidFill>
                  <a:srgbClr val="FFFFFF"/>
                </a:solidFill>
                <a:latin typeface="Gill Sans MT"/>
                <a:cs typeface="Gill Sans MT"/>
              </a:defRPr>
            </a:lvl1pPr>
          </a:lstStyle>
          <a:p>
            <a:r>
              <a:rPr lang="en-US" dirty="0"/>
              <a:t>FOOTER GOES HERE</a:t>
            </a:r>
          </a:p>
        </p:txBody>
      </p:sp>
      <p:sp>
        <p:nvSpPr>
          <p:cNvPr id="11" name="Slide Number Placeholder 5"/>
          <p:cNvSpPr>
            <a:spLocks noGrp="1"/>
          </p:cNvSpPr>
          <p:nvPr>
            <p:ph type="sldNum" sz="quarter" idx="4"/>
          </p:nvPr>
        </p:nvSpPr>
        <p:spPr>
          <a:xfrm>
            <a:off x="9144000" y="6423933"/>
            <a:ext cx="2844800" cy="214546"/>
          </a:xfrm>
          <a:prstGeom prst="rect">
            <a:avLst/>
          </a:prstGeom>
        </p:spPr>
        <p:txBody>
          <a:bodyPr vert="horz" lIns="91440" tIns="45720" rIns="91440" bIns="45720" rtlCol="0" anchor="ctr">
            <a:spAutoFit/>
          </a:bodyPr>
          <a:lstStyle>
            <a:lvl1pPr algn="r">
              <a:defRPr sz="794" b="0" i="0">
                <a:solidFill>
                  <a:srgbClr val="FFFFFF"/>
                </a:solidFill>
                <a:latin typeface="Gill Sans MT"/>
                <a:cs typeface="Gill Sans MT"/>
              </a:defRPr>
            </a:lvl1pPr>
          </a:lstStyle>
          <a:p>
            <a:fld id="{42782948-4DBE-204D-AB9E-B65E067054AE}" type="slidenum">
              <a:rPr lang="en-US" smtClean="0"/>
              <a:pPr/>
              <a:t>‹#›</a:t>
            </a:fld>
            <a:endParaRPr lang="en-US" dirty="0"/>
          </a:p>
        </p:txBody>
      </p:sp>
      <p:sp>
        <p:nvSpPr>
          <p:cNvPr id="14" name="Text Placeholder 4"/>
          <p:cNvSpPr>
            <a:spLocks noGrp="1"/>
          </p:cNvSpPr>
          <p:nvPr>
            <p:ph type="body" sz="quarter" idx="12" hasCustomPrompt="1"/>
          </p:nvPr>
        </p:nvSpPr>
        <p:spPr>
          <a:xfrm rot="16200000">
            <a:off x="10494091" y="4693325"/>
            <a:ext cx="2743200" cy="214546"/>
          </a:xfrm>
        </p:spPr>
        <p:txBody>
          <a:bodyPr>
            <a:spAutoFit/>
          </a:bodyPr>
          <a:lstStyle>
            <a:lvl1pPr marL="0" indent="0" algn="r">
              <a:buNone/>
              <a:defRPr sz="794" baseline="0">
                <a:solidFill>
                  <a:srgbClr val="FFFFFF"/>
                </a:solidFill>
              </a:defRPr>
            </a:lvl1pPr>
            <a:lvl2pPr marL="304468" indent="0">
              <a:buNone/>
              <a:defRPr sz="2381">
                <a:solidFill>
                  <a:schemeClr val="bg1"/>
                </a:solidFill>
              </a:defRPr>
            </a:lvl2pPr>
            <a:lvl3pPr marL="608938" indent="0">
              <a:buNone/>
              <a:defRPr sz="2116">
                <a:solidFill>
                  <a:schemeClr val="bg1"/>
                </a:solidFill>
              </a:defRPr>
            </a:lvl3pPr>
            <a:lvl4pPr marL="905007" indent="0">
              <a:buNone/>
              <a:defRPr sz="1852">
                <a:solidFill>
                  <a:schemeClr val="bg1"/>
                </a:solidFill>
              </a:defRPr>
            </a:lvl4pPr>
            <a:lvl5pPr marL="1356462" indent="0">
              <a:buNone/>
              <a:defRPr sz="1587">
                <a:solidFill>
                  <a:schemeClr val="bg1"/>
                </a:solidFill>
              </a:defRPr>
            </a:lvl5pPr>
          </a:lstStyle>
          <a:p>
            <a:pPr lvl="0"/>
            <a:r>
              <a:rPr lang="en-US" dirty="0"/>
              <a:t>ADD PHOTO CREDIT HERE</a:t>
            </a:r>
          </a:p>
        </p:txBody>
      </p:sp>
      <p:sp>
        <p:nvSpPr>
          <p:cNvPr id="17" name="Title 1"/>
          <p:cNvSpPr>
            <a:spLocks noGrp="1"/>
          </p:cNvSpPr>
          <p:nvPr>
            <p:ph type="title" hasCustomPrompt="1"/>
          </p:nvPr>
        </p:nvSpPr>
        <p:spPr>
          <a:xfrm>
            <a:off x="914805" y="933167"/>
            <a:ext cx="10363200" cy="580800"/>
          </a:xfrm>
        </p:spPr>
        <p:txBody>
          <a:bodyPr anchor="b" anchorCtr="0">
            <a:spAutoFit/>
          </a:bodyPr>
          <a:lstStyle>
            <a:lvl1pPr>
              <a:defRPr>
                <a:solidFill>
                  <a:srgbClr val="0067B9"/>
                </a:solidFill>
              </a:defRPr>
            </a:lvl1pPr>
          </a:lstStyle>
          <a:p>
            <a:r>
              <a:rPr lang="en-US" dirty="0"/>
              <a:t>CLICK TO EDIT MASTER TITLE STYLE</a:t>
            </a:r>
          </a:p>
        </p:txBody>
      </p:sp>
    </p:spTree>
    <p:extLst>
      <p:ext uri="{BB962C8B-B14F-4D97-AF65-F5344CB8AC3E}">
        <p14:creationId xmlns:p14="http://schemas.microsoft.com/office/powerpoint/2010/main" val="201365810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_Red/Gray 1 Content + Right Photo">
    <p:spTree>
      <p:nvGrpSpPr>
        <p:cNvPr id="1" name=""/>
        <p:cNvGrpSpPr/>
        <p:nvPr/>
      </p:nvGrpSpPr>
      <p:grpSpPr>
        <a:xfrm>
          <a:off x="0" y="0"/>
          <a:ext cx="0" cy="0"/>
          <a:chOff x="0" y="0"/>
          <a:chExt cx="0" cy="0"/>
        </a:xfrm>
      </p:grpSpPr>
      <p:sp>
        <p:nvSpPr>
          <p:cNvPr id="10" name="Picture Placeholder 3"/>
          <p:cNvSpPr>
            <a:spLocks noGrp="1"/>
          </p:cNvSpPr>
          <p:nvPr>
            <p:ph type="pic" sz="quarter" idx="10" hasCustomPrompt="1"/>
          </p:nvPr>
        </p:nvSpPr>
        <p:spPr>
          <a:xfrm>
            <a:off x="6096000" y="203683"/>
            <a:ext cx="5892800" cy="6450636"/>
          </a:xfrm>
          <a:solidFill>
            <a:srgbClr val="FFFFFF"/>
          </a:solidFill>
        </p:spPr>
        <p:txBody>
          <a:bodyPr>
            <a:normAutofit/>
          </a:bodyPr>
          <a:lstStyle>
            <a:lvl1pPr marL="0" marR="0" indent="0" algn="l" defTabSz="604738" rtl="0" eaLnBrk="1" fontAlgn="auto" latinLnBrk="0" hangingPunct="1">
              <a:lnSpc>
                <a:spcPct val="100000"/>
              </a:lnSpc>
              <a:spcBef>
                <a:spcPct val="20000"/>
              </a:spcBef>
              <a:spcAft>
                <a:spcPts val="0"/>
              </a:spcAft>
              <a:buClrTx/>
              <a:buSzTx/>
              <a:buFont typeface="Arial"/>
              <a:buNone/>
              <a:tabLst/>
              <a:defRPr sz="1587">
                <a:solidFill>
                  <a:srgbClr val="6C6463"/>
                </a:solidFill>
              </a:defRPr>
            </a:lvl1pPr>
          </a:lstStyle>
          <a:p>
            <a:r>
              <a:rPr lang="en-US" dirty="0"/>
              <a:t>ADD PHOTO HERE</a:t>
            </a:r>
          </a:p>
        </p:txBody>
      </p:sp>
      <p:sp>
        <p:nvSpPr>
          <p:cNvPr id="9" name="Date Placeholder 3"/>
          <p:cNvSpPr>
            <a:spLocks noGrp="1"/>
          </p:cNvSpPr>
          <p:nvPr>
            <p:ph type="dt" sz="half" idx="2"/>
          </p:nvPr>
        </p:nvSpPr>
        <p:spPr>
          <a:xfrm>
            <a:off x="203200" y="6423933"/>
            <a:ext cx="2844800" cy="214546"/>
          </a:xfrm>
          <a:prstGeom prst="rect">
            <a:avLst/>
          </a:prstGeom>
        </p:spPr>
        <p:txBody>
          <a:bodyPr vert="horz" lIns="91440" tIns="45720" rIns="91440" bIns="45720" rtlCol="0" anchor="ctr">
            <a:spAutoFit/>
          </a:bodyPr>
          <a:lstStyle>
            <a:lvl1pPr algn="l">
              <a:defRPr sz="794" b="0" i="0">
                <a:solidFill>
                  <a:srgbClr val="6C6463"/>
                </a:solidFill>
                <a:latin typeface="Gill Sans MT"/>
                <a:cs typeface="Gill Sans MT"/>
              </a:defRPr>
            </a:lvl1pPr>
          </a:lstStyle>
          <a:p>
            <a:fld id="{2275F9A0-FFAC-4956-AE4E-88704AFA3875}" type="datetime1">
              <a:rPr lang="en-US" smtClean="0"/>
              <a:t>11/5/2019</a:t>
            </a:fld>
            <a:endParaRPr lang="en-US" dirty="0"/>
          </a:p>
        </p:txBody>
      </p:sp>
      <p:sp>
        <p:nvSpPr>
          <p:cNvPr id="11" name="Slide Number Placeholder 5"/>
          <p:cNvSpPr>
            <a:spLocks noGrp="1"/>
          </p:cNvSpPr>
          <p:nvPr>
            <p:ph type="sldNum" sz="quarter" idx="4"/>
          </p:nvPr>
        </p:nvSpPr>
        <p:spPr>
          <a:xfrm>
            <a:off x="9144000" y="6423933"/>
            <a:ext cx="2844800" cy="214546"/>
          </a:xfrm>
          <a:prstGeom prst="rect">
            <a:avLst/>
          </a:prstGeom>
        </p:spPr>
        <p:txBody>
          <a:bodyPr vert="horz" lIns="91440" tIns="45720" rIns="91440" bIns="45720" rtlCol="0" anchor="ctr">
            <a:spAutoFit/>
          </a:bodyPr>
          <a:lstStyle>
            <a:lvl1pPr algn="r">
              <a:defRPr sz="794" b="0" i="0">
                <a:solidFill>
                  <a:srgbClr val="FFFFFF"/>
                </a:solidFill>
                <a:latin typeface="Gill Sans MT"/>
                <a:cs typeface="Gill Sans MT"/>
              </a:defRPr>
            </a:lvl1pPr>
          </a:lstStyle>
          <a:p>
            <a:fld id="{42782948-4DBE-204D-AB9E-B65E067054AE}" type="slidenum">
              <a:rPr lang="en-US" smtClean="0"/>
              <a:pPr/>
              <a:t>‹#›</a:t>
            </a:fld>
            <a:endParaRPr lang="en-US" dirty="0"/>
          </a:p>
        </p:txBody>
      </p:sp>
      <p:sp>
        <p:nvSpPr>
          <p:cNvPr id="14" name="Content Placeholder 2"/>
          <p:cNvSpPr>
            <a:spLocks noGrp="1"/>
          </p:cNvSpPr>
          <p:nvPr>
            <p:ph idx="1"/>
          </p:nvPr>
        </p:nvSpPr>
        <p:spPr>
          <a:xfrm>
            <a:off x="914400" y="2219505"/>
            <a:ext cx="4876800" cy="3729274"/>
          </a:xfrm>
        </p:spPr>
        <p:txBody>
          <a:bodyPr>
            <a:normAutofit/>
          </a:bodyPr>
          <a:lstStyle>
            <a:lvl1pPr>
              <a:defRPr sz="2116">
                <a:solidFill>
                  <a:srgbClr val="6C6463"/>
                </a:solidFill>
              </a:defRPr>
            </a:lvl1pPr>
            <a:lvl2pPr>
              <a:defRPr sz="2116">
                <a:solidFill>
                  <a:srgbClr val="6C6463"/>
                </a:solidFill>
              </a:defRPr>
            </a:lvl2pPr>
            <a:lvl3pPr>
              <a:defRPr sz="2116">
                <a:solidFill>
                  <a:srgbClr val="6C6463"/>
                </a:solidFill>
              </a:defRPr>
            </a:lvl3pPr>
            <a:lvl4pPr>
              <a:defRPr sz="1852">
                <a:solidFill>
                  <a:srgbClr val="6C6463"/>
                </a:solidFill>
              </a:defRPr>
            </a:lvl4pPr>
            <a:lvl5pPr>
              <a:defRPr>
                <a:solidFill>
                  <a:srgbClr val="FFFFFF"/>
                </a:solidFill>
              </a:defRPr>
            </a:lvl5pPr>
          </a:lstStyle>
          <a:p>
            <a:pPr lvl="0"/>
            <a:r>
              <a:rPr lang="en-US"/>
              <a:t>Click to edit Master text styles</a:t>
            </a:r>
          </a:p>
          <a:p>
            <a:pPr lvl="1"/>
            <a:r>
              <a:rPr lang="en-US"/>
              <a:t>Second level</a:t>
            </a:r>
          </a:p>
        </p:txBody>
      </p:sp>
      <p:sp>
        <p:nvSpPr>
          <p:cNvPr id="13" name="Text Placeholder 4"/>
          <p:cNvSpPr>
            <a:spLocks noGrp="1"/>
          </p:cNvSpPr>
          <p:nvPr>
            <p:ph type="body" sz="quarter" idx="12" hasCustomPrompt="1"/>
          </p:nvPr>
        </p:nvSpPr>
        <p:spPr>
          <a:xfrm rot="16200000">
            <a:off x="10494089" y="1468008"/>
            <a:ext cx="2743200" cy="214546"/>
          </a:xfrm>
        </p:spPr>
        <p:txBody>
          <a:bodyPr>
            <a:spAutoFit/>
          </a:bodyPr>
          <a:lstStyle>
            <a:lvl1pPr marL="0" indent="0" algn="r">
              <a:buNone/>
              <a:defRPr sz="794" baseline="0">
                <a:solidFill>
                  <a:srgbClr val="FFFFFF"/>
                </a:solidFill>
              </a:defRPr>
            </a:lvl1pPr>
            <a:lvl2pPr marL="304468" indent="0">
              <a:buNone/>
              <a:defRPr sz="2381">
                <a:solidFill>
                  <a:schemeClr val="bg1"/>
                </a:solidFill>
              </a:defRPr>
            </a:lvl2pPr>
            <a:lvl3pPr marL="608938" indent="0">
              <a:buNone/>
              <a:defRPr sz="2116">
                <a:solidFill>
                  <a:schemeClr val="bg1"/>
                </a:solidFill>
              </a:defRPr>
            </a:lvl3pPr>
            <a:lvl4pPr marL="905007" indent="0">
              <a:buNone/>
              <a:defRPr sz="1852">
                <a:solidFill>
                  <a:schemeClr val="bg1"/>
                </a:solidFill>
              </a:defRPr>
            </a:lvl4pPr>
            <a:lvl5pPr marL="1356462" indent="0">
              <a:buNone/>
              <a:defRPr sz="1587">
                <a:solidFill>
                  <a:schemeClr val="bg1"/>
                </a:solidFill>
              </a:defRPr>
            </a:lvl5pPr>
          </a:lstStyle>
          <a:p>
            <a:pPr lvl="0"/>
            <a:r>
              <a:rPr lang="en-US" dirty="0"/>
              <a:t>ADD PHOTO CREDIT HERE</a:t>
            </a:r>
          </a:p>
        </p:txBody>
      </p:sp>
      <p:sp>
        <p:nvSpPr>
          <p:cNvPr id="8" name="Title 1"/>
          <p:cNvSpPr>
            <a:spLocks noGrp="1"/>
          </p:cNvSpPr>
          <p:nvPr>
            <p:ph type="title" hasCustomPrompt="1"/>
          </p:nvPr>
        </p:nvSpPr>
        <p:spPr>
          <a:xfrm>
            <a:off x="914400" y="897750"/>
            <a:ext cx="4876800" cy="1099175"/>
          </a:xfrm>
        </p:spPr>
        <p:txBody>
          <a:bodyPr wrap="square" anchor="b" anchorCtr="0">
            <a:spAutoFit/>
          </a:bodyPr>
          <a:lstStyle>
            <a:lvl1pPr>
              <a:defRPr>
                <a:solidFill>
                  <a:srgbClr val="0067B9"/>
                </a:solidFill>
              </a:defRPr>
            </a:lvl1pPr>
          </a:lstStyle>
          <a:p>
            <a:r>
              <a:rPr lang="en-US" dirty="0"/>
              <a:t>CLICK TO EDIT MASTER TITLE STYLE</a:t>
            </a:r>
          </a:p>
        </p:txBody>
      </p:sp>
    </p:spTree>
    <p:extLst>
      <p:ext uri="{BB962C8B-B14F-4D97-AF65-F5344CB8AC3E}">
        <p14:creationId xmlns:p14="http://schemas.microsoft.com/office/powerpoint/2010/main" val="94413093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_Red/Gray Title Only">
    <p:spTree>
      <p:nvGrpSpPr>
        <p:cNvPr id="1" name=""/>
        <p:cNvGrpSpPr/>
        <p:nvPr/>
      </p:nvGrpSpPr>
      <p:grpSpPr>
        <a:xfrm>
          <a:off x="0" y="0"/>
          <a:ext cx="0" cy="0"/>
          <a:chOff x="0" y="0"/>
          <a:chExt cx="0" cy="0"/>
        </a:xfrm>
      </p:grpSpPr>
      <p:sp>
        <p:nvSpPr>
          <p:cNvPr id="10" name="Picture Placeholder 3"/>
          <p:cNvSpPr>
            <a:spLocks noGrp="1"/>
          </p:cNvSpPr>
          <p:nvPr>
            <p:ph type="pic" sz="quarter" idx="10" hasCustomPrompt="1"/>
          </p:nvPr>
        </p:nvSpPr>
        <p:spPr>
          <a:xfrm>
            <a:off x="203200" y="203682"/>
            <a:ext cx="5892800" cy="6450634"/>
          </a:xfrm>
          <a:solidFill>
            <a:schemeClr val="bg1"/>
          </a:solidFill>
        </p:spPr>
        <p:txBody>
          <a:bodyPr>
            <a:normAutofit/>
          </a:bodyPr>
          <a:lstStyle>
            <a:lvl1pPr marL="0" marR="0" indent="0" algn="l" defTabSz="604738" rtl="0" eaLnBrk="1" fontAlgn="auto" latinLnBrk="0" hangingPunct="1">
              <a:lnSpc>
                <a:spcPct val="100000"/>
              </a:lnSpc>
              <a:spcBef>
                <a:spcPct val="20000"/>
              </a:spcBef>
              <a:spcAft>
                <a:spcPts val="0"/>
              </a:spcAft>
              <a:buClrTx/>
              <a:buSzTx/>
              <a:buFont typeface="Arial"/>
              <a:buNone/>
              <a:tabLst/>
              <a:defRPr sz="1587">
                <a:solidFill>
                  <a:srgbClr val="6C6463"/>
                </a:solidFill>
              </a:defRPr>
            </a:lvl1pPr>
          </a:lstStyle>
          <a:p>
            <a:r>
              <a:rPr lang="en-US" dirty="0"/>
              <a:t>ADD PHOTO HERE</a:t>
            </a:r>
          </a:p>
        </p:txBody>
      </p:sp>
      <p:sp>
        <p:nvSpPr>
          <p:cNvPr id="9" name="Date Placeholder 3"/>
          <p:cNvSpPr>
            <a:spLocks noGrp="1"/>
          </p:cNvSpPr>
          <p:nvPr>
            <p:ph type="dt" sz="half" idx="2"/>
          </p:nvPr>
        </p:nvSpPr>
        <p:spPr>
          <a:xfrm>
            <a:off x="203200" y="6423933"/>
            <a:ext cx="2844800" cy="214546"/>
          </a:xfrm>
          <a:prstGeom prst="rect">
            <a:avLst/>
          </a:prstGeom>
        </p:spPr>
        <p:txBody>
          <a:bodyPr vert="horz" lIns="91440" tIns="45720" rIns="91440" bIns="45720" rtlCol="0" anchor="ctr">
            <a:spAutoFit/>
          </a:bodyPr>
          <a:lstStyle>
            <a:lvl1pPr algn="l">
              <a:defRPr sz="794" b="0" i="0">
                <a:solidFill>
                  <a:schemeClr val="bg1"/>
                </a:solidFill>
                <a:latin typeface="Gill Sans MT"/>
                <a:cs typeface="Gill Sans MT"/>
              </a:defRPr>
            </a:lvl1pPr>
          </a:lstStyle>
          <a:p>
            <a:fld id="{7A9196FD-D842-4F83-B905-86E59F37422E}" type="datetime1">
              <a:rPr lang="en-US" smtClean="0"/>
              <a:t>11/5/2019</a:t>
            </a:fld>
            <a:endParaRPr lang="en-US" dirty="0"/>
          </a:p>
        </p:txBody>
      </p:sp>
      <p:sp>
        <p:nvSpPr>
          <p:cNvPr id="11" name="Slide Number Placeholder 5"/>
          <p:cNvSpPr>
            <a:spLocks noGrp="1"/>
          </p:cNvSpPr>
          <p:nvPr>
            <p:ph type="sldNum" sz="quarter" idx="4"/>
          </p:nvPr>
        </p:nvSpPr>
        <p:spPr>
          <a:xfrm>
            <a:off x="9144000" y="6423933"/>
            <a:ext cx="2844800" cy="214546"/>
          </a:xfrm>
          <a:prstGeom prst="rect">
            <a:avLst/>
          </a:prstGeom>
        </p:spPr>
        <p:txBody>
          <a:bodyPr vert="horz" lIns="91440" tIns="45720" rIns="91440" bIns="45720" rtlCol="0" anchor="ctr">
            <a:spAutoFit/>
          </a:bodyPr>
          <a:lstStyle>
            <a:lvl1pPr algn="r">
              <a:defRPr sz="794" b="0" i="0">
                <a:solidFill>
                  <a:srgbClr val="6C6463"/>
                </a:solidFill>
                <a:latin typeface="Gill Sans MT"/>
                <a:cs typeface="Gill Sans MT"/>
              </a:defRPr>
            </a:lvl1pPr>
          </a:lstStyle>
          <a:p>
            <a:fld id="{42782948-4DBE-204D-AB9E-B65E067054AE}" type="slidenum">
              <a:rPr lang="en-US" smtClean="0"/>
              <a:pPr/>
              <a:t>‹#›</a:t>
            </a:fld>
            <a:endParaRPr lang="en-US" dirty="0"/>
          </a:p>
        </p:txBody>
      </p:sp>
      <p:sp>
        <p:nvSpPr>
          <p:cNvPr id="13" name="Text Placeholder 4"/>
          <p:cNvSpPr>
            <a:spLocks noGrp="1"/>
          </p:cNvSpPr>
          <p:nvPr>
            <p:ph type="body" sz="quarter" idx="12" hasCustomPrompt="1"/>
          </p:nvPr>
        </p:nvSpPr>
        <p:spPr>
          <a:xfrm rot="16200000">
            <a:off x="4601291" y="1468008"/>
            <a:ext cx="2743200" cy="214546"/>
          </a:xfrm>
        </p:spPr>
        <p:txBody>
          <a:bodyPr>
            <a:spAutoFit/>
          </a:bodyPr>
          <a:lstStyle>
            <a:lvl1pPr marL="0" indent="0" algn="r">
              <a:buNone/>
              <a:defRPr sz="794" baseline="0">
                <a:solidFill>
                  <a:srgbClr val="FFFFFF"/>
                </a:solidFill>
              </a:defRPr>
            </a:lvl1pPr>
            <a:lvl2pPr marL="304468" indent="0">
              <a:buNone/>
              <a:defRPr sz="2381">
                <a:solidFill>
                  <a:schemeClr val="bg1"/>
                </a:solidFill>
              </a:defRPr>
            </a:lvl2pPr>
            <a:lvl3pPr marL="608938" indent="0">
              <a:buNone/>
              <a:defRPr sz="2116">
                <a:solidFill>
                  <a:schemeClr val="bg1"/>
                </a:solidFill>
              </a:defRPr>
            </a:lvl3pPr>
            <a:lvl4pPr marL="905007" indent="0">
              <a:buNone/>
              <a:defRPr sz="1852">
                <a:solidFill>
                  <a:schemeClr val="bg1"/>
                </a:solidFill>
              </a:defRPr>
            </a:lvl4pPr>
            <a:lvl5pPr marL="1356462" indent="0">
              <a:buNone/>
              <a:defRPr sz="1587">
                <a:solidFill>
                  <a:schemeClr val="bg1"/>
                </a:solidFill>
              </a:defRPr>
            </a:lvl5pPr>
          </a:lstStyle>
          <a:p>
            <a:pPr lvl="0"/>
            <a:r>
              <a:rPr lang="en-US" dirty="0"/>
              <a:t>ADD PHOTO CREDIT HERE</a:t>
            </a:r>
          </a:p>
        </p:txBody>
      </p:sp>
      <p:sp>
        <p:nvSpPr>
          <p:cNvPr id="16" name="Title 1"/>
          <p:cNvSpPr>
            <a:spLocks noGrp="1"/>
          </p:cNvSpPr>
          <p:nvPr>
            <p:ph type="title" hasCustomPrompt="1"/>
          </p:nvPr>
        </p:nvSpPr>
        <p:spPr>
          <a:xfrm>
            <a:off x="6502805" y="2894860"/>
            <a:ext cx="5181195" cy="1107995"/>
          </a:xfrm>
        </p:spPr>
        <p:txBody>
          <a:bodyPr wrap="square" anchor="ctr" anchorCtr="0">
            <a:spAutoFit/>
          </a:bodyPr>
          <a:lstStyle>
            <a:lvl1pPr>
              <a:defRPr>
                <a:solidFill>
                  <a:srgbClr val="0067B9"/>
                </a:solidFill>
              </a:defRPr>
            </a:lvl1pPr>
          </a:lstStyle>
          <a:p>
            <a:r>
              <a:rPr lang="en-US" dirty="0"/>
              <a:t>CLICK TO EDIT MASTER TITLE STYLE</a:t>
            </a:r>
          </a:p>
        </p:txBody>
      </p:sp>
    </p:spTree>
    <p:extLst>
      <p:ext uri="{BB962C8B-B14F-4D97-AF65-F5344CB8AC3E}">
        <p14:creationId xmlns:p14="http://schemas.microsoft.com/office/powerpoint/2010/main" val="112051105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3_Red/Gray 1 Content">
    <p:spTree>
      <p:nvGrpSpPr>
        <p:cNvPr id="1" name=""/>
        <p:cNvGrpSpPr/>
        <p:nvPr/>
      </p:nvGrpSpPr>
      <p:grpSpPr>
        <a:xfrm>
          <a:off x="0" y="0"/>
          <a:ext cx="0" cy="0"/>
          <a:chOff x="0" y="0"/>
          <a:chExt cx="0" cy="0"/>
        </a:xfrm>
      </p:grpSpPr>
      <p:sp>
        <p:nvSpPr>
          <p:cNvPr id="8" name="Date Placeholder 3"/>
          <p:cNvSpPr>
            <a:spLocks noGrp="1"/>
          </p:cNvSpPr>
          <p:nvPr>
            <p:ph type="dt" sz="half" idx="2"/>
          </p:nvPr>
        </p:nvSpPr>
        <p:spPr>
          <a:xfrm>
            <a:off x="203200" y="6423933"/>
            <a:ext cx="2844800" cy="214546"/>
          </a:xfrm>
          <a:prstGeom prst="rect">
            <a:avLst/>
          </a:prstGeom>
        </p:spPr>
        <p:txBody>
          <a:bodyPr vert="horz" lIns="91440" tIns="45720" rIns="91440" bIns="45720" rtlCol="0" anchor="ctr">
            <a:spAutoFit/>
          </a:bodyPr>
          <a:lstStyle>
            <a:lvl1pPr algn="l">
              <a:defRPr sz="794" b="0" i="0">
                <a:solidFill>
                  <a:srgbClr val="6C6463"/>
                </a:solidFill>
                <a:latin typeface="Gill Sans MT"/>
                <a:cs typeface="Gill Sans MT"/>
              </a:defRPr>
            </a:lvl1pPr>
          </a:lstStyle>
          <a:p>
            <a:fld id="{7C3AC3B8-F8F4-4D31-84AD-C4CA6BBC67BD}" type="datetime1">
              <a:rPr lang="en-US" smtClean="0"/>
              <a:t>11/5/2019</a:t>
            </a:fld>
            <a:endParaRPr lang="en-US" dirty="0"/>
          </a:p>
        </p:txBody>
      </p:sp>
      <p:sp>
        <p:nvSpPr>
          <p:cNvPr id="9" name="Footer Placeholder 4"/>
          <p:cNvSpPr>
            <a:spLocks noGrp="1"/>
          </p:cNvSpPr>
          <p:nvPr>
            <p:ph type="ftr" sz="quarter" idx="3"/>
          </p:nvPr>
        </p:nvSpPr>
        <p:spPr>
          <a:xfrm>
            <a:off x="4165600" y="6423933"/>
            <a:ext cx="3860800" cy="214546"/>
          </a:xfrm>
          <a:prstGeom prst="rect">
            <a:avLst/>
          </a:prstGeom>
        </p:spPr>
        <p:txBody>
          <a:bodyPr vert="horz" lIns="91440" tIns="45720" rIns="91440" bIns="45720" rtlCol="0" anchor="ctr">
            <a:spAutoFit/>
          </a:bodyPr>
          <a:lstStyle>
            <a:lvl1pPr algn="ctr">
              <a:defRPr sz="794" b="0" i="0">
                <a:solidFill>
                  <a:srgbClr val="6C6463"/>
                </a:solidFill>
                <a:latin typeface="Gill Sans MT"/>
                <a:cs typeface="Gill Sans MT"/>
              </a:defRPr>
            </a:lvl1pPr>
          </a:lstStyle>
          <a:p>
            <a:r>
              <a:rPr lang="en-US" dirty="0"/>
              <a:t>FOOTER GOES HERE</a:t>
            </a:r>
          </a:p>
        </p:txBody>
      </p:sp>
      <p:sp>
        <p:nvSpPr>
          <p:cNvPr id="10" name="Slide Number Placeholder 5"/>
          <p:cNvSpPr>
            <a:spLocks noGrp="1"/>
          </p:cNvSpPr>
          <p:nvPr>
            <p:ph type="sldNum" sz="quarter" idx="4"/>
          </p:nvPr>
        </p:nvSpPr>
        <p:spPr>
          <a:xfrm>
            <a:off x="9144000" y="6423933"/>
            <a:ext cx="2844800" cy="214546"/>
          </a:xfrm>
          <a:prstGeom prst="rect">
            <a:avLst/>
          </a:prstGeom>
        </p:spPr>
        <p:txBody>
          <a:bodyPr vert="horz" lIns="91440" tIns="45720" rIns="91440" bIns="45720" rtlCol="0" anchor="ctr">
            <a:spAutoFit/>
          </a:bodyPr>
          <a:lstStyle>
            <a:lvl1pPr algn="r">
              <a:defRPr sz="794" b="0" i="0">
                <a:solidFill>
                  <a:srgbClr val="6C6463"/>
                </a:solidFill>
                <a:latin typeface="Gill Sans MT"/>
                <a:cs typeface="Gill Sans MT"/>
              </a:defRPr>
            </a:lvl1pPr>
          </a:lstStyle>
          <a:p>
            <a:fld id="{42782948-4DBE-204D-AB9E-B65E067054AE}" type="slidenum">
              <a:rPr lang="en-US" smtClean="0"/>
              <a:pPr/>
              <a:t>‹#›</a:t>
            </a:fld>
            <a:endParaRPr lang="en-US" dirty="0"/>
          </a:p>
        </p:txBody>
      </p:sp>
      <p:sp>
        <p:nvSpPr>
          <p:cNvPr id="12" name="Title Placeholder 1"/>
          <p:cNvSpPr>
            <a:spLocks noGrp="1"/>
          </p:cNvSpPr>
          <p:nvPr>
            <p:ph type="title"/>
          </p:nvPr>
        </p:nvSpPr>
        <p:spPr>
          <a:xfrm>
            <a:off x="914805" y="933168"/>
            <a:ext cx="10363200" cy="580800"/>
          </a:xfrm>
          <a:prstGeom prst="rect">
            <a:avLst/>
          </a:prstGeom>
        </p:spPr>
        <p:txBody>
          <a:bodyPr vert="horz" lIns="91440" tIns="45720" rIns="91440" bIns="45720" rtlCol="0" anchor="b" anchorCtr="0">
            <a:spAutoFit/>
          </a:bodyPr>
          <a:lstStyle>
            <a:lvl1pPr>
              <a:defRPr>
                <a:solidFill>
                  <a:srgbClr val="0067B9"/>
                </a:solidFill>
              </a:defRPr>
            </a:lvl1pPr>
          </a:lstStyle>
          <a:p>
            <a:r>
              <a:rPr lang="en-US"/>
              <a:t>Click to edit Master title style</a:t>
            </a:r>
            <a:endParaRPr lang="en-US" dirty="0"/>
          </a:p>
        </p:txBody>
      </p:sp>
      <p:sp>
        <p:nvSpPr>
          <p:cNvPr id="7" name="Text Placeholder 2"/>
          <p:cNvSpPr>
            <a:spLocks noGrp="1"/>
          </p:cNvSpPr>
          <p:nvPr>
            <p:ph idx="1" hasCustomPrompt="1"/>
          </p:nvPr>
        </p:nvSpPr>
        <p:spPr>
          <a:xfrm>
            <a:off x="914400" y="1715549"/>
            <a:ext cx="10363200" cy="4233230"/>
          </a:xfrm>
          <a:prstGeom prst="rect">
            <a:avLst/>
          </a:prstGeom>
        </p:spPr>
        <p:txBody>
          <a:bodyPr vert="horz" lIns="91440" tIns="45720" rIns="91440" bIns="45720" rtlCol="0">
            <a:normAutofit/>
          </a:bodyPr>
          <a:lstStyle>
            <a:lvl1pPr marL="304470" marR="0" indent="-304470" algn="l" defTabSz="604738" rtl="0" eaLnBrk="1" fontAlgn="auto" latinLnBrk="0" hangingPunct="1">
              <a:lnSpc>
                <a:spcPct val="100000"/>
              </a:lnSpc>
              <a:spcBef>
                <a:spcPts val="0"/>
              </a:spcBef>
              <a:spcAft>
                <a:spcPts val="1058"/>
              </a:spcAft>
              <a:buClrTx/>
              <a:buSzTx/>
              <a:buFont typeface="Arial"/>
              <a:buChar char="•"/>
              <a:tabLst/>
              <a:defRPr/>
            </a:lvl1pPr>
          </a:lstStyle>
          <a:p>
            <a:pPr marL="304470" marR="0" lvl="0" indent="-304470" algn="l" defTabSz="604738" rtl="0" eaLnBrk="1" fontAlgn="auto" latinLnBrk="0" hangingPunct="1">
              <a:lnSpc>
                <a:spcPct val="100000"/>
              </a:lnSpc>
              <a:spcBef>
                <a:spcPts val="0"/>
              </a:spcBef>
              <a:spcAft>
                <a:spcPts val="1058"/>
              </a:spcAft>
              <a:buClrTx/>
              <a:buSzTx/>
              <a:buFont typeface="Arial"/>
              <a:buChar char="•"/>
              <a:tabLst/>
              <a:defRPr/>
            </a:pPr>
            <a:r>
              <a:rPr kumimoji="0" lang="en-US" sz="2116" b="0" i="0" u="none" strike="noStrike" kern="1200" cap="none" spc="0" normalizeH="0" baseline="0" noProof="0" dirty="0">
                <a:ln>
                  <a:noFill/>
                </a:ln>
                <a:solidFill>
                  <a:srgbClr val="6C6463"/>
                </a:solidFill>
                <a:effectLst/>
                <a:uLnTx/>
                <a:uFillTx/>
                <a:latin typeface="Gill Sans MT"/>
                <a:ea typeface="+mn-ea"/>
                <a:cs typeface="Gill Sans MT"/>
              </a:rPr>
              <a:t>Click to edit Master text styles</a:t>
            </a:r>
          </a:p>
          <a:p>
            <a:pPr marL="905009" marR="0" lvl="1" indent="-304470" algn="l" defTabSz="604738" rtl="0" eaLnBrk="1" fontAlgn="auto" latinLnBrk="0" hangingPunct="1">
              <a:lnSpc>
                <a:spcPct val="100000"/>
              </a:lnSpc>
              <a:spcBef>
                <a:spcPts val="0"/>
              </a:spcBef>
              <a:spcAft>
                <a:spcPts val="1058"/>
              </a:spcAft>
              <a:buClrTx/>
              <a:buSzTx/>
              <a:buFont typeface="Arial"/>
              <a:buChar char="–"/>
              <a:tabLst/>
              <a:defRPr/>
            </a:pPr>
            <a:r>
              <a:rPr kumimoji="0" lang="en-US" sz="2116" b="0" i="0" u="none" strike="noStrike" kern="1200" cap="none" spc="0" normalizeH="0" baseline="0" noProof="0" dirty="0">
                <a:ln>
                  <a:noFill/>
                </a:ln>
                <a:solidFill>
                  <a:srgbClr val="6C6463"/>
                </a:solidFill>
                <a:effectLst/>
                <a:uLnTx/>
                <a:uFillTx/>
                <a:latin typeface="Gill Sans MT"/>
                <a:ea typeface="+mn-ea"/>
                <a:cs typeface="Gill Sans MT"/>
              </a:rPr>
              <a:t>Second level</a:t>
            </a:r>
          </a:p>
        </p:txBody>
      </p:sp>
    </p:spTree>
    <p:extLst>
      <p:ext uri="{BB962C8B-B14F-4D97-AF65-F5344CB8AC3E}">
        <p14:creationId xmlns:p14="http://schemas.microsoft.com/office/powerpoint/2010/main" val="34619210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3_Red/Gray 2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914805" y="1715549"/>
            <a:ext cx="5079595" cy="4233230"/>
          </a:xfrm>
        </p:spPr>
        <p:txBody>
          <a:bodyPr>
            <a:normAutofit/>
          </a:bodyPr>
          <a:lstStyle>
            <a:lvl1pPr>
              <a:defRPr sz="2116">
                <a:solidFill>
                  <a:srgbClr val="6C6463"/>
                </a:solidFill>
              </a:defRPr>
            </a:lvl1pPr>
            <a:lvl2pPr>
              <a:defRPr sz="2116">
                <a:solidFill>
                  <a:srgbClr val="6C6463"/>
                </a:solidFill>
              </a:defRPr>
            </a:lvl2pPr>
            <a:lvl3pPr>
              <a:defRPr sz="2116">
                <a:solidFill>
                  <a:srgbClr val="6C6463"/>
                </a:solidFill>
              </a:defRPr>
            </a:lvl3pPr>
            <a:lvl4pPr>
              <a:defRPr sz="1852">
                <a:solidFill>
                  <a:srgbClr val="6C6463"/>
                </a:solidFill>
              </a:defRPr>
            </a:lvl4pPr>
            <a:lvl5pPr>
              <a:defRPr sz="2116">
                <a:solidFill>
                  <a:srgbClr val="6C6463"/>
                </a:solidFill>
              </a:defRPr>
            </a:lvl5pPr>
            <a:lvl6pPr>
              <a:defRPr sz="2381"/>
            </a:lvl6pPr>
            <a:lvl7pPr>
              <a:defRPr sz="2381"/>
            </a:lvl7pPr>
            <a:lvl8pPr>
              <a:defRPr sz="2381"/>
            </a:lvl8pPr>
            <a:lvl9pPr>
              <a:defRPr sz="2381"/>
            </a:lvl9pPr>
          </a:lstStyle>
          <a:p>
            <a:pPr lvl="0"/>
            <a:r>
              <a:rPr lang="en-US"/>
              <a:t>Click to edit Master text styles</a:t>
            </a:r>
          </a:p>
          <a:p>
            <a:pPr lvl="1"/>
            <a:r>
              <a:rPr lang="en-US"/>
              <a:t>Second level</a:t>
            </a:r>
          </a:p>
        </p:txBody>
      </p:sp>
      <p:sp>
        <p:nvSpPr>
          <p:cNvPr id="4" name="Content Placeholder 3"/>
          <p:cNvSpPr>
            <a:spLocks noGrp="1"/>
          </p:cNvSpPr>
          <p:nvPr>
            <p:ph sz="half" idx="2"/>
          </p:nvPr>
        </p:nvSpPr>
        <p:spPr>
          <a:xfrm>
            <a:off x="6197600" y="1715549"/>
            <a:ext cx="5080405" cy="4233230"/>
          </a:xfrm>
        </p:spPr>
        <p:txBody>
          <a:bodyPr>
            <a:normAutofit/>
          </a:bodyPr>
          <a:lstStyle>
            <a:lvl1pPr>
              <a:defRPr sz="2116">
                <a:solidFill>
                  <a:srgbClr val="6C6463"/>
                </a:solidFill>
              </a:defRPr>
            </a:lvl1pPr>
            <a:lvl2pPr>
              <a:defRPr sz="2116">
                <a:solidFill>
                  <a:srgbClr val="6C6463"/>
                </a:solidFill>
              </a:defRPr>
            </a:lvl2pPr>
            <a:lvl3pPr>
              <a:defRPr sz="2116">
                <a:solidFill>
                  <a:srgbClr val="6C6463"/>
                </a:solidFill>
              </a:defRPr>
            </a:lvl3pPr>
            <a:lvl4pPr>
              <a:defRPr sz="1852">
                <a:solidFill>
                  <a:srgbClr val="6C6463"/>
                </a:solidFill>
              </a:defRPr>
            </a:lvl4pPr>
            <a:lvl5pPr>
              <a:defRPr sz="2116">
                <a:solidFill>
                  <a:srgbClr val="6C6463"/>
                </a:solidFill>
              </a:defRPr>
            </a:lvl5pPr>
            <a:lvl6pPr>
              <a:defRPr sz="2381"/>
            </a:lvl6pPr>
            <a:lvl7pPr>
              <a:defRPr sz="2381"/>
            </a:lvl7pPr>
            <a:lvl8pPr>
              <a:defRPr sz="2381"/>
            </a:lvl8pPr>
            <a:lvl9pPr>
              <a:defRPr sz="2381"/>
            </a:lvl9pPr>
          </a:lstStyle>
          <a:p>
            <a:pPr lvl="0"/>
            <a:r>
              <a:rPr lang="en-US"/>
              <a:t>Click to edit Master text styles</a:t>
            </a:r>
          </a:p>
          <a:p>
            <a:pPr lvl="1"/>
            <a:r>
              <a:rPr lang="en-US"/>
              <a:t>Second level</a:t>
            </a:r>
          </a:p>
        </p:txBody>
      </p:sp>
      <p:sp>
        <p:nvSpPr>
          <p:cNvPr id="5" name="Date Placeholder 4"/>
          <p:cNvSpPr>
            <a:spLocks noGrp="1"/>
          </p:cNvSpPr>
          <p:nvPr>
            <p:ph type="dt" sz="half" idx="10"/>
          </p:nvPr>
        </p:nvSpPr>
        <p:spPr>
          <a:xfrm>
            <a:off x="203200" y="6423933"/>
            <a:ext cx="2844800" cy="214546"/>
          </a:xfrm>
        </p:spPr>
        <p:txBody>
          <a:bodyPr/>
          <a:lstStyle>
            <a:lvl1pPr>
              <a:defRPr>
                <a:solidFill>
                  <a:srgbClr val="6C6463"/>
                </a:solidFill>
              </a:defRPr>
            </a:lvl1pPr>
          </a:lstStyle>
          <a:p>
            <a:fld id="{E432959A-BF6F-4F38-8E14-A482F310009C}" type="datetime1">
              <a:rPr lang="en-US" smtClean="0"/>
              <a:t>11/5/2019</a:t>
            </a:fld>
            <a:endParaRPr lang="en-US" dirty="0"/>
          </a:p>
        </p:txBody>
      </p:sp>
      <p:sp>
        <p:nvSpPr>
          <p:cNvPr id="6" name="Footer Placeholder 5"/>
          <p:cNvSpPr>
            <a:spLocks noGrp="1"/>
          </p:cNvSpPr>
          <p:nvPr>
            <p:ph type="ftr" sz="quarter" idx="11"/>
          </p:nvPr>
        </p:nvSpPr>
        <p:spPr>
          <a:xfrm>
            <a:off x="4165600" y="6423933"/>
            <a:ext cx="3860800" cy="214546"/>
          </a:xfrm>
        </p:spPr>
        <p:txBody>
          <a:bodyPr/>
          <a:lstStyle>
            <a:lvl1pPr>
              <a:defRPr>
                <a:solidFill>
                  <a:srgbClr val="6C6463"/>
                </a:solidFill>
              </a:defRPr>
            </a:lvl1pPr>
          </a:lstStyle>
          <a:p>
            <a:r>
              <a:rPr lang="en-US" dirty="0"/>
              <a:t>FOOTER GOES HERE</a:t>
            </a:r>
          </a:p>
        </p:txBody>
      </p:sp>
      <p:sp>
        <p:nvSpPr>
          <p:cNvPr id="7" name="Slide Number Placeholder 6"/>
          <p:cNvSpPr>
            <a:spLocks noGrp="1"/>
          </p:cNvSpPr>
          <p:nvPr>
            <p:ph type="sldNum" sz="quarter" idx="12"/>
          </p:nvPr>
        </p:nvSpPr>
        <p:spPr>
          <a:xfrm>
            <a:off x="9144000" y="6423933"/>
            <a:ext cx="2844800" cy="214546"/>
          </a:xfrm>
        </p:spPr>
        <p:txBody>
          <a:bodyPr/>
          <a:lstStyle>
            <a:lvl1pPr>
              <a:defRPr>
                <a:solidFill>
                  <a:srgbClr val="6C6463"/>
                </a:solidFill>
              </a:defRPr>
            </a:lvl1pPr>
          </a:lstStyle>
          <a:p>
            <a:fld id="{42782948-4DBE-204D-AB9E-B65E067054AE}" type="slidenum">
              <a:rPr lang="en-US" smtClean="0"/>
              <a:pPr/>
              <a:t>‹#›</a:t>
            </a:fld>
            <a:endParaRPr lang="en-US" dirty="0"/>
          </a:p>
        </p:txBody>
      </p:sp>
      <p:sp>
        <p:nvSpPr>
          <p:cNvPr id="10" name="Title 1"/>
          <p:cNvSpPr>
            <a:spLocks noGrp="1"/>
          </p:cNvSpPr>
          <p:nvPr>
            <p:ph type="title" hasCustomPrompt="1"/>
          </p:nvPr>
        </p:nvSpPr>
        <p:spPr>
          <a:xfrm>
            <a:off x="914805" y="933167"/>
            <a:ext cx="10363200" cy="580800"/>
          </a:xfrm>
        </p:spPr>
        <p:txBody>
          <a:bodyPr anchor="b" anchorCtr="0">
            <a:spAutoFit/>
          </a:bodyPr>
          <a:lstStyle>
            <a:lvl1pPr>
              <a:defRPr>
                <a:solidFill>
                  <a:srgbClr val="0067B9"/>
                </a:solidFill>
              </a:defRPr>
            </a:lvl1pPr>
          </a:lstStyle>
          <a:p>
            <a:r>
              <a:rPr lang="en-US" dirty="0"/>
              <a:t>CLICK TO EDIT MASTER TITLE STYLE</a:t>
            </a:r>
          </a:p>
        </p:txBody>
      </p:sp>
    </p:spTree>
    <p:extLst>
      <p:ext uri="{BB962C8B-B14F-4D97-AF65-F5344CB8AC3E}">
        <p14:creationId xmlns:p14="http://schemas.microsoft.com/office/powerpoint/2010/main" val="35594805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3_Red/Gray 3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914805" y="1715549"/>
            <a:ext cx="3352395" cy="4233230"/>
          </a:xfrm>
        </p:spPr>
        <p:txBody>
          <a:bodyPr>
            <a:normAutofit/>
          </a:bodyPr>
          <a:lstStyle>
            <a:lvl1pPr>
              <a:defRPr sz="2116">
                <a:solidFill>
                  <a:srgbClr val="6C6463"/>
                </a:solidFill>
              </a:defRPr>
            </a:lvl1pPr>
            <a:lvl2pPr>
              <a:defRPr sz="2116">
                <a:solidFill>
                  <a:srgbClr val="6C6463"/>
                </a:solidFill>
              </a:defRPr>
            </a:lvl2pPr>
            <a:lvl3pPr>
              <a:defRPr sz="2116">
                <a:solidFill>
                  <a:srgbClr val="6C6463"/>
                </a:solidFill>
              </a:defRPr>
            </a:lvl3pPr>
            <a:lvl4pPr>
              <a:defRPr sz="1852">
                <a:solidFill>
                  <a:srgbClr val="6C6463"/>
                </a:solidFill>
              </a:defRPr>
            </a:lvl4pPr>
            <a:lvl5pPr>
              <a:defRPr sz="2116">
                <a:solidFill>
                  <a:srgbClr val="FFFFFF"/>
                </a:solidFill>
              </a:defRPr>
            </a:lvl5pPr>
            <a:lvl6pPr>
              <a:defRPr sz="2381"/>
            </a:lvl6pPr>
            <a:lvl7pPr>
              <a:defRPr sz="2381"/>
            </a:lvl7pPr>
            <a:lvl8pPr>
              <a:defRPr sz="2381"/>
            </a:lvl8pPr>
            <a:lvl9pPr>
              <a:defRPr sz="2381"/>
            </a:lvl9pPr>
          </a:lstStyle>
          <a:p>
            <a:pPr lvl="0"/>
            <a:r>
              <a:rPr lang="en-US"/>
              <a:t>Click to edit Master text styles</a:t>
            </a:r>
          </a:p>
          <a:p>
            <a:pPr lvl="1"/>
            <a:r>
              <a:rPr lang="en-US"/>
              <a:t>Second level</a:t>
            </a:r>
          </a:p>
        </p:txBody>
      </p:sp>
      <p:sp>
        <p:nvSpPr>
          <p:cNvPr id="4" name="Content Placeholder 3"/>
          <p:cNvSpPr>
            <a:spLocks noGrp="1"/>
          </p:cNvSpPr>
          <p:nvPr>
            <p:ph sz="half" idx="2"/>
          </p:nvPr>
        </p:nvSpPr>
        <p:spPr>
          <a:xfrm>
            <a:off x="7924800" y="1715549"/>
            <a:ext cx="3353205" cy="4233230"/>
          </a:xfrm>
        </p:spPr>
        <p:txBody>
          <a:bodyPr>
            <a:normAutofit/>
          </a:bodyPr>
          <a:lstStyle>
            <a:lvl1pPr>
              <a:defRPr sz="2116">
                <a:solidFill>
                  <a:srgbClr val="6C6463"/>
                </a:solidFill>
              </a:defRPr>
            </a:lvl1pPr>
            <a:lvl2pPr>
              <a:defRPr sz="2116">
                <a:solidFill>
                  <a:srgbClr val="6C6463"/>
                </a:solidFill>
              </a:defRPr>
            </a:lvl2pPr>
            <a:lvl3pPr>
              <a:defRPr sz="2116">
                <a:solidFill>
                  <a:srgbClr val="6C6463"/>
                </a:solidFill>
              </a:defRPr>
            </a:lvl3pPr>
            <a:lvl4pPr>
              <a:defRPr sz="1852">
                <a:solidFill>
                  <a:srgbClr val="6C6463"/>
                </a:solidFill>
              </a:defRPr>
            </a:lvl4pPr>
            <a:lvl5pPr>
              <a:defRPr sz="2116">
                <a:solidFill>
                  <a:srgbClr val="FFFFFF"/>
                </a:solidFill>
              </a:defRPr>
            </a:lvl5pPr>
            <a:lvl6pPr>
              <a:defRPr sz="2381"/>
            </a:lvl6pPr>
            <a:lvl7pPr>
              <a:defRPr sz="2381"/>
            </a:lvl7pPr>
            <a:lvl8pPr>
              <a:defRPr sz="2381"/>
            </a:lvl8pPr>
            <a:lvl9pPr>
              <a:defRPr sz="2381"/>
            </a:lvl9pPr>
          </a:lstStyle>
          <a:p>
            <a:pPr lvl="0"/>
            <a:r>
              <a:rPr lang="en-US"/>
              <a:t>Click to edit Master text styles</a:t>
            </a:r>
          </a:p>
          <a:p>
            <a:pPr lvl="1"/>
            <a:r>
              <a:rPr lang="en-US"/>
              <a:t>Second level</a:t>
            </a:r>
          </a:p>
        </p:txBody>
      </p:sp>
      <p:sp>
        <p:nvSpPr>
          <p:cNvPr id="5" name="Date Placeholder 4"/>
          <p:cNvSpPr>
            <a:spLocks noGrp="1"/>
          </p:cNvSpPr>
          <p:nvPr>
            <p:ph type="dt" sz="half" idx="10"/>
          </p:nvPr>
        </p:nvSpPr>
        <p:spPr>
          <a:xfrm>
            <a:off x="203200" y="6423933"/>
            <a:ext cx="2844800" cy="214546"/>
          </a:xfrm>
        </p:spPr>
        <p:txBody>
          <a:bodyPr/>
          <a:lstStyle>
            <a:lvl1pPr>
              <a:defRPr>
                <a:solidFill>
                  <a:srgbClr val="6C6463"/>
                </a:solidFill>
              </a:defRPr>
            </a:lvl1pPr>
          </a:lstStyle>
          <a:p>
            <a:fld id="{B7CB2F40-2BA3-482F-AF08-C1B1D1639125}" type="datetime1">
              <a:rPr lang="en-US" smtClean="0"/>
              <a:t>11/5/2019</a:t>
            </a:fld>
            <a:endParaRPr lang="en-US" dirty="0"/>
          </a:p>
        </p:txBody>
      </p:sp>
      <p:sp>
        <p:nvSpPr>
          <p:cNvPr id="6" name="Footer Placeholder 5"/>
          <p:cNvSpPr>
            <a:spLocks noGrp="1"/>
          </p:cNvSpPr>
          <p:nvPr>
            <p:ph type="ftr" sz="quarter" idx="11"/>
          </p:nvPr>
        </p:nvSpPr>
        <p:spPr>
          <a:xfrm>
            <a:off x="4165600" y="6423933"/>
            <a:ext cx="3860800" cy="214546"/>
          </a:xfrm>
        </p:spPr>
        <p:txBody>
          <a:bodyPr/>
          <a:lstStyle>
            <a:lvl1pPr>
              <a:defRPr>
                <a:solidFill>
                  <a:srgbClr val="6C6463"/>
                </a:solidFill>
              </a:defRPr>
            </a:lvl1pPr>
          </a:lstStyle>
          <a:p>
            <a:r>
              <a:rPr lang="en-US" dirty="0"/>
              <a:t>FOOTER GOES HERE</a:t>
            </a:r>
          </a:p>
        </p:txBody>
      </p:sp>
      <p:sp>
        <p:nvSpPr>
          <p:cNvPr id="7" name="Slide Number Placeholder 6"/>
          <p:cNvSpPr>
            <a:spLocks noGrp="1"/>
          </p:cNvSpPr>
          <p:nvPr>
            <p:ph type="sldNum" sz="quarter" idx="12"/>
          </p:nvPr>
        </p:nvSpPr>
        <p:spPr>
          <a:xfrm>
            <a:off x="9144000" y="6423933"/>
            <a:ext cx="2844800" cy="214546"/>
          </a:xfrm>
        </p:spPr>
        <p:txBody>
          <a:bodyPr/>
          <a:lstStyle>
            <a:lvl1pPr>
              <a:defRPr>
                <a:solidFill>
                  <a:srgbClr val="6C6463"/>
                </a:solidFill>
              </a:defRPr>
            </a:lvl1pPr>
          </a:lstStyle>
          <a:p>
            <a:fld id="{42782948-4DBE-204D-AB9E-B65E067054AE}" type="slidenum">
              <a:rPr lang="en-US" smtClean="0"/>
              <a:pPr/>
              <a:t>‹#›</a:t>
            </a:fld>
            <a:endParaRPr lang="en-US" dirty="0"/>
          </a:p>
        </p:txBody>
      </p:sp>
      <p:sp>
        <p:nvSpPr>
          <p:cNvPr id="10" name="Content Placeholder 3"/>
          <p:cNvSpPr>
            <a:spLocks noGrp="1"/>
          </p:cNvSpPr>
          <p:nvPr>
            <p:ph sz="half" idx="13"/>
          </p:nvPr>
        </p:nvSpPr>
        <p:spPr>
          <a:xfrm>
            <a:off x="4419398" y="1715549"/>
            <a:ext cx="3353205" cy="4233230"/>
          </a:xfrm>
        </p:spPr>
        <p:txBody>
          <a:bodyPr>
            <a:normAutofit/>
          </a:bodyPr>
          <a:lstStyle>
            <a:lvl1pPr>
              <a:defRPr sz="2116">
                <a:solidFill>
                  <a:srgbClr val="6C6463"/>
                </a:solidFill>
              </a:defRPr>
            </a:lvl1pPr>
            <a:lvl2pPr>
              <a:defRPr sz="2116">
                <a:solidFill>
                  <a:srgbClr val="6C6463"/>
                </a:solidFill>
              </a:defRPr>
            </a:lvl2pPr>
            <a:lvl3pPr>
              <a:defRPr sz="2116">
                <a:solidFill>
                  <a:srgbClr val="6C6463"/>
                </a:solidFill>
              </a:defRPr>
            </a:lvl3pPr>
            <a:lvl4pPr>
              <a:defRPr sz="1852">
                <a:solidFill>
                  <a:srgbClr val="6C6463"/>
                </a:solidFill>
              </a:defRPr>
            </a:lvl4pPr>
            <a:lvl5pPr>
              <a:defRPr sz="2116">
                <a:solidFill>
                  <a:srgbClr val="FFFFFF"/>
                </a:solidFill>
              </a:defRPr>
            </a:lvl5pPr>
            <a:lvl6pPr>
              <a:defRPr sz="2381"/>
            </a:lvl6pPr>
            <a:lvl7pPr>
              <a:defRPr sz="2381"/>
            </a:lvl7pPr>
            <a:lvl8pPr>
              <a:defRPr sz="2381"/>
            </a:lvl8pPr>
            <a:lvl9pPr>
              <a:defRPr sz="2381"/>
            </a:lvl9pPr>
          </a:lstStyle>
          <a:p>
            <a:pPr lvl="0"/>
            <a:r>
              <a:rPr lang="en-US"/>
              <a:t>Click to edit Master text styles</a:t>
            </a:r>
          </a:p>
          <a:p>
            <a:pPr lvl="1"/>
            <a:r>
              <a:rPr lang="en-US"/>
              <a:t>Second level</a:t>
            </a:r>
          </a:p>
        </p:txBody>
      </p:sp>
      <p:sp>
        <p:nvSpPr>
          <p:cNvPr id="11" name="Title 1"/>
          <p:cNvSpPr>
            <a:spLocks noGrp="1"/>
          </p:cNvSpPr>
          <p:nvPr>
            <p:ph type="title" hasCustomPrompt="1"/>
          </p:nvPr>
        </p:nvSpPr>
        <p:spPr>
          <a:xfrm>
            <a:off x="914805" y="933167"/>
            <a:ext cx="10363200" cy="580800"/>
          </a:xfrm>
        </p:spPr>
        <p:txBody>
          <a:bodyPr anchor="b" anchorCtr="0">
            <a:spAutoFit/>
          </a:bodyPr>
          <a:lstStyle>
            <a:lvl1pPr>
              <a:defRPr>
                <a:solidFill>
                  <a:srgbClr val="0067B9"/>
                </a:solidFill>
              </a:defRPr>
            </a:lvl1pPr>
          </a:lstStyle>
          <a:p>
            <a:r>
              <a:rPr lang="en-US" dirty="0"/>
              <a:t>CLICK TO EDIT MASTER TITLE STYLE</a:t>
            </a:r>
          </a:p>
        </p:txBody>
      </p:sp>
    </p:spTree>
    <p:extLst>
      <p:ext uri="{BB962C8B-B14F-4D97-AF65-F5344CB8AC3E}">
        <p14:creationId xmlns:p14="http://schemas.microsoft.com/office/powerpoint/2010/main" val="195305635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3_Red/Gray 1 Content + Bottom Photo">
    <p:spTree>
      <p:nvGrpSpPr>
        <p:cNvPr id="1" name=""/>
        <p:cNvGrpSpPr/>
        <p:nvPr/>
      </p:nvGrpSpPr>
      <p:grpSpPr>
        <a:xfrm>
          <a:off x="0" y="0"/>
          <a:ext cx="0" cy="0"/>
          <a:chOff x="0" y="0"/>
          <a:chExt cx="0" cy="0"/>
        </a:xfrm>
      </p:grpSpPr>
      <p:sp>
        <p:nvSpPr>
          <p:cNvPr id="12" name="Picture Placeholder 3"/>
          <p:cNvSpPr>
            <a:spLocks noGrp="1"/>
          </p:cNvSpPr>
          <p:nvPr>
            <p:ph type="pic" sz="quarter" idx="10" hasCustomPrompt="1"/>
          </p:nvPr>
        </p:nvSpPr>
        <p:spPr>
          <a:xfrm>
            <a:off x="203200" y="3428999"/>
            <a:ext cx="11785600" cy="3228220"/>
          </a:xfrm>
          <a:solidFill>
            <a:srgbClr val="E7E7E5"/>
          </a:solidFill>
        </p:spPr>
        <p:txBody>
          <a:bodyPr>
            <a:normAutofit/>
          </a:bodyPr>
          <a:lstStyle>
            <a:lvl1pPr marL="0" marR="0" indent="0" algn="l" defTabSz="604738" rtl="0" eaLnBrk="1" fontAlgn="auto" latinLnBrk="0" hangingPunct="1">
              <a:lnSpc>
                <a:spcPct val="100000"/>
              </a:lnSpc>
              <a:spcBef>
                <a:spcPct val="20000"/>
              </a:spcBef>
              <a:spcAft>
                <a:spcPts val="0"/>
              </a:spcAft>
              <a:buClrTx/>
              <a:buSzTx/>
              <a:buFont typeface="Arial"/>
              <a:buNone/>
              <a:tabLst/>
              <a:defRPr sz="1587">
                <a:solidFill>
                  <a:srgbClr val="6C6463"/>
                </a:solidFill>
              </a:defRPr>
            </a:lvl1pPr>
          </a:lstStyle>
          <a:p>
            <a:r>
              <a:rPr lang="en-US" dirty="0"/>
              <a:t>ADD PHOTO HERE</a:t>
            </a:r>
          </a:p>
        </p:txBody>
      </p:sp>
      <p:sp>
        <p:nvSpPr>
          <p:cNvPr id="3" name="Content Placeholder 2"/>
          <p:cNvSpPr>
            <a:spLocks noGrp="1"/>
          </p:cNvSpPr>
          <p:nvPr>
            <p:ph idx="1"/>
          </p:nvPr>
        </p:nvSpPr>
        <p:spPr>
          <a:xfrm>
            <a:off x="914400" y="1715549"/>
            <a:ext cx="10363200" cy="1511868"/>
          </a:xfrm>
        </p:spPr>
        <p:txBody>
          <a:bodyPr/>
          <a:lstStyle>
            <a:lvl1pPr>
              <a:defRPr>
                <a:solidFill>
                  <a:srgbClr val="6C6463"/>
                </a:solidFill>
              </a:defRPr>
            </a:lvl1pPr>
            <a:lvl2pPr>
              <a:defRPr>
                <a:solidFill>
                  <a:srgbClr val="6C6463"/>
                </a:solidFill>
              </a:defRPr>
            </a:lvl2pPr>
            <a:lvl3pPr>
              <a:defRPr>
                <a:solidFill>
                  <a:srgbClr val="6C6463"/>
                </a:solidFill>
              </a:defRPr>
            </a:lvl3pPr>
            <a:lvl4pPr>
              <a:defRPr>
                <a:solidFill>
                  <a:srgbClr val="6C6463"/>
                </a:solidFill>
              </a:defRPr>
            </a:lvl4pPr>
            <a:lvl5pPr>
              <a:defRPr>
                <a:solidFill>
                  <a:srgbClr val="FFFFFF"/>
                </a:solidFill>
              </a:defRPr>
            </a:lvl5pPr>
          </a:lstStyle>
          <a:p>
            <a:pPr lvl="0"/>
            <a:r>
              <a:rPr lang="en-US"/>
              <a:t>Click to edit Master text styles</a:t>
            </a:r>
          </a:p>
          <a:p>
            <a:pPr lvl="1"/>
            <a:r>
              <a:rPr lang="en-US"/>
              <a:t>Second level</a:t>
            </a:r>
          </a:p>
        </p:txBody>
      </p:sp>
      <p:sp>
        <p:nvSpPr>
          <p:cNvPr id="9" name="Date Placeholder 3"/>
          <p:cNvSpPr>
            <a:spLocks noGrp="1"/>
          </p:cNvSpPr>
          <p:nvPr>
            <p:ph type="dt" sz="half" idx="2"/>
          </p:nvPr>
        </p:nvSpPr>
        <p:spPr>
          <a:xfrm>
            <a:off x="203200" y="6423933"/>
            <a:ext cx="2844800" cy="214546"/>
          </a:xfrm>
          <a:prstGeom prst="rect">
            <a:avLst/>
          </a:prstGeom>
        </p:spPr>
        <p:txBody>
          <a:bodyPr vert="horz" lIns="91440" tIns="45720" rIns="91440" bIns="45720" rtlCol="0" anchor="ctr">
            <a:spAutoFit/>
          </a:bodyPr>
          <a:lstStyle>
            <a:lvl1pPr algn="l">
              <a:defRPr sz="794" b="0" i="0">
                <a:solidFill>
                  <a:srgbClr val="FFFFFF"/>
                </a:solidFill>
                <a:latin typeface="Gill Sans MT"/>
                <a:cs typeface="Gill Sans MT"/>
              </a:defRPr>
            </a:lvl1pPr>
          </a:lstStyle>
          <a:p>
            <a:fld id="{E377B1D3-A50B-42D8-8F50-790C8B963933}" type="datetime1">
              <a:rPr lang="en-US" smtClean="0"/>
              <a:t>11/5/2019</a:t>
            </a:fld>
            <a:endParaRPr lang="en-US" dirty="0"/>
          </a:p>
        </p:txBody>
      </p:sp>
      <p:sp>
        <p:nvSpPr>
          <p:cNvPr id="10" name="Footer Placeholder 4"/>
          <p:cNvSpPr>
            <a:spLocks noGrp="1"/>
          </p:cNvSpPr>
          <p:nvPr>
            <p:ph type="ftr" sz="quarter" idx="3"/>
          </p:nvPr>
        </p:nvSpPr>
        <p:spPr>
          <a:xfrm>
            <a:off x="4165600" y="6423933"/>
            <a:ext cx="3860800" cy="214546"/>
          </a:xfrm>
          <a:prstGeom prst="rect">
            <a:avLst/>
          </a:prstGeom>
        </p:spPr>
        <p:txBody>
          <a:bodyPr vert="horz" lIns="91440" tIns="45720" rIns="91440" bIns="45720" rtlCol="0" anchor="ctr">
            <a:spAutoFit/>
          </a:bodyPr>
          <a:lstStyle>
            <a:lvl1pPr algn="ctr">
              <a:defRPr sz="794" b="0" i="0">
                <a:solidFill>
                  <a:srgbClr val="FFFFFF"/>
                </a:solidFill>
                <a:latin typeface="Gill Sans MT"/>
                <a:cs typeface="Gill Sans MT"/>
              </a:defRPr>
            </a:lvl1pPr>
          </a:lstStyle>
          <a:p>
            <a:r>
              <a:rPr lang="en-US" dirty="0"/>
              <a:t>FOOTER GOES HERE</a:t>
            </a:r>
          </a:p>
        </p:txBody>
      </p:sp>
      <p:sp>
        <p:nvSpPr>
          <p:cNvPr id="11" name="Slide Number Placeholder 5"/>
          <p:cNvSpPr>
            <a:spLocks noGrp="1"/>
          </p:cNvSpPr>
          <p:nvPr>
            <p:ph type="sldNum" sz="quarter" idx="4"/>
          </p:nvPr>
        </p:nvSpPr>
        <p:spPr>
          <a:xfrm>
            <a:off x="9144000" y="6423933"/>
            <a:ext cx="2844800" cy="214546"/>
          </a:xfrm>
          <a:prstGeom prst="rect">
            <a:avLst/>
          </a:prstGeom>
        </p:spPr>
        <p:txBody>
          <a:bodyPr vert="horz" lIns="91440" tIns="45720" rIns="91440" bIns="45720" rtlCol="0" anchor="ctr">
            <a:spAutoFit/>
          </a:bodyPr>
          <a:lstStyle>
            <a:lvl1pPr algn="r">
              <a:defRPr sz="794" b="0" i="0">
                <a:solidFill>
                  <a:srgbClr val="FFFFFF"/>
                </a:solidFill>
                <a:latin typeface="Gill Sans MT"/>
                <a:cs typeface="Gill Sans MT"/>
              </a:defRPr>
            </a:lvl1pPr>
          </a:lstStyle>
          <a:p>
            <a:fld id="{42782948-4DBE-204D-AB9E-B65E067054AE}" type="slidenum">
              <a:rPr lang="en-US" smtClean="0"/>
              <a:pPr/>
              <a:t>‹#›</a:t>
            </a:fld>
            <a:endParaRPr lang="en-US" dirty="0"/>
          </a:p>
        </p:txBody>
      </p:sp>
      <p:sp>
        <p:nvSpPr>
          <p:cNvPr id="14" name="Text Placeholder 4"/>
          <p:cNvSpPr>
            <a:spLocks noGrp="1"/>
          </p:cNvSpPr>
          <p:nvPr>
            <p:ph type="body" sz="quarter" idx="12" hasCustomPrompt="1"/>
          </p:nvPr>
        </p:nvSpPr>
        <p:spPr>
          <a:xfrm rot="16200000">
            <a:off x="10494091" y="4693325"/>
            <a:ext cx="2743200" cy="214546"/>
          </a:xfrm>
        </p:spPr>
        <p:txBody>
          <a:bodyPr>
            <a:spAutoFit/>
          </a:bodyPr>
          <a:lstStyle>
            <a:lvl1pPr marL="0" indent="0" algn="r">
              <a:buNone/>
              <a:defRPr sz="794" baseline="0">
                <a:solidFill>
                  <a:srgbClr val="FFFFFF"/>
                </a:solidFill>
              </a:defRPr>
            </a:lvl1pPr>
            <a:lvl2pPr marL="304468" indent="0">
              <a:buNone/>
              <a:defRPr sz="2381">
                <a:solidFill>
                  <a:schemeClr val="bg1"/>
                </a:solidFill>
              </a:defRPr>
            </a:lvl2pPr>
            <a:lvl3pPr marL="608938" indent="0">
              <a:buNone/>
              <a:defRPr sz="2116">
                <a:solidFill>
                  <a:schemeClr val="bg1"/>
                </a:solidFill>
              </a:defRPr>
            </a:lvl3pPr>
            <a:lvl4pPr marL="905007" indent="0">
              <a:buNone/>
              <a:defRPr sz="1852">
                <a:solidFill>
                  <a:schemeClr val="bg1"/>
                </a:solidFill>
              </a:defRPr>
            </a:lvl4pPr>
            <a:lvl5pPr marL="1356462" indent="0">
              <a:buNone/>
              <a:defRPr sz="1587">
                <a:solidFill>
                  <a:schemeClr val="bg1"/>
                </a:solidFill>
              </a:defRPr>
            </a:lvl5pPr>
          </a:lstStyle>
          <a:p>
            <a:pPr lvl="0"/>
            <a:r>
              <a:rPr lang="en-US" dirty="0"/>
              <a:t>ADD PHOTO CREDIT HERE</a:t>
            </a:r>
          </a:p>
        </p:txBody>
      </p:sp>
      <p:sp>
        <p:nvSpPr>
          <p:cNvPr id="17" name="Title 1"/>
          <p:cNvSpPr>
            <a:spLocks noGrp="1"/>
          </p:cNvSpPr>
          <p:nvPr>
            <p:ph type="title" hasCustomPrompt="1"/>
          </p:nvPr>
        </p:nvSpPr>
        <p:spPr>
          <a:xfrm>
            <a:off x="914805" y="933167"/>
            <a:ext cx="10363200" cy="580800"/>
          </a:xfrm>
        </p:spPr>
        <p:txBody>
          <a:bodyPr anchor="b" anchorCtr="0">
            <a:spAutoFit/>
          </a:bodyPr>
          <a:lstStyle>
            <a:lvl1pPr>
              <a:defRPr>
                <a:solidFill>
                  <a:srgbClr val="0067B9"/>
                </a:solidFill>
              </a:defRPr>
            </a:lvl1pPr>
          </a:lstStyle>
          <a:p>
            <a:r>
              <a:rPr lang="en-US" dirty="0"/>
              <a:t>CLICK TO EDIT MASTER TITLE STYLE</a:t>
            </a:r>
          </a:p>
        </p:txBody>
      </p:sp>
    </p:spTree>
    <p:extLst>
      <p:ext uri="{BB962C8B-B14F-4D97-AF65-F5344CB8AC3E}">
        <p14:creationId xmlns:p14="http://schemas.microsoft.com/office/powerpoint/2010/main" val="154086317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ivider - Full Red">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524000" y="707638"/>
            <a:ext cx="7315200" cy="580800"/>
          </a:xfrm>
        </p:spPr>
        <p:txBody>
          <a:bodyPr wrap="square" anchor="t" anchorCtr="0">
            <a:spAutoFit/>
          </a:bodyPr>
          <a:lstStyle>
            <a:lvl1pPr>
              <a:defRPr sz="3174">
                <a:solidFill>
                  <a:srgbClr val="FFFFFF"/>
                </a:solidFill>
              </a:defRPr>
            </a:lvl1pPr>
          </a:lstStyle>
          <a:p>
            <a:r>
              <a:rPr lang="en-US" dirty="0"/>
              <a:t>CLICK TO EDIT MASTER TITLE STYLE</a:t>
            </a:r>
          </a:p>
        </p:txBody>
      </p:sp>
      <p:sp>
        <p:nvSpPr>
          <p:cNvPr id="3" name="Date Placeholder 2"/>
          <p:cNvSpPr>
            <a:spLocks noGrp="1"/>
          </p:cNvSpPr>
          <p:nvPr>
            <p:ph type="dt" sz="half" idx="10"/>
          </p:nvPr>
        </p:nvSpPr>
        <p:spPr>
          <a:xfrm>
            <a:off x="203200" y="6423933"/>
            <a:ext cx="2844800" cy="214546"/>
          </a:xfrm>
        </p:spPr>
        <p:txBody>
          <a:bodyPr/>
          <a:lstStyle>
            <a:lvl1pPr>
              <a:defRPr>
                <a:solidFill>
                  <a:srgbClr val="FFFFFF"/>
                </a:solidFill>
              </a:defRPr>
            </a:lvl1pPr>
          </a:lstStyle>
          <a:p>
            <a:fld id="{0BA70523-F507-4F58-A056-100F77761766}" type="datetime1">
              <a:rPr lang="en-US" smtClean="0"/>
              <a:t>11/5/2019</a:t>
            </a:fld>
            <a:endParaRPr lang="en-US" dirty="0"/>
          </a:p>
        </p:txBody>
      </p:sp>
      <p:sp>
        <p:nvSpPr>
          <p:cNvPr id="4" name="Footer Placeholder 3"/>
          <p:cNvSpPr>
            <a:spLocks noGrp="1"/>
          </p:cNvSpPr>
          <p:nvPr>
            <p:ph type="ftr" sz="quarter" idx="11"/>
          </p:nvPr>
        </p:nvSpPr>
        <p:spPr>
          <a:xfrm>
            <a:off x="4165600" y="6423933"/>
            <a:ext cx="3860800" cy="214546"/>
          </a:xfrm>
        </p:spPr>
        <p:txBody>
          <a:bodyPr/>
          <a:lstStyle>
            <a:lvl1pPr>
              <a:defRPr>
                <a:solidFill>
                  <a:srgbClr val="FFFFFF"/>
                </a:solidFill>
              </a:defRPr>
            </a:lvl1pPr>
          </a:lstStyle>
          <a:p>
            <a:r>
              <a:rPr lang="en-US" dirty="0"/>
              <a:t>FOOTER GOES HERE</a:t>
            </a:r>
          </a:p>
        </p:txBody>
      </p:sp>
      <p:sp>
        <p:nvSpPr>
          <p:cNvPr id="5" name="Slide Number Placeholder 4"/>
          <p:cNvSpPr>
            <a:spLocks noGrp="1"/>
          </p:cNvSpPr>
          <p:nvPr>
            <p:ph type="sldNum" sz="quarter" idx="12"/>
          </p:nvPr>
        </p:nvSpPr>
        <p:spPr>
          <a:xfrm>
            <a:off x="9144000" y="6423933"/>
            <a:ext cx="2844800" cy="214546"/>
          </a:xfrm>
        </p:spPr>
        <p:txBody>
          <a:bodyPr/>
          <a:lstStyle>
            <a:lvl1pPr>
              <a:defRPr>
                <a:solidFill>
                  <a:srgbClr val="FFFFFF"/>
                </a:solidFill>
              </a:defRPr>
            </a:lvl1pPr>
          </a:lstStyle>
          <a:p>
            <a:fld id="{42782948-4DBE-204D-AB9E-B65E067054AE}" type="slidenum">
              <a:rPr lang="en-US" smtClean="0"/>
              <a:pPr/>
              <a:t>‹#›</a:t>
            </a:fld>
            <a:endParaRPr lang="en-US" dirty="0"/>
          </a:p>
        </p:txBody>
      </p:sp>
      <p:pic>
        <p:nvPicPr>
          <p:cNvPr id="9" name="Picture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13025" y="5747196"/>
            <a:ext cx="1826231" cy="543508"/>
          </a:xfrm>
          <a:prstGeom prst="rect">
            <a:avLst/>
          </a:prstGeom>
          <a:effectLst/>
        </p:spPr>
      </p:pic>
      <p:cxnSp>
        <p:nvCxnSpPr>
          <p:cNvPr id="13" name="Straight Connector 12"/>
          <p:cNvCxnSpPr/>
          <p:nvPr userDrawn="1"/>
        </p:nvCxnSpPr>
        <p:spPr>
          <a:xfrm>
            <a:off x="995680" y="909220"/>
            <a:ext cx="426720" cy="0"/>
          </a:xfrm>
          <a:prstGeom prst="line">
            <a:avLst/>
          </a:prstGeom>
          <a:ln w="19050">
            <a:solidFill>
              <a:srgbClr val="FFFFFF"/>
            </a:solidFill>
          </a:ln>
          <a:effectLst>
            <a:outerShdw blurRad="254000" dir="2700000" algn="tl" rotWithShape="0">
              <a:srgbClr val="000000">
                <a:alpha val="40000"/>
              </a:srgbClr>
            </a:outerShdw>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12179971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3_Red/Gray 1 Content + Right Photo">
    <p:spTree>
      <p:nvGrpSpPr>
        <p:cNvPr id="1" name=""/>
        <p:cNvGrpSpPr/>
        <p:nvPr/>
      </p:nvGrpSpPr>
      <p:grpSpPr>
        <a:xfrm>
          <a:off x="0" y="0"/>
          <a:ext cx="0" cy="0"/>
          <a:chOff x="0" y="0"/>
          <a:chExt cx="0" cy="0"/>
        </a:xfrm>
      </p:grpSpPr>
      <p:sp>
        <p:nvSpPr>
          <p:cNvPr id="10" name="Picture Placeholder 3"/>
          <p:cNvSpPr>
            <a:spLocks noGrp="1"/>
          </p:cNvSpPr>
          <p:nvPr>
            <p:ph type="pic" sz="quarter" idx="10" hasCustomPrompt="1"/>
          </p:nvPr>
        </p:nvSpPr>
        <p:spPr>
          <a:xfrm>
            <a:off x="6096000" y="203683"/>
            <a:ext cx="5892800" cy="6450636"/>
          </a:xfrm>
          <a:solidFill>
            <a:srgbClr val="E7E7E5"/>
          </a:solidFill>
        </p:spPr>
        <p:txBody>
          <a:bodyPr>
            <a:normAutofit/>
          </a:bodyPr>
          <a:lstStyle>
            <a:lvl1pPr marL="0" marR="0" indent="0" algn="l" defTabSz="604738" rtl="0" eaLnBrk="1" fontAlgn="auto" latinLnBrk="0" hangingPunct="1">
              <a:lnSpc>
                <a:spcPct val="100000"/>
              </a:lnSpc>
              <a:spcBef>
                <a:spcPct val="20000"/>
              </a:spcBef>
              <a:spcAft>
                <a:spcPts val="0"/>
              </a:spcAft>
              <a:buClrTx/>
              <a:buSzTx/>
              <a:buFont typeface="Arial"/>
              <a:buNone/>
              <a:tabLst/>
              <a:defRPr sz="1587">
                <a:solidFill>
                  <a:srgbClr val="6C6463"/>
                </a:solidFill>
              </a:defRPr>
            </a:lvl1pPr>
          </a:lstStyle>
          <a:p>
            <a:r>
              <a:rPr lang="en-US" dirty="0"/>
              <a:t>ADD PHOTO HERE</a:t>
            </a:r>
          </a:p>
        </p:txBody>
      </p:sp>
      <p:sp>
        <p:nvSpPr>
          <p:cNvPr id="9" name="Date Placeholder 3"/>
          <p:cNvSpPr>
            <a:spLocks noGrp="1"/>
          </p:cNvSpPr>
          <p:nvPr>
            <p:ph type="dt" sz="half" idx="2"/>
          </p:nvPr>
        </p:nvSpPr>
        <p:spPr>
          <a:xfrm>
            <a:off x="203200" y="6423933"/>
            <a:ext cx="2844800" cy="214546"/>
          </a:xfrm>
          <a:prstGeom prst="rect">
            <a:avLst/>
          </a:prstGeom>
        </p:spPr>
        <p:txBody>
          <a:bodyPr vert="horz" lIns="91440" tIns="45720" rIns="91440" bIns="45720" rtlCol="0" anchor="ctr">
            <a:spAutoFit/>
          </a:bodyPr>
          <a:lstStyle>
            <a:lvl1pPr algn="l">
              <a:defRPr sz="794" b="0" i="0">
                <a:solidFill>
                  <a:srgbClr val="6C6463"/>
                </a:solidFill>
                <a:latin typeface="Gill Sans MT"/>
                <a:cs typeface="Gill Sans MT"/>
              </a:defRPr>
            </a:lvl1pPr>
          </a:lstStyle>
          <a:p>
            <a:fld id="{550CB5A9-B058-4E23-8679-71CF1CA9D607}" type="datetime1">
              <a:rPr lang="en-US" smtClean="0"/>
              <a:t>11/5/2019</a:t>
            </a:fld>
            <a:endParaRPr lang="en-US" dirty="0"/>
          </a:p>
        </p:txBody>
      </p:sp>
      <p:sp>
        <p:nvSpPr>
          <p:cNvPr id="11" name="Slide Number Placeholder 5"/>
          <p:cNvSpPr>
            <a:spLocks noGrp="1"/>
          </p:cNvSpPr>
          <p:nvPr>
            <p:ph type="sldNum" sz="quarter" idx="4"/>
          </p:nvPr>
        </p:nvSpPr>
        <p:spPr>
          <a:xfrm>
            <a:off x="9144000" y="6423933"/>
            <a:ext cx="2844800" cy="214546"/>
          </a:xfrm>
          <a:prstGeom prst="rect">
            <a:avLst/>
          </a:prstGeom>
        </p:spPr>
        <p:txBody>
          <a:bodyPr vert="horz" lIns="91440" tIns="45720" rIns="91440" bIns="45720" rtlCol="0" anchor="ctr">
            <a:spAutoFit/>
          </a:bodyPr>
          <a:lstStyle>
            <a:lvl1pPr algn="r">
              <a:defRPr sz="794" b="0" i="0">
                <a:solidFill>
                  <a:srgbClr val="FFFFFF"/>
                </a:solidFill>
                <a:latin typeface="Gill Sans MT"/>
                <a:cs typeface="Gill Sans MT"/>
              </a:defRPr>
            </a:lvl1pPr>
          </a:lstStyle>
          <a:p>
            <a:fld id="{42782948-4DBE-204D-AB9E-B65E067054AE}" type="slidenum">
              <a:rPr lang="en-US" smtClean="0"/>
              <a:pPr/>
              <a:t>‹#›</a:t>
            </a:fld>
            <a:endParaRPr lang="en-US" dirty="0"/>
          </a:p>
        </p:txBody>
      </p:sp>
      <p:sp>
        <p:nvSpPr>
          <p:cNvPr id="14" name="Content Placeholder 2"/>
          <p:cNvSpPr>
            <a:spLocks noGrp="1"/>
          </p:cNvSpPr>
          <p:nvPr>
            <p:ph idx="1"/>
          </p:nvPr>
        </p:nvSpPr>
        <p:spPr>
          <a:xfrm>
            <a:off x="914400" y="2219505"/>
            <a:ext cx="4876800" cy="3729274"/>
          </a:xfrm>
        </p:spPr>
        <p:txBody>
          <a:bodyPr>
            <a:normAutofit/>
          </a:bodyPr>
          <a:lstStyle>
            <a:lvl1pPr>
              <a:defRPr sz="2116">
                <a:solidFill>
                  <a:srgbClr val="6C6463"/>
                </a:solidFill>
              </a:defRPr>
            </a:lvl1pPr>
            <a:lvl2pPr>
              <a:defRPr sz="2116">
                <a:solidFill>
                  <a:srgbClr val="6C6463"/>
                </a:solidFill>
              </a:defRPr>
            </a:lvl2pPr>
            <a:lvl3pPr>
              <a:defRPr sz="2116">
                <a:solidFill>
                  <a:srgbClr val="6C6463"/>
                </a:solidFill>
              </a:defRPr>
            </a:lvl3pPr>
            <a:lvl4pPr>
              <a:defRPr sz="1852">
                <a:solidFill>
                  <a:srgbClr val="6C6463"/>
                </a:solidFill>
              </a:defRPr>
            </a:lvl4pPr>
            <a:lvl5pPr>
              <a:defRPr>
                <a:solidFill>
                  <a:srgbClr val="FFFFFF"/>
                </a:solidFill>
              </a:defRPr>
            </a:lvl5pPr>
          </a:lstStyle>
          <a:p>
            <a:pPr lvl="0"/>
            <a:r>
              <a:rPr lang="en-US"/>
              <a:t>Click to edit Master text styles</a:t>
            </a:r>
          </a:p>
          <a:p>
            <a:pPr lvl="1"/>
            <a:r>
              <a:rPr lang="en-US"/>
              <a:t>Second level</a:t>
            </a:r>
          </a:p>
        </p:txBody>
      </p:sp>
      <p:sp>
        <p:nvSpPr>
          <p:cNvPr id="13" name="Text Placeholder 4"/>
          <p:cNvSpPr>
            <a:spLocks noGrp="1"/>
          </p:cNvSpPr>
          <p:nvPr>
            <p:ph type="body" sz="quarter" idx="12" hasCustomPrompt="1"/>
          </p:nvPr>
        </p:nvSpPr>
        <p:spPr>
          <a:xfrm rot="16200000">
            <a:off x="10494089" y="1468008"/>
            <a:ext cx="2743200" cy="214546"/>
          </a:xfrm>
        </p:spPr>
        <p:txBody>
          <a:bodyPr>
            <a:spAutoFit/>
          </a:bodyPr>
          <a:lstStyle>
            <a:lvl1pPr marL="0" indent="0" algn="r">
              <a:buNone/>
              <a:defRPr sz="794" baseline="0">
                <a:solidFill>
                  <a:srgbClr val="FFFFFF"/>
                </a:solidFill>
              </a:defRPr>
            </a:lvl1pPr>
            <a:lvl2pPr marL="304468" indent="0">
              <a:buNone/>
              <a:defRPr sz="2381">
                <a:solidFill>
                  <a:schemeClr val="bg1"/>
                </a:solidFill>
              </a:defRPr>
            </a:lvl2pPr>
            <a:lvl3pPr marL="608938" indent="0">
              <a:buNone/>
              <a:defRPr sz="2116">
                <a:solidFill>
                  <a:schemeClr val="bg1"/>
                </a:solidFill>
              </a:defRPr>
            </a:lvl3pPr>
            <a:lvl4pPr marL="905007" indent="0">
              <a:buNone/>
              <a:defRPr sz="1852">
                <a:solidFill>
                  <a:schemeClr val="bg1"/>
                </a:solidFill>
              </a:defRPr>
            </a:lvl4pPr>
            <a:lvl5pPr marL="1356462" indent="0">
              <a:buNone/>
              <a:defRPr sz="1587">
                <a:solidFill>
                  <a:schemeClr val="bg1"/>
                </a:solidFill>
              </a:defRPr>
            </a:lvl5pPr>
          </a:lstStyle>
          <a:p>
            <a:pPr lvl="0"/>
            <a:r>
              <a:rPr lang="en-US" dirty="0"/>
              <a:t>ADD PHOTO CREDIT HERE</a:t>
            </a:r>
          </a:p>
        </p:txBody>
      </p:sp>
      <p:sp>
        <p:nvSpPr>
          <p:cNvPr id="8" name="Title 1"/>
          <p:cNvSpPr>
            <a:spLocks noGrp="1"/>
          </p:cNvSpPr>
          <p:nvPr>
            <p:ph type="title" hasCustomPrompt="1"/>
          </p:nvPr>
        </p:nvSpPr>
        <p:spPr>
          <a:xfrm>
            <a:off x="914400" y="897750"/>
            <a:ext cx="4876800" cy="1099175"/>
          </a:xfrm>
        </p:spPr>
        <p:txBody>
          <a:bodyPr wrap="square" anchor="b" anchorCtr="0">
            <a:spAutoFit/>
          </a:bodyPr>
          <a:lstStyle>
            <a:lvl1pPr>
              <a:defRPr>
                <a:solidFill>
                  <a:srgbClr val="0067B9"/>
                </a:solidFill>
              </a:defRPr>
            </a:lvl1pPr>
          </a:lstStyle>
          <a:p>
            <a:r>
              <a:rPr lang="en-US" dirty="0"/>
              <a:t>CLICK TO EDIT MASTER TITLE STYLE</a:t>
            </a:r>
          </a:p>
        </p:txBody>
      </p:sp>
    </p:spTree>
    <p:extLst>
      <p:ext uri="{BB962C8B-B14F-4D97-AF65-F5344CB8AC3E}">
        <p14:creationId xmlns:p14="http://schemas.microsoft.com/office/powerpoint/2010/main" val="386246650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3_Red/Gray Title Only">
    <p:spTree>
      <p:nvGrpSpPr>
        <p:cNvPr id="1" name=""/>
        <p:cNvGrpSpPr/>
        <p:nvPr/>
      </p:nvGrpSpPr>
      <p:grpSpPr>
        <a:xfrm>
          <a:off x="0" y="0"/>
          <a:ext cx="0" cy="0"/>
          <a:chOff x="0" y="0"/>
          <a:chExt cx="0" cy="0"/>
        </a:xfrm>
      </p:grpSpPr>
      <p:sp>
        <p:nvSpPr>
          <p:cNvPr id="10" name="Picture Placeholder 3"/>
          <p:cNvSpPr>
            <a:spLocks noGrp="1"/>
          </p:cNvSpPr>
          <p:nvPr>
            <p:ph type="pic" sz="quarter" idx="10" hasCustomPrompt="1"/>
          </p:nvPr>
        </p:nvSpPr>
        <p:spPr>
          <a:xfrm>
            <a:off x="203200" y="203682"/>
            <a:ext cx="5892800" cy="6450634"/>
          </a:xfrm>
          <a:solidFill>
            <a:srgbClr val="E7E7E5"/>
          </a:solidFill>
        </p:spPr>
        <p:txBody>
          <a:bodyPr>
            <a:normAutofit/>
          </a:bodyPr>
          <a:lstStyle>
            <a:lvl1pPr marL="0" marR="0" indent="0" algn="l" defTabSz="604738" rtl="0" eaLnBrk="1" fontAlgn="auto" latinLnBrk="0" hangingPunct="1">
              <a:lnSpc>
                <a:spcPct val="100000"/>
              </a:lnSpc>
              <a:spcBef>
                <a:spcPct val="20000"/>
              </a:spcBef>
              <a:spcAft>
                <a:spcPts val="0"/>
              </a:spcAft>
              <a:buClrTx/>
              <a:buSzTx/>
              <a:buFont typeface="Arial"/>
              <a:buNone/>
              <a:tabLst/>
              <a:defRPr sz="1587">
                <a:solidFill>
                  <a:srgbClr val="6C6463"/>
                </a:solidFill>
              </a:defRPr>
            </a:lvl1pPr>
          </a:lstStyle>
          <a:p>
            <a:r>
              <a:rPr lang="en-US" dirty="0"/>
              <a:t>ADD PHOTO HERE</a:t>
            </a:r>
          </a:p>
        </p:txBody>
      </p:sp>
      <p:sp>
        <p:nvSpPr>
          <p:cNvPr id="9" name="Date Placeholder 3"/>
          <p:cNvSpPr>
            <a:spLocks noGrp="1"/>
          </p:cNvSpPr>
          <p:nvPr>
            <p:ph type="dt" sz="half" idx="2"/>
          </p:nvPr>
        </p:nvSpPr>
        <p:spPr>
          <a:xfrm>
            <a:off x="203200" y="6423933"/>
            <a:ext cx="2844800" cy="214546"/>
          </a:xfrm>
          <a:prstGeom prst="rect">
            <a:avLst/>
          </a:prstGeom>
        </p:spPr>
        <p:txBody>
          <a:bodyPr vert="horz" lIns="91440" tIns="45720" rIns="91440" bIns="45720" rtlCol="0" anchor="ctr">
            <a:spAutoFit/>
          </a:bodyPr>
          <a:lstStyle>
            <a:lvl1pPr algn="l">
              <a:defRPr sz="794" b="0" i="0">
                <a:solidFill>
                  <a:schemeClr val="bg1"/>
                </a:solidFill>
                <a:latin typeface="Gill Sans MT"/>
                <a:cs typeface="Gill Sans MT"/>
              </a:defRPr>
            </a:lvl1pPr>
          </a:lstStyle>
          <a:p>
            <a:fld id="{E6DE62E3-A79A-47E8-8055-1DF4CF37FDFC}" type="datetime1">
              <a:rPr lang="en-US" smtClean="0"/>
              <a:t>11/5/2019</a:t>
            </a:fld>
            <a:endParaRPr lang="en-US" dirty="0"/>
          </a:p>
        </p:txBody>
      </p:sp>
      <p:sp>
        <p:nvSpPr>
          <p:cNvPr id="11" name="Slide Number Placeholder 5"/>
          <p:cNvSpPr>
            <a:spLocks noGrp="1"/>
          </p:cNvSpPr>
          <p:nvPr>
            <p:ph type="sldNum" sz="quarter" idx="4"/>
          </p:nvPr>
        </p:nvSpPr>
        <p:spPr>
          <a:xfrm>
            <a:off x="9144000" y="6423933"/>
            <a:ext cx="2844800" cy="214546"/>
          </a:xfrm>
          <a:prstGeom prst="rect">
            <a:avLst/>
          </a:prstGeom>
        </p:spPr>
        <p:txBody>
          <a:bodyPr vert="horz" lIns="91440" tIns="45720" rIns="91440" bIns="45720" rtlCol="0" anchor="ctr">
            <a:spAutoFit/>
          </a:bodyPr>
          <a:lstStyle>
            <a:lvl1pPr algn="r">
              <a:defRPr sz="794" b="0" i="0">
                <a:solidFill>
                  <a:srgbClr val="6C6463"/>
                </a:solidFill>
                <a:latin typeface="Gill Sans MT"/>
                <a:cs typeface="Gill Sans MT"/>
              </a:defRPr>
            </a:lvl1pPr>
          </a:lstStyle>
          <a:p>
            <a:fld id="{42782948-4DBE-204D-AB9E-B65E067054AE}" type="slidenum">
              <a:rPr lang="en-US" smtClean="0"/>
              <a:pPr/>
              <a:t>‹#›</a:t>
            </a:fld>
            <a:endParaRPr lang="en-US" dirty="0"/>
          </a:p>
        </p:txBody>
      </p:sp>
      <p:sp>
        <p:nvSpPr>
          <p:cNvPr id="13" name="Text Placeholder 4"/>
          <p:cNvSpPr>
            <a:spLocks noGrp="1"/>
          </p:cNvSpPr>
          <p:nvPr>
            <p:ph type="body" sz="quarter" idx="12" hasCustomPrompt="1"/>
          </p:nvPr>
        </p:nvSpPr>
        <p:spPr>
          <a:xfrm rot="16200000">
            <a:off x="4601291" y="1468008"/>
            <a:ext cx="2743200" cy="214546"/>
          </a:xfrm>
        </p:spPr>
        <p:txBody>
          <a:bodyPr>
            <a:spAutoFit/>
          </a:bodyPr>
          <a:lstStyle>
            <a:lvl1pPr marL="0" indent="0" algn="r">
              <a:buNone/>
              <a:defRPr sz="794" baseline="0">
                <a:solidFill>
                  <a:srgbClr val="FFFFFF"/>
                </a:solidFill>
              </a:defRPr>
            </a:lvl1pPr>
            <a:lvl2pPr marL="304468" indent="0">
              <a:buNone/>
              <a:defRPr sz="2381">
                <a:solidFill>
                  <a:schemeClr val="bg1"/>
                </a:solidFill>
              </a:defRPr>
            </a:lvl2pPr>
            <a:lvl3pPr marL="608938" indent="0">
              <a:buNone/>
              <a:defRPr sz="2116">
                <a:solidFill>
                  <a:schemeClr val="bg1"/>
                </a:solidFill>
              </a:defRPr>
            </a:lvl3pPr>
            <a:lvl4pPr marL="905007" indent="0">
              <a:buNone/>
              <a:defRPr sz="1852">
                <a:solidFill>
                  <a:schemeClr val="bg1"/>
                </a:solidFill>
              </a:defRPr>
            </a:lvl4pPr>
            <a:lvl5pPr marL="1356462" indent="0">
              <a:buNone/>
              <a:defRPr sz="1587">
                <a:solidFill>
                  <a:schemeClr val="bg1"/>
                </a:solidFill>
              </a:defRPr>
            </a:lvl5pPr>
          </a:lstStyle>
          <a:p>
            <a:pPr lvl="0"/>
            <a:r>
              <a:rPr lang="en-US" dirty="0"/>
              <a:t>ADD PHOTO CREDIT HERE</a:t>
            </a:r>
          </a:p>
        </p:txBody>
      </p:sp>
      <p:sp>
        <p:nvSpPr>
          <p:cNvPr id="16" name="Title 1"/>
          <p:cNvSpPr>
            <a:spLocks noGrp="1"/>
          </p:cNvSpPr>
          <p:nvPr>
            <p:ph type="title" hasCustomPrompt="1"/>
          </p:nvPr>
        </p:nvSpPr>
        <p:spPr>
          <a:xfrm>
            <a:off x="6502805" y="2894860"/>
            <a:ext cx="5181195" cy="1107995"/>
          </a:xfrm>
        </p:spPr>
        <p:txBody>
          <a:bodyPr wrap="square" anchor="ctr" anchorCtr="0">
            <a:spAutoFit/>
          </a:bodyPr>
          <a:lstStyle>
            <a:lvl1pPr>
              <a:defRPr>
                <a:solidFill>
                  <a:srgbClr val="0067B9"/>
                </a:solidFill>
              </a:defRPr>
            </a:lvl1pPr>
          </a:lstStyle>
          <a:p>
            <a:r>
              <a:rPr lang="en-US" dirty="0"/>
              <a:t>CLICK TO EDIT MASTER TITLE STYLE</a:t>
            </a:r>
          </a:p>
        </p:txBody>
      </p:sp>
    </p:spTree>
    <p:extLst>
      <p:ext uri="{BB962C8B-B14F-4D97-AF65-F5344CB8AC3E}">
        <p14:creationId xmlns:p14="http://schemas.microsoft.com/office/powerpoint/2010/main" val="1926832857"/>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464559"/>
            <a:ext cx="10363200" cy="1045404"/>
          </a:xfrm>
        </p:spPr>
        <p:txBody>
          <a:bodyPr/>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399"/>
            </a:lvl1pPr>
            <a:lvl2pPr marL="457171" indent="0" algn="ctr">
              <a:buNone/>
              <a:defRPr sz="2000"/>
            </a:lvl2pPr>
            <a:lvl3pPr marL="914342" indent="0" algn="ctr">
              <a:buNone/>
              <a:defRPr sz="1800"/>
            </a:lvl3pPr>
            <a:lvl4pPr marL="1371513" indent="0" algn="ctr">
              <a:buNone/>
              <a:defRPr sz="1600"/>
            </a:lvl4pPr>
            <a:lvl5pPr marL="1828683" indent="0" algn="ctr">
              <a:buNone/>
              <a:defRPr sz="1600"/>
            </a:lvl5pPr>
            <a:lvl6pPr marL="2285854" indent="0" algn="ctr">
              <a:buNone/>
              <a:defRPr sz="1600"/>
            </a:lvl6pPr>
            <a:lvl7pPr marL="2743025" indent="0" algn="ctr">
              <a:buNone/>
              <a:defRPr sz="1600"/>
            </a:lvl7pPr>
            <a:lvl8pPr marL="3200196" indent="0" algn="ctr">
              <a:buNone/>
              <a:defRPr sz="1600"/>
            </a:lvl8pPr>
            <a:lvl9pPr marL="3657367" indent="0" algn="ctr">
              <a:buNone/>
              <a:defRPr sz="1600"/>
            </a:lvl9pPr>
          </a:lstStyle>
          <a:p>
            <a:r>
              <a:rPr lang="en-US"/>
              <a:t>Click to edit Master subtitle style</a:t>
            </a:r>
            <a:endParaRPr lang="en-US" dirty="0"/>
          </a:p>
        </p:txBody>
      </p:sp>
      <p:sp>
        <p:nvSpPr>
          <p:cNvPr id="4" name="Date Placeholder 3">
            <a:extLst>
              <a:ext uri="{FF2B5EF4-FFF2-40B4-BE49-F238E27FC236}">
                <a16:creationId xmlns:a16="http://schemas.microsoft.com/office/drawing/2014/main" xmlns="" id="{8075974A-5553-4B27-B825-3E7107E8D77E}"/>
              </a:ext>
            </a:extLst>
          </p:cNvPr>
          <p:cNvSpPr>
            <a:spLocks noGrp="1"/>
          </p:cNvSpPr>
          <p:nvPr>
            <p:ph type="dt" sz="half" idx="10"/>
          </p:nvPr>
        </p:nvSpPr>
        <p:spPr/>
        <p:txBody>
          <a:bodyPr/>
          <a:lstStyle>
            <a:lvl1pPr>
              <a:defRPr/>
            </a:lvl1pPr>
          </a:lstStyle>
          <a:p>
            <a:fld id="{E4563650-F663-4B89-90C2-97DFF4A64319}" type="datetime1">
              <a:rPr lang="en-US" altLang="en-US" smtClean="0"/>
              <a:t>11/5/2019</a:t>
            </a:fld>
            <a:endParaRPr lang="en-US" altLang="en-US" dirty="0"/>
          </a:p>
        </p:txBody>
      </p:sp>
      <p:sp>
        <p:nvSpPr>
          <p:cNvPr id="5" name="Footer Placeholder 4">
            <a:extLst>
              <a:ext uri="{FF2B5EF4-FFF2-40B4-BE49-F238E27FC236}">
                <a16:creationId xmlns:a16="http://schemas.microsoft.com/office/drawing/2014/main" xmlns="" id="{FB6D9E31-C202-4436-9954-09E04E642760}"/>
              </a:ext>
            </a:extLst>
          </p:cNvPr>
          <p:cNvSpPr>
            <a:spLocks noGrp="1"/>
          </p:cNvSpPr>
          <p:nvPr>
            <p:ph type="ftr" sz="quarter" idx="11"/>
          </p:nvPr>
        </p:nvSpPr>
        <p:spPr/>
        <p:txBody>
          <a:bodyPr wrap="square" numCol="1" anchorCtr="0" compatLnSpc="1">
            <a:prstTxWarp prst="textNoShape">
              <a:avLst/>
            </a:prstTxWarp>
          </a:bodyPr>
          <a:lstStyle>
            <a:lvl1pPr>
              <a:defRPr smtClean="0">
                <a:latin typeface="Gill Sans MT" panose="020B0502020104020203" pitchFamily="34" charset="0"/>
                <a:ea typeface="Gill Sans MT" panose="020B0502020104020203" pitchFamily="34" charset="0"/>
                <a:cs typeface="Gill Sans MT" panose="020B0502020104020203" pitchFamily="34" charset="0"/>
              </a:defRPr>
            </a:lvl1pPr>
          </a:lstStyle>
          <a:p>
            <a:r>
              <a:rPr lang="en-US" altLang="en-US"/>
              <a:t>FOOTER GOES HERE</a:t>
            </a:r>
            <a:endParaRPr lang="en-US" altLang="en-US" dirty="0"/>
          </a:p>
        </p:txBody>
      </p:sp>
      <p:sp>
        <p:nvSpPr>
          <p:cNvPr id="6" name="Slide Number Placeholder 5">
            <a:extLst>
              <a:ext uri="{FF2B5EF4-FFF2-40B4-BE49-F238E27FC236}">
                <a16:creationId xmlns:a16="http://schemas.microsoft.com/office/drawing/2014/main" xmlns="" id="{753162C9-00B8-472F-A8D1-4C2E213DBB7B}"/>
              </a:ext>
            </a:extLst>
          </p:cNvPr>
          <p:cNvSpPr>
            <a:spLocks noGrp="1"/>
          </p:cNvSpPr>
          <p:nvPr>
            <p:ph type="sldNum" sz="quarter" idx="12"/>
          </p:nvPr>
        </p:nvSpPr>
        <p:spPr/>
        <p:txBody>
          <a:bodyPr/>
          <a:lstStyle>
            <a:lvl1pPr>
              <a:defRPr/>
            </a:lvl1pPr>
          </a:lstStyle>
          <a:p>
            <a:fld id="{43CF92F8-9A91-49EE-9F13-AD02B8C2C9D2}" type="slidenum">
              <a:rPr lang="en-US" altLang="en-US"/>
              <a:pPr/>
              <a:t>‹#›</a:t>
            </a:fld>
            <a:endParaRPr lang="en-US" altLang="en-US" dirty="0"/>
          </a:p>
        </p:txBody>
      </p:sp>
    </p:spTree>
    <p:extLst>
      <p:ext uri="{BB962C8B-B14F-4D97-AF65-F5344CB8AC3E}">
        <p14:creationId xmlns:p14="http://schemas.microsoft.com/office/powerpoint/2010/main" val="68734804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12E8654-9CC2-45E1-B93E-5C0E919F0ADF}"/>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xmlns="" id="{2E61D3EB-04BD-427D-BE31-A6DDF7B82B7B}"/>
              </a:ext>
            </a:extLst>
          </p:cNvPr>
          <p:cNvSpPr>
            <a:spLocks noGrp="1"/>
          </p:cNvSpPr>
          <p:nvPr>
            <p:ph type="dt" sz="half" idx="10"/>
          </p:nvPr>
        </p:nvSpPr>
        <p:spPr/>
        <p:txBody>
          <a:bodyPr/>
          <a:lstStyle/>
          <a:p>
            <a:fld id="{A727D3D8-CE2F-4F2A-BC05-DC5DE59371A6}" type="datetimeFigureOut">
              <a:rPr lang="en-US" smtClean="0"/>
              <a:t>11/5/2019</a:t>
            </a:fld>
            <a:endParaRPr lang="en-US"/>
          </a:p>
        </p:txBody>
      </p:sp>
      <p:sp>
        <p:nvSpPr>
          <p:cNvPr id="4" name="Footer Placeholder 3">
            <a:extLst>
              <a:ext uri="{FF2B5EF4-FFF2-40B4-BE49-F238E27FC236}">
                <a16:creationId xmlns:a16="http://schemas.microsoft.com/office/drawing/2014/main" xmlns="" id="{D53BB1CE-6EFB-47EE-8B20-DDBBC3DF5E1D}"/>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xmlns="" id="{7542D365-EE17-4EED-B174-A2B25935DCD0}"/>
              </a:ext>
            </a:extLst>
          </p:cNvPr>
          <p:cNvSpPr>
            <a:spLocks noGrp="1"/>
          </p:cNvSpPr>
          <p:nvPr>
            <p:ph type="sldNum" sz="quarter" idx="12"/>
          </p:nvPr>
        </p:nvSpPr>
        <p:spPr/>
        <p:txBody>
          <a:bodyPr/>
          <a:lstStyle/>
          <a:p>
            <a:fld id="{9E73E24F-B861-4B2F-975D-4D7677F2F5B7}" type="slidenum">
              <a:rPr lang="en-US" smtClean="0"/>
              <a:t>‹#›</a:t>
            </a:fld>
            <a:endParaRPr lang="en-US"/>
          </a:p>
        </p:txBody>
      </p:sp>
    </p:spTree>
    <p:extLst>
      <p:ext uri="{BB962C8B-B14F-4D97-AF65-F5344CB8AC3E}">
        <p14:creationId xmlns:p14="http://schemas.microsoft.com/office/powerpoint/2010/main" val="1318636128"/>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75DDBA17-5977-4CD7-988C-5448730D360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xmlns="" id="{3C6D6F6C-C07A-4CDA-A9E5-741A38197568}"/>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99F4F6D6-4804-464E-8C56-6D0C0FFDDD5E}"/>
              </a:ext>
            </a:extLst>
          </p:cNvPr>
          <p:cNvSpPr>
            <a:spLocks noGrp="1"/>
          </p:cNvSpPr>
          <p:nvPr>
            <p:ph type="dt" sz="half" idx="10"/>
          </p:nvPr>
        </p:nvSpPr>
        <p:spPr/>
        <p:txBody>
          <a:bodyPr/>
          <a:lstStyle/>
          <a:p>
            <a:fld id="{A727D3D8-CE2F-4F2A-BC05-DC5DE59371A6}" type="datetimeFigureOut">
              <a:rPr lang="en-US" smtClean="0"/>
              <a:t>11/5/2019</a:t>
            </a:fld>
            <a:endParaRPr lang="en-US"/>
          </a:p>
        </p:txBody>
      </p:sp>
      <p:sp>
        <p:nvSpPr>
          <p:cNvPr id="5" name="Footer Placeholder 4">
            <a:extLst>
              <a:ext uri="{FF2B5EF4-FFF2-40B4-BE49-F238E27FC236}">
                <a16:creationId xmlns:a16="http://schemas.microsoft.com/office/drawing/2014/main" xmlns="" id="{52B14380-5ACF-458A-889C-34B4F51A4B3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xmlns="" id="{36D465B5-4D9E-465B-AD56-AA834672523F}"/>
              </a:ext>
            </a:extLst>
          </p:cNvPr>
          <p:cNvSpPr>
            <a:spLocks noGrp="1"/>
          </p:cNvSpPr>
          <p:nvPr>
            <p:ph type="sldNum" sz="quarter" idx="12"/>
          </p:nvPr>
        </p:nvSpPr>
        <p:spPr/>
        <p:txBody>
          <a:bodyPr/>
          <a:lstStyle/>
          <a:p>
            <a:fld id="{9E73E24F-B861-4B2F-975D-4D7677F2F5B7}" type="slidenum">
              <a:rPr lang="en-US" smtClean="0"/>
              <a:t>‹#›</a:t>
            </a:fld>
            <a:endParaRPr lang="en-US"/>
          </a:p>
        </p:txBody>
      </p:sp>
    </p:spTree>
    <p:extLst>
      <p:ext uri="{BB962C8B-B14F-4D97-AF65-F5344CB8AC3E}">
        <p14:creationId xmlns:p14="http://schemas.microsoft.com/office/powerpoint/2010/main" val="245004586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Red/Gray 1 Content">
    <p:spTree>
      <p:nvGrpSpPr>
        <p:cNvPr id="1" name=""/>
        <p:cNvGrpSpPr/>
        <p:nvPr/>
      </p:nvGrpSpPr>
      <p:grpSpPr>
        <a:xfrm>
          <a:off x="0" y="0"/>
          <a:ext cx="0" cy="0"/>
          <a:chOff x="0" y="0"/>
          <a:chExt cx="0" cy="0"/>
        </a:xfrm>
      </p:grpSpPr>
      <p:sp>
        <p:nvSpPr>
          <p:cNvPr id="8" name="Date Placeholder 3"/>
          <p:cNvSpPr>
            <a:spLocks noGrp="1"/>
          </p:cNvSpPr>
          <p:nvPr>
            <p:ph type="dt" sz="half" idx="2"/>
          </p:nvPr>
        </p:nvSpPr>
        <p:spPr>
          <a:xfrm>
            <a:off x="203200" y="6423933"/>
            <a:ext cx="2844800" cy="214546"/>
          </a:xfrm>
          <a:prstGeom prst="rect">
            <a:avLst/>
          </a:prstGeom>
        </p:spPr>
        <p:txBody>
          <a:bodyPr vert="horz" lIns="91440" tIns="45720" rIns="91440" bIns="45720" rtlCol="0" anchor="ctr">
            <a:spAutoFit/>
          </a:bodyPr>
          <a:lstStyle>
            <a:lvl1pPr algn="l">
              <a:defRPr sz="794" b="0" i="0">
                <a:solidFill>
                  <a:srgbClr val="6C6463"/>
                </a:solidFill>
                <a:latin typeface="Gill Sans MT"/>
                <a:cs typeface="Gill Sans MT"/>
              </a:defRPr>
            </a:lvl1pPr>
          </a:lstStyle>
          <a:p>
            <a:fld id="{9060573C-F740-4569-A98C-666B43CED6C6}" type="datetime1">
              <a:rPr lang="en-US" smtClean="0"/>
              <a:t>11/5/2019</a:t>
            </a:fld>
            <a:endParaRPr lang="en-US" dirty="0"/>
          </a:p>
        </p:txBody>
      </p:sp>
      <p:sp>
        <p:nvSpPr>
          <p:cNvPr id="9" name="Footer Placeholder 4"/>
          <p:cNvSpPr>
            <a:spLocks noGrp="1"/>
          </p:cNvSpPr>
          <p:nvPr>
            <p:ph type="ftr" sz="quarter" idx="3"/>
          </p:nvPr>
        </p:nvSpPr>
        <p:spPr>
          <a:xfrm>
            <a:off x="4165600" y="6423933"/>
            <a:ext cx="3860800" cy="214546"/>
          </a:xfrm>
          <a:prstGeom prst="rect">
            <a:avLst/>
          </a:prstGeom>
        </p:spPr>
        <p:txBody>
          <a:bodyPr vert="horz" lIns="91440" tIns="45720" rIns="91440" bIns="45720" rtlCol="0" anchor="ctr">
            <a:spAutoFit/>
          </a:bodyPr>
          <a:lstStyle>
            <a:lvl1pPr algn="ctr">
              <a:defRPr sz="794" b="0" i="0">
                <a:solidFill>
                  <a:srgbClr val="6C6463"/>
                </a:solidFill>
                <a:latin typeface="Gill Sans MT"/>
                <a:cs typeface="Gill Sans MT"/>
              </a:defRPr>
            </a:lvl1pPr>
          </a:lstStyle>
          <a:p>
            <a:r>
              <a:rPr lang="en-US" dirty="0"/>
              <a:t>FOOTER GOES HERE</a:t>
            </a:r>
          </a:p>
        </p:txBody>
      </p:sp>
      <p:sp>
        <p:nvSpPr>
          <p:cNvPr id="10" name="Slide Number Placeholder 5"/>
          <p:cNvSpPr>
            <a:spLocks noGrp="1"/>
          </p:cNvSpPr>
          <p:nvPr>
            <p:ph type="sldNum" sz="quarter" idx="4"/>
          </p:nvPr>
        </p:nvSpPr>
        <p:spPr>
          <a:xfrm>
            <a:off x="9144000" y="6423933"/>
            <a:ext cx="2844800" cy="214546"/>
          </a:xfrm>
          <a:prstGeom prst="rect">
            <a:avLst/>
          </a:prstGeom>
        </p:spPr>
        <p:txBody>
          <a:bodyPr vert="horz" lIns="91440" tIns="45720" rIns="91440" bIns="45720" rtlCol="0" anchor="ctr">
            <a:spAutoFit/>
          </a:bodyPr>
          <a:lstStyle>
            <a:lvl1pPr algn="r">
              <a:defRPr sz="794" b="0" i="0">
                <a:solidFill>
                  <a:srgbClr val="6C6463"/>
                </a:solidFill>
                <a:latin typeface="Gill Sans MT"/>
                <a:cs typeface="Gill Sans MT"/>
              </a:defRPr>
            </a:lvl1pPr>
          </a:lstStyle>
          <a:p>
            <a:fld id="{42782948-4DBE-204D-AB9E-B65E067054AE}" type="slidenum">
              <a:rPr lang="en-US" smtClean="0"/>
              <a:pPr/>
              <a:t>‹#›</a:t>
            </a:fld>
            <a:endParaRPr lang="en-US" dirty="0"/>
          </a:p>
        </p:txBody>
      </p:sp>
      <p:sp>
        <p:nvSpPr>
          <p:cNvPr id="12" name="Title Placeholder 1"/>
          <p:cNvSpPr>
            <a:spLocks noGrp="1"/>
          </p:cNvSpPr>
          <p:nvPr>
            <p:ph type="title"/>
          </p:nvPr>
        </p:nvSpPr>
        <p:spPr>
          <a:xfrm>
            <a:off x="914805" y="933168"/>
            <a:ext cx="10363200" cy="580800"/>
          </a:xfrm>
          <a:prstGeom prst="rect">
            <a:avLst/>
          </a:prstGeom>
        </p:spPr>
        <p:txBody>
          <a:bodyPr vert="horz" lIns="91440" tIns="45720" rIns="91440" bIns="45720" rtlCol="0" anchor="b" anchorCtr="0">
            <a:spAutoFit/>
          </a:bodyPr>
          <a:lstStyle/>
          <a:p>
            <a:r>
              <a:rPr lang="en-US"/>
              <a:t>Click to edit Master title style</a:t>
            </a:r>
            <a:endParaRPr lang="en-US" dirty="0"/>
          </a:p>
        </p:txBody>
      </p:sp>
      <p:sp>
        <p:nvSpPr>
          <p:cNvPr id="13" name="Text Placeholder 2"/>
          <p:cNvSpPr>
            <a:spLocks noGrp="1"/>
          </p:cNvSpPr>
          <p:nvPr>
            <p:ph idx="1"/>
          </p:nvPr>
        </p:nvSpPr>
        <p:spPr>
          <a:xfrm>
            <a:off x="914400" y="1715549"/>
            <a:ext cx="10363200" cy="423323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227154284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Red/Gray 2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914805" y="1715549"/>
            <a:ext cx="10363200" cy="4233230"/>
          </a:xfrm>
        </p:spPr>
        <p:txBody>
          <a:bodyPr>
            <a:normAutofit/>
          </a:bodyPr>
          <a:lstStyle>
            <a:lvl1pPr>
              <a:defRPr sz="2116">
                <a:solidFill>
                  <a:srgbClr val="6C6463"/>
                </a:solidFill>
              </a:defRPr>
            </a:lvl1pPr>
            <a:lvl2pPr>
              <a:defRPr sz="2116">
                <a:solidFill>
                  <a:srgbClr val="6C6463"/>
                </a:solidFill>
              </a:defRPr>
            </a:lvl2pPr>
            <a:lvl3pPr>
              <a:defRPr sz="2116">
                <a:solidFill>
                  <a:srgbClr val="6C6463"/>
                </a:solidFill>
              </a:defRPr>
            </a:lvl3pPr>
            <a:lvl4pPr>
              <a:defRPr sz="1852">
                <a:solidFill>
                  <a:srgbClr val="6C6463"/>
                </a:solidFill>
              </a:defRPr>
            </a:lvl4pPr>
            <a:lvl5pPr>
              <a:defRPr sz="2116">
                <a:solidFill>
                  <a:srgbClr val="6C6463"/>
                </a:solidFill>
              </a:defRPr>
            </a:lvl5pPr>
            <a:lvl6pPr>
              <a:defRPr sz="2381"/>
            </a:lvl6pPr>
            <a:lvl7pPr>
              <a:defRPr sz="2381"/>
            </a:lvl7pPr>
            <a:lvl8pPr>
              <a:defRPr sz="2381"/>
            </a:lvl8pPr>
            <a:lvl9pPr>
              <a:defRPr sz="2381"/>
            </a:lvl9pPr>
          </a:lstStyle>
          <a:p>
            <a:pPr lvl="0"/>
            <a:r>
              <a:rPr lang="en-US"/>
              <a:t>Click to edit Master text styles</a:t>
            </a:r>
          </a:p>
          <a:p>
            <a:pPr lvl="1"/>
            <a:r>
              <a:rPr lang="en-US"/>
              <a:t>Second level</a:t>
            </a:r>
          </a:p>
        </p:txBody>
      </p:sp>
      <p:sp>
        <p:nvSpPr>
          <p:cNvPr id="5" name="Date Placeholder 4"/>
          <p:cNvSpPr>
            <a:spLocks noGrp="1"/>
          </p:cNvSpPr>
          <p:nvPr>
            <p:ph type="dt" sz="half" idx="10"/>
          </p:nvPr>
        </p:nvSpPr>
        <p:spPr>
          <a:xfrm>
            <a:off x="203200" y="6423933"/>
            <a:ext cx="2844800" cy="214546"/>
          </a:xfrm>
        </p:spPr>
        <p:txBody>
          <a:bodyPr/>
          <a:lstStyle>
            <a:lvl1pPr>
              <a:defRPr>
                <a:solidFill>
                  <a:srgbClr val="6C6463"/>
                </a:solidFill>
              </a:defRPr>
            </a:lvl1pPr>
          </a:lstStyle>
          <a:p>
            <a:fld id="{006BDB25-363D-4D16-B766-784FD72D3B18}" type="datetime1">
              <a:rPr lang="en-US" smtClean="0"/>
              <a:t>11/5/2019</a:t>
            </a:fld>
            <a:endParaRPr lang="en-US" dirty="0"/>
          </a:p>
        </p:txBody>
      </p:sp>
      <p:sp>
        <p:nvSpPr>
          <p:cNvPr id="6" name="Footer Placeholder 5"/>
          <p:cNvSpPr>
            <a:spLocks noGrp="1"/>
          </p:cNvSpPr>
          <p:nvPr>
            <p:ph type="ftr" sz="quarter" idx="11"/>
          </p:nvPr>
        </p:nvSpPr>
        <p:spPr>
          <a:xfrm>
            <a:off x="4165600" y="6423933"/>
            <a:ext cx="3860800" cy="214546"/>
          </a:xfrm>
        </p:spPr>
        <p:txBody>
          <a:bodyPr/>
          <a:lstStyle>
            <a:lvl1pPr>
              <a:defRPr>
                <a:solidFill>
                  <a:srgbClr val="6C6463"/>
                </a:solidFill>
              </a:defRPr>
            </a:lvl1pPr>
          </a:lstStyle>
          <a:p>
            <a:r>
              <a:rPr lang="en-US" dirty="0"/>
              <a:t>FOOTER GOES HERE</a:t>
            </a:r>
          </a:p>
        </p:txBody>
      </p:sp>
      <p:sp>
        <p:nvSpPr>
          <p:cNvPr id="7" name="Slide Number Placeholder 6"/>
          <p:cNvSpPr>
            <a:spLocks noGrp="1"/>
          </p:cNvSpPr>
          <p:nvPr>
            <p:ph type="sldNum" sz="quarter" idx="12"/>
          </p:nvPr>
        </p:nvSpPr>
        <p:spPr>
          <a:xfrm>
            <a:off x="9144000" y="6423933"/>
            <a:ext cx="2844800" cy="214546"/>
          </a:xfrm>
        </p:spPr>
        <p:txBody>
          <a:bodyPr/>
          <a:lstStyle>
            <a:lvl1pPr>
              <a:defRPr>
                <a:solidFill>
                  <a:srgbClr val="6C6463"/>
                </a:solidFill>
              </a:defRPr>
            </a:lvl1pPr>
          </a:lstStyle>
          <a:p>
            <a:fld id="{42782948-4DBE-204D-AB9E-B65E067054AE}" type="slidenum">
              <a:rPr lang="en-US" smtClean="0"/>
              <a:pPr/>
              <a:t>‹#›</a:t>
            </a:fld>
            <a:endParaRPr lang="en-US" dirty="0"/>
          </a:p>
        </p:txBody>
      </p:sp>
      <p:sp>
        <p:nvSpPr>
          <p:cNvPr id="10" name="Title 1"/>
          <p:cNvSpPr>
            <a:spLocks noGrp="1"/>
          </p:cNvSpPr>
          <p:nvPr>
            <p:ph type="title" hasCustomPrompt="1"/>
          </p:nvPr>
        </p:nvSpPr>
        <p:spPr>
          <a:xfrm>
            <a:off x="914805" y="933167"/>
            <a:ext cx="10363200" cy="580800"/>
          </a:xfrm>
        </p:spPr>
        <p:txBody>
          <a:bodyPr anchor="b" anchorCtr="0">
            <a:spAutoFit/>
          </a:bodyPr>
          <a:lstStyle>
            <a:lvl1pPr>
              <a:defRPr>
                <a:solidFill>
                  <a:srgbClr val="BA0C2F"/>
                </a:solidFill>
              </a:defRPr>
            </a:lvl1pPr>
          </a:lstStyle>
          <a:p>
            <a:r>
              <a:rPr lang="en-US" dirty="0"/>
              <a:t>CLICK TO EDIT MASTER TITLE STYLE</a:t>
            </a:r>
          </a:p>
        </p:txBody>
      </p:sp>
    </p:spTree>
    <p:extLst>
      <p:ext uri="{BB962C8B-B14F-4D97-AF65-F5344CB8AC3E}">
        <p14:creationId xmlns:p14="http://schemas.microsoft.com/office/powerpoint/2010/main" val="29012608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Red/Gray 2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914805" y="1715549"/>
            <a:ext cx="5079595" cy="4233230"/>
          </a:xfrm>
        </p:spPr>
        <p:txBody>
          <a:bodyPr>
            <a:normAutofit/>
          </a:bodyPr>
          <a:lstStyle>
            <a:lvl1pPr>
              <a:defRPr sz="2116">
                <a:solidFill>
                  <a:srgbClr val="6C6463"/>
                </a:solidFill>
              </a:defRPr>
            </a:lvl1pPr>
            <a:lvl2pPr>
              <a:defRPr sz="2116">
                <a:solidFill>
                  <a:srgbClr val="6C6463"/>
                </a:solidFill>
              </a:defRPr>
            </a:lvl2pPr>
            <a:lvl3pPr>
              <a:defRPr sz="2116">
                <a:solidFill>
                  <a:srgbClr val="6C6463"/>
                </a:solidFill>
              </a:defRPr>
            </a:lvl3pPr>
            <a:lvl4pPr>
              <a:defRPr sz="1852">
                <a:solidFill>
                  <a:srgbClr val="6C6463"/>
                </a:solidFill>
              </a:defRPr>
            </a:lvl4pPr>
            <a:lvl5pPr>
              <a:defRPr sz="2116">
                <a:solidFill>
                  <a:srgbClr val="6C6463"/>
                </a:solidFill>
              </a:defRPr>
            </a:lvl5pPr>
            <a:lvl6pPr>
              <a:defRPr sz="2381"/>
            </a:lvl6pPr>
            <a:lvl7pPr>
              <a:defRPr sz="2381"/>
            </a:lvl7pPr>
            <a:lvl8pPr>
              <a:defRPr sz="2381"/>
            </a:lvl8pPr>
            <a:lvl9pPr>
              <a:defRPr sz="2381"/>
            </a:lvl9pPr>
          </a:lstStyle>
          <a:p>
            <a:pPr lvl="0"/>
            <a:r>
              <a:rPr lang="en-US"/>
              <a:t>Click to edit Master text styles</a:t>
            </a:r>
          </a:p>
          <a:p>
            <a:pPr lvl="1"/>
            <a:r>
              <a:rPr lang="en-US"/>
              <a:t>Second level</a:t>
            </a:r>
          </a:p>
        </p:txBody>
      </p:sp>
      <p:sp>
        <p:nvSpPr>
          <p:cNvPr id="4" name="Content Placeholder 3"/>
          <p:cNvSpPr>
            <a:spLocks noGrp="1"/>
          </p:cNvSpPr>
          <p:nvPr>
            <p:ph sz="half" idx="2"/>
          </p:nvPr>
        </p:nvSpPr>
        <p:spPr>
          <a:xfrm>
            <a:off x="6197600" y="1715549"/>
            <a:ext cx="5080405" cy="4233230"/>
          </a:xfrm>
        </p:spPr>
        <p:txBody>
          <a:bodyPr>
            <a:normAutofit/>
          </a:bodyPr>
          <a:lstStyle>
            <a:lvl1pPr>
              <a:defRPr sz="2116">
                <a:solidFill>
                  <a:srgbClr val="6C6463"/>
                </a:solidFill>
              </a:defRPr>
            </a:lvl1pPr>
            <a:lvl2pPr>
              <a:defRPr sz="2116">
                <a:solidFill>
                  <a:srgbClr val="6C6463"/>
                </a:solidFill>
              </a:defRPr>
            </a:lvl2pPr>
            <a:lvl3pPr>
              <a:defRPr sz="2116">
                <a:solidFill>
                  <a:srgbClr val="6C6463"/>
                </a:solidFill>
              </a:defRPr>
            </a:lvl3pPr>
            <a:lvl4pPr>
              <a:defRPr sz="1852">
                <a:solidFill>
                  <a:srgbClr val="6C6463"/>
                </a:solidFill>
              </a:defRPr>
            </a:lvl4pPr>
            <a:lvl5pPr>
              <a:defRPr sz="2116">
                <a:solidFill>
                  <a:srgbClr val="6C6463"/>
                </a:solidFill>
              </a:defRPr>
            </a:lvl5pPr>
            <a:lvl6pPr>
              <a:defRPr sz="2381"/>
            </a:lvl6pPr>
            <a:lvl7pPr>
              <a:defRPr sz="2381"/>
            </a:lvl7pPr>
            <a:lvl8pPr>
              <a:defRPr sz="2381"/>
            </a:lvl8pPr>
            <a:lvl9pPr>
              <a:defRPr sz="2381"/>
            </a:lvl9pPr>
          </a:lstStyle>
          <a:p>
            <a:pPr lvl="0"/>
            <a:r>
              <a:rPr lang="en-US"/>
              <a:t>Click to edit Master text styles</a:t>
            </a:r>
          </a:p>
          <a:p>
            <a:pPr lvl="1"/>
            <a:r>
              <a:rPr lang="en-US"/>
              <a:t>Second level</a:t>
            </a:r>
          </a:p>
        </p:txBody>
      </p:sp>
      <p:sp>
        <p:nvSpPr>
          <p:cNvPr id="5" name="Date Placeholder 4"/>
          <p:cNvSpPr>
            <a:spLocks noGrp="1"/>
          </p:cNvSpPr>
          <p:nvPr>
            <p:ph type="dt" sz="half" idx="10"/>
          </p:nvPr>
        </p:nvSpPr>
        <p:spPr>
          <a:xfrm>
            <a:off x="203200" y="6423933"/>
            <a:ext cx="2844800" cy="214546"/>
          </a:xfrm>
        </p:spPr>
        <p:txBody>
          <a:bodyPr/>
          <a:lstStyle>
            <a:lvl1pPr>
              <a:defRPr>
                <a:solidFill>
                  <a:srgbClr val="6C6463"/>
                </a:solidFill>
              </a:defRPr>
            </a:lvl1pPr>
          </a:lstStyle>
          <a:p>
            <a:fld id="{2DE28A20-0347-4BE0-9417-D1F4DB817EDF}" type="datetime1">
              <a:rPr lang="en-US" smtClean="0"/>
              <a:t>11/5/2019</a:t>
            </a:fld>
            <a:endParaRPr lang="en-US" dirty="0"/>
          </a:p>
        </p:txBody>
      </p:sp>
      <p:sp>
        <p:nvSpPr>
          <p:cNvPr id="6" name="Footer Placeholder 5"/>
          <p:cNvSpPr>
            <a:spLocks noGrp="1"/>
          </p:cNvSpPr>
          <p:nvPr>
            <p:ph type="ftr" sz="quarter" idx="11"/>
          </p:nvPr>
        </p:nvSpPr>
        <p:spPr>
          <a:xfrm>
            <a:off x="4165600" y="6423933"/>
            <a:ext cx="3860800" cy="214546"/>
          </a:xfrm>
        </p:spPr>
        <p:txBody>
          <a:bodyPr/>
          <a:lstStyle>
            <a:lvl1pPr>
              <a:defRPr>
                <a:solidFill>
                  <a:srgbClr val="6C6463"/>
                </a:solidFill>
              </a:defRPr>
            </a:lvl1pPr>
          </a:lstStyle>
          <a:p>
            <a:r>
              <a:rPr lang="en-US" dirty="0"/>
              <a:t>FOOTER GOES HERE</a:t>
            </a:r>
          </a:p>
        </p:txBody>
      </p:sp>
      <p:sp>
        <p:nvSpPr>
          <p:cNvPr id="7" name="Slide Number Placeholder 6"/>
          <p:cNvSpPr>
            <a:spLocks noGrp="1"/>
          </p:cNvSpPr>
          <p:nvPr>
            <p:ph type="sldNum" sz="quarter" idx="12"/>
          </p:nvPr>
        </p:nvSpPr>
        <p:spPr>
          <a:xfrm>
            <a:off x="9144000" y="6423933"/>
            <a:ext cx="2844800" cy="214546"/>
          </a:xfrm>
        </p:spPr>
        <p:txBody>
          <a:bodyPr/>
          <a:lstStyle>
            <a:lvl1pPr>
              <a:defRPr>
                <a:solidFill>
                  <a:srgbClr val="6C6463"/>
                </a:solidFill>
              </a:defRPr>
            </a:lvl1pPr>
          </a:lstStyle>
          <a:p>
            <a:fld id="{42782948-4DBE-204D-AB9E-B65E067054AE}" type="slidenum">
              <a:rPr lang="en-US" smtClean="0"/>
              <a:pPr/>
              <a:t>‹#›</a:t>
            </a:fld>
            <a:endParaRPr lang="en-US" dirty="0"/>
          </a:p>
        </p:txBody>
      </p:sp>
      <p:sp>
        <p:nvSpPr>
          <p:cNvPr id="10" name="Title 1"/>
          <p:cNvSpPr>
            <a:spLocks noGrp="1"/>
          </p:cNvSpPr>
          <p:nvPr>
            <p:ph type="title" hasCustomPrompt="1"/>
          </p:nvPr>
        </p:nvSpPr>
        <p:spPr>
          <a:xfrm>
            <a:off x="914805" y="933167"/>
            <a:ext cx="10363200" cy="580800"/>
          </a:xfrm>
        </p:spPr>
        <p:txBody>
          <a:bodyPr anchor="b" anchorCtr="0">
            <a:spAutoFit/>
          </a:bodyPr>
          <a:lstStyle>
            <a:lvl1pPr>
              <a:defRPr>
                <a:solidFill>
                  <a:srgbClr val="BA0C2F"/>
                </a:solidFill>
              </a:defRPr>
            </a:lvl1pPr>
          </a:lstStyle>
          <a:p>
            <a:r>
              <a:rPr lang="en-US" dirty="0"/>
              <a:t>CLICK TO EDIT MASTER TITLE STYLE</a:t>
            </a:r>
          </a:p>
        </p:txBody>
      </p:sp>
    </p:spTree>
    <p:extLst>
      <p:ext uri="{BB962C8B-B14F-4D97-AF65-F5344CB8AC3E}">
        <p14:creationId xmlns:p14="http://schemas.microsoft.com/office/powerpoint/2010/main" val="100434945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Red/Gray 3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914805" y="1715549"/>
            <a:ext cx="3352395" cy="4233230"/>
          </a:xfrm>
        </p:spPr>
        <p:txBody>
          <a:bodyPr>
            <a:normAutofit/>
          </a:bodyPr>
          <a:lstStyle>
            <a:lvl1pPr>
              <a:defRPr sz="2116">
                <a:solidFill>
                  <a:srgbClr val="6C6463"/>
                </a:solidFill>
              </a:defRPr>
            </a:lvl1pPr>
            <a:lvl2pPr>
              <a:defRPr sz="2116">
                <a:solidFill>
                  <a:srgbClr val="6C6463"/>
                </a:solidFill>
              </a:defRPr>
            </a:lvl2pPr>
            <a:lvl3pPr>
              <a:defRPr sz="2116">
                <a:solidFill>
                  <a:srgbClr val="6C6463"/>
                </a:solidFill>
              </a:defRPr>
            </a:lvl3pPr>
            <a:lvl4pPr>
              <a:defRPr sz="1852">
                <a:solidFill>
                  <a:srgbClr val="6C6463"/>
                </a:solidFill>
              </a:defRPr>
            </a:lvl4pPr>
            <a:lvl5pPr>
              <a:defRPr sz="2116">
                <a:solidFill>
                  <a:srgbClr val="FFFFFF"/>
                </a:solidFill>
              </a:defRPr>
            </a:lvl5pPr>
            <a:lvl6pPr>
              <a:defRPr sz="2381"/>
            </a:lvl6pPr>
            <a:lvl7pPr>
              <a:defRPr sz="2381"/>
            </a:lvl7pPr>
            <a:lvl8pPr>
              <a:defRPr sz="2381"/>
            </a:lvl8pPr>
            <a:lvl9pPr>
              <a:defRPr sz="2381"/>
            </a:lvl9pPr>
          </a:lstStyle>
          <a:p>
            <a:pPr lvl="0"/>
            <a:r>
              <a:rPr lang="en-US"/>
              <a:t>Click to edit Master text styles</a:t>
            </a:r>
          </a:p>
          <a:p>
            <a:pPr lvl="1"/>
            <a:r>
              <a:rPr lang="en-US"/>
              <a:t>Second level</a:t>
            </a:r>
          </a:p>
        </p:txBody>
      </p:sp>
      <p:sp>
        <p:nvSpPr>
          <p:cNvPr id="4" name="Content Placeholder 3"/>
          <p:cNvSpPr>
            <a:spLocks noGrp="1"/>
          </p:cNvSpPr>
          <p:nvPr>
            <p:ph sz="half" idx="2"/>
          </p:nvPr>
        </p:nvSpPr>
        <p:spPr>
          <a:xfrm>
            <a:off x="7924800" y="1715549"/>
            <a:ext cx="3353205" cy="4233230"/>
          </a:xfrm>
        </p:spPr>
        <p:txBody>
          <a:bodyPr>
            <a:normAutofit/>
          </a:bodyPr>
          <a:lstStyle>
            <a:lvl1pPr>
              <a:defRPr sz="2116">
                <a:solidFill>
                  <a:srgbClr val="6C6463"/>
                </a:solidFill>
              </a:defRPr>
            </a:lvl1pPr>
            <a:lvl2pPr>
              <a:defRPr sz="2116">
                <a:solidFill>
                  <a:srgbClr val="6C6463"/>
                </a:solidFill>
              </a:defRPr>
            </a:lvl2pPr>
            <a:lvl3pPr>
              <a:defRPr sz="2116">
                <a:solidFill>
                  <a:srgbClr val="6C6463"/>
                </a:solidFill>
              </a:defRPr>
            </a:lvl3pPr>
            <a:lvl4pPr>
              <a:defRPr sz="1852">
                <a:solidFill>
                  <a:srgbClr val="6C6463"/>
                </a:solidFill>
              </a:defRPr>
            </a:lvl4pPr>
            <a:lvl5pPr>
              <a:defRPr sz="2116">
                <a:solidFill>
                  <a:srgbClr val="FFFFFF"/>
                </a:solidFill>
              </a:defRPr>
            </a:lvl5pPr>
            <a:lvl6pPr>
              <a:defRPr sz="2381"/>
            </a:lvl6pPr>
            <a:lvl7pPr>
              <a:defRPr sz="2381"/>
            </a:lvl7pPr>
            <a:lvl8pPr>
              <a:defRPr sz="2381"/>
            </a:lvl8pPr>
            <a:lvl9pPr>
              <a:defRPr sz="2381"/>
            </a:lvl9pPr>
          </a:lstStyle>
          <a:p>
            <a:pPr lvl="0"/>
            <a:r>
              <a:rPr lang="en-US"/>
              <a:t>Click to edit Master text styles</a:t>
            </a:r>
          </a:p>
          <a:p>
            <a:pPr lvl="1"/>
            <a:r>
              <a:rPr lang="en-US"/>
              <a:t>Second level</a:t>
            </a:r>
          </a:p>
        </p:txBody>
      </p:sp>
      <p:sp>
        <p:nvSpPr>
          <p:cNvPr id="5" name="Date Placeholder 4"/>
          <p:cNvSpPr>
            <a:spLocks noGrp="1"/>
          </p:cNvSpPr>
          <p:nvPr>
            <p:ph type="dt" sz="half" idx="10"/>
          </p:nvPr>
        </p:nvSpPr>
        <p:spPr>
          <a:xfrm>
            <a:off x="203200" y="6423933"/>
            <a:ext cx="2844800" cy="214546"/>
          </a:xfrm>
        </p:spPr>
        <p:txBody>
          <a:bodyPr/>
          <a:lstStyle>
            <a:lvl1pPr>
              <a:defRPr>
                <a:solidFill>
                  <a:srgbClr val="6C6463"/>
                </a:solidFill>
              </a:defRPr>
            </a:lvl1pPr>
          </a:lstStyle>
          <a:p>
            <a:fld id="{51516F47-10AB-4D5B-AE24-7A5783E34C8B}" type="datetime1">
              <a:rPr lang="en-US" smtClean="0"/>
              <a:t>11/5/2019</a:t>
            </a:fld>
            <a:endParaRPr lang="en-US" dirty="0"/>
          </a:p>
        </p:txBody>
      </p:sp>
      <p:sp>
        <p:nvSpPr>
          <p:cNvPr id="6" name="Footer Placeholder 5"/>
          <p:cNvSpPr>
            <a:spLocks noGrp="1"/>
          </p:cNvSpPr>
          <p:nvPr>
            <p:ph type="ftr" sz="quarter" idx="11"/>
          </p:nvPr>
        </p:nvSpPr>
        <p:spPr>
          <a:xfrm>
            <a:off x="4165600" y="6423933"/>
            <a:ext cx="3860800" cy="214546"/>
          </a:xfrm>
        </p:spPr>
        <p:txBody>
          <a:bodyPr/>
          <a:lstStyle>
            <a:lvl1pPr>
              <a:defRPr>
                <a:solidFill>
                  <a:srgbClr val="6C6463"/>
                </a:solidFill>
              </a:defRPr>
            </a:lvl1pPr>
          </a:lstStyle>
          <a:p>
            <a:r>
              <a:rPr lang="en-US" dirty="0"/>
              <a:t>FOOTER GOES HERE</a:t>
            </a:r>
          </a:p>
        </p:txBody>
      </p:sp>
      <p:sp>
        <p:nvSpPr>
          <p:cNvPr id="7" name="Slide Number Placeholder 6"/>
          <p:cNvSpPr>
            <a:spLocks noGrp="1"/>
          </p:cNvSpPr>
          <p:nvPr>
            <p:ph type="sldNum" sz="quarter" idx="12"/>
          </p:nvPr>
        </p:nvSpPr>
        <p:spPr>
          <a:xfrm>
            <a:off x="9144000" y="6423933"/>
            <a:ext cx="2844800" cy="214546"/>
          </a:xfrm>
        </p:spPr>
        <p:txBody>
          <a:bodyPr/>
          <a:lstStyle>
            <a:lvl1pPr>
              <a:defRPr>
                <a:solidFill>
                  <a:srgbClr val="6C6463"/>
                </a:solidFill>
              </a:defRPr>
            </a:lvl1pPr>
          </a:lstStyle>
          <a:p>
            <a:fld id="{42782948-4DBE-204D-AB9E-B65E067054AE}" type="slidenum">
              <a:rPr lang="en-US" smtClean="0"/>
              <a:pPr/>
              <a:t>‹#›</a:t>
            </a:fld>
            <a:endParaRPr lang="en-US" dirty="0"/>
          </a:p>
        </p:txBody>
      </p:sp>
      <p:sp>
        <p:nvSpPr>
          <p:cNvPr id="10" name="Content Placeholder 3"/>
          <p:cNvSpPr>
            <a:spLocks noGrp="1"/>
          </p:cNvSpPr>
          <p:nvPr>
            <p:ph sz="half" idx="13"/>
          </p:nvPr>
        </p:nvSpPr>
        <p:spPr>
          <a:xfrm>
            <a:off x="4419398" y="1715549"/>
            <a:ext cx="3353205" cy="4233230"/>
          </a:xfrm>
        </p:spPr>
        <p:txBody>
          <a:bodyPr>
            <a:normAutofit/>
          </a:bodyPr>
          <a:lstStyle>
            <a:lvl1pPr>
              <a:defRPr sz="2116">
                <a:solidFill>
                  <a:srgbClr val="6C6463"/>
                </a:solidFill>
              </a:defRPr>
            </a:lvl1pPr>
            <a:lvl2pPr>
              <a:defRPr sz="2116">
                <a:solidFill>
                  <a:srgbClr val="6C6463"/>
                </a:solidFill>
              </a:defRPr>
            </a:lvl2pPr>
            <a:lvl3pPr>
              <a:defRPr sz="2116">
                <a:solidFill>
                  <a:srgbClr val="6C6463"/>
                </a:solidFill>
              </a:defRPr>
            </a:lvl3pPr>
            <a:lvl4pPr>
              <a:defRPr sz="1852">
                <a:solidFill>
                  <a:srgbClr val="6C6463"/>
                </a:solidFill>
              </a:defRPr>
            </a:lvl4pPr>
            <a:lvl5pPr>
              <a:defRPr sz="2116">
                <a:solidFill>
                  <a:srgbClr val="FFFFFF"/>
                </a:solidFill>
              </a:defRPr>
            </a:lvl5pPr>
            <a:lvl6pPr>
              <a:defRPr sz="2381"/>
            </a:lvl6pPr>
            <a:lvl7pPr>
              <a:defRPr sz="2381"/>
            </a:lvl7pPr>
            <a:lvl8pPr>
              <a:defRPr sz="2381"/>
            </a:lvl8pPr>
            <a:lvl9pPr>
              <a:defRPr sz="2381"/>
            </a:lvl9pPr>
          </a:lstStyle>
          <a:p>
            <a:pPr lvl="0"/>
            <a:r>
              <a:rPr lang="en-US"/>
              <a:t>Click to edit Master text styles</a:t>
            </a:r>
          </a:p>
          <a:p>
            <a:pPr lvl="1"/>
            <a:r>
              <a:rPr lang="en-US"/>
              <a:t>Second level</a:t>
            </a:r>
          </a:p>
        </p:txBody>
      </p:sp>
      <p:sp>
        <p:nvSpPr>
          <p:cNvPr id="11" name="Title 1"/>
          <p:cNvSpPr>
            <a:spLocks noGrp="1"/>
          </p:cNvSpPr>
          <p:nvPr>
            <p:ph type="title" hasCustomPrompt="1"/>
          </p:nvPr>
        </p:nvSpPr>
        <p:spPr>
          <a:xfrm>
            <a:off x="914805" y="933167"/>
            <a:ext cx="10363200" cy="580800"/>
          </a:xfrm>
        </p:spPr>
        <p:txBody>
          <a:bodyPr anchor="b" anchorCtr="0">
            <a:spAutoFit/>
          </a:bodyPr>
          <a:lstStyle>
            <a:lvl1pPr>
              <a:defRPr>
                <a:solidFill>
                  <a:srgbClr val="BA0C2F"/>
                </a:solidFill>
              </a:defRPr>
            </a:lvl1pPr>
          </a:lstStyle>
          <a:p>
            <a:r>
              <a:rPr lang="en-US" dirty="0"/>
              <a:t>CLICK TO EDIT MASTER TITLE STYLE</a:t>
            </a:r>
          </a:p>
        </p:txBody>
      </p:sp>
    </p:spTree>
    <p:extLst>
      <p:ext uri="{BB962C8B-B14F-4D97-AF65-F5344CB8AC3E}">
        <p14:creationId xmlns:p14="http://schemas.microsoft.com/office/powerpoint/2010/main" val="100415114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Red/Gray 1 Content + Bottom Photo">
    <p:spTree>
      <p:nvGrpSpPr>
        <p:cNvPr id="1" name=""/>
        <p:cNvGrpSpPr/>
        <p:nvPr/>
      </p:nvGrpSpPr>
      <p:grpSpPr>
        <a:xfrm>
          <a:off x="0" y="0"/>
          <a:ext cx="0" cy="0"/>
          <a:chOff x="0" y="0"/>
          <a:chExt cx="0" cy="0"/>
        </a:xfrm>
      </p:grpSpPr>
      <p:sp>
        <p:nvSpPr>
          <p:cNvPr id="12" name="Picture Placeholder 3"/>
          <p:cNvSpPr>
            <a:spLocks noGrp="1"/>
          </p:cNvSpPr>
          <p:nvPr>
            <p:ph type="pic" sz="quarter" idx="10" hasCustomPrompt="1"/>
          </p:nvPr>
        </p:nvSpPr>
        <p:spPr>
          <a:xfrm>
            <a:off x="203200" y="3428999"/>
            <a:ext cx="11785600" cy="3228220"/>
          </a:xfrm>
          <a:solidFill>
            <a:schemeClr val="bg1"/>
          </a:solidFill>
        </p:spPr>
        <p:txBody>
          <a:bodyPr>
            <a:normAutofit/>
          </a:bodyPr>
          <a:lstStyle>
            <a:lvl1pPr marL="0" marR="0" indent="0" algn="l" defTabSz="604738" rtl="0" eaLnBrk="1" fontAlgn="auto" latinLnBrk="0" hangingPunct="1">
              <a:lnSpc>
                <a:spcPct val="100000"/>
              </a:lnSpc>
              <a:spcBef>
                <a:spcPct val="20000"/>
              </a:spcBef>
              <a:spcAft>
                <a:spcPts val="0"/>
              </a:spcAft>
              <a:buClrTx/>
              <a:buSzTx/>
              <a:buFont typeface="Arial"/>
              <a:buNone/>
              <a:tabLst/>
              <a:defRPr sz="1587">
                <a:solidFill>
                  <a:srgbClr val="6C6463"/>
                </a:solidFill>
              </a:defRPr>
            </a:lvl1pPr>
          </a:lstStyle>
          <a:p>
            <a:r>
              <a:rPr lang="en-US" dirty="0"/>
              <a:t>ADD PHOTO HERE</a:t>
            </a:r>
          </a:p>
        </p:txBody>
      </p:sp>
      <p:sp>
        <p:nvSpPr>
          <p:cNvPr id="3" name="Content Placeholder 2"/>
          <p:cNvSpPr>
            <a:spLocks noGrp="1"/>
          </p:cNvSpPr>
          <p:nvPr>
            <p:ph idx="1"/>
          </p:nvPr>
        </p:nvSpPr>
        <p:spPr>
          <a:xfrm>
            <a:off x="914400" y="1715549"/>
            <a:ext cx="10363200" cy="1511868"/>
          </a:xfrm>
        </p:spPr>
        <p:txBody>
          <a:bodyPr/>
          <a:lstStyle>
            <a:lvl1pPr>
              <a:defRPr>
                <a:solidFill>
                  <a:srgbClr val="6C6463"/>
                </a:solidFill>
              </a:defRPr>
            </a:lvl1pPr>
            <a:lvl2pPr>
              <a:defRPr>
                <a:solidFill>
                  <a:srgbClr val="6C6463"/>
                </a:solidFill>
              </a:defRPr>
            </a:lvl2pPr>
            <a:lvl3pPr>
              <a:defRPr>
                <a:solidFill>
                  <a:srgbClr val="6C6463"/>
                </a:solidFill>
              </a:defRPr>
            </a:lvl3pPr>
            <a:lvl4pPr>
              <a:defRPr>
                <a:solidFill>
                  <a:srgbClr val="6C6463"/>
                </a:solidFill>
              </a:defRPr>
            </a:lvl4pPr>
            <a:lvl5pPr>
              <a:defRPr>
                <a:solidFill>
                  <a:srgbClr val="FFFFFF"/>
                </a:solidFill>
              </a:defRPr>
            </a:lvl5pPr>
          </a:lstStyle>
          <a:p>
            <a:pPr lvl="0"/>
            <a:r>
              <a:rPr lang="en-US"/>
              <a:t>Click to edit Master text styles</a:t>
            </a:r>
          </a:p>
          <a:p>
            <a:pPr lvl="1"/>
            <a:r>
              <a:rPr lang="en-US"/>
              <a:t>Second level</a:t>
            </a:r>
          </a:p>
        </p:txBody>
      </p:sp>
      <p:sp>
        <p:nvSpPr>
          <p:cNvPr id="9" name="Date Placeholder 3"/>
          <p:cNvSpPr>
            <a:spLocks noGrp="1"/>
          </p:cNvSpPr>
          <p:nvPr>
            <p:ph type="dt" sz="half" idx="2"/>
          </p:nvPr>
        </p:nvSpPr>
        <p:spPr>
          <a:xfrm>
            <a:off x="203200" y="6423933"/>
            <a:ext cx="2844800" cy="214546"/>
          </a:xfrm>
          <a:prstGeom prst="rect">
            <a:avLst/>
          </a:prstGeom>
        </p:spPr>
        <p:txBody>
          <a:bodyPr vert="horz" lIns="91440" tIns="45720" rIns="91440" bIns="45720" rtlCol="0" anchor="ctr">
            <a:spAutoFit/>
          </a:bodyPr>
          <a:lstStyle>
            <a:lvl1pPr algn="l">
              <a:defRPr sz="794" b="0" i="0">
                <a:solidFill>
                  <a:srgbClr val="FFFFFF"/>
                </a:solidFill>
                <a:latin typeface="Gill Sans MT"/>
                <a:cs typeface="Gill Sans MT"/>
              </a:defRPr>
            </a:lvl1pPr>
          </a:lstStyle>
          <a:p>
            <a:fld id="{11ACD7F5-72B8-4C6B-A2AA-4EE965C13045}" type="datetime1">
              <a:rPr lang="en-US" smtClean="0"/>
              <a:t>11/5/2019</a:t>
            </a:fld>
            <a:endParaRPr lang="en-US" dirty="0"/>
          </a:p>
        </p:txBody>
      </p:sp>
      <p:sp>
        <p:nvSpPr>
          <p:cNvPr id="10" name="Footer Placeholder 4"/>
          <p:cNvSpPr>
            <a:spLocks noGrp="1"/>
          </p:cNvSpPr>
          <p:nvPr>
            <p:ph type="ftr" sz="quarter" idx="3"/>
          </p:nvPr>
        </p:nvSpPr>
        <p:spPr>
          <a:xfrm>
            <a:off x="4165600" y="6423933"/>
            <a:ext cx="3860800" cy="214546"/>
          </a:xfrm>
          <a:prstGeom prst="rect">
            <a:avLst/>
          </a:prstGeom>
        </p:spPr>
        <p:txBody>
          <a:bodyPr vert="horz" lIns="91440" tIns="45720" rIns="91440" bIns="45720" rtlCol="0" anchor="ctr">
            <a:spAutoFit/>
          </a:bodyPr>
          <a:lstStyle>
            <a:lvl1pPr algn="ctr">
              <a:defRPr sz="794" b="0" i="0">
                <a:solidFill>
                  <a:srgbClr val="FFFFFF"/>
                </a:solidFill>
                <a:latin typeface="Gill Sans MT"/>
                <a:cs typeface="Gill Sans MT"/>
              </a:defRPr>
            </a:lvl1pPr>
          </a:lstStyle>
          <a:p>
            <a:r>
              <a:rPr lang="en-US" dirty="0"/>
              <a:t>FOOTER GOES HERE</a:t>
            </a:r>
          </a:p>
        </p:txBody>
      </p:sp>
      <p:sp>
        <p:nvSpPr>
          <p:cNvPr id="11" name="Slide Number Placeholder 5"/>
          <p:cNvSpPr>
            <a:spLocks noGrp="1"/>
          </p:cNvSpPr>
          <p:nvPr>
            <p:ph type="sldNum" sz="quarter" idx="4"/>
          </p:nvPr>
        </p:nvSpPr>
        <p:spPr>
          <a:xfrm>
            <a:off x="9144000" y="6423933"/>
            <a:ext cx="2844800" cy="214546"/>
          </a:xfrm>
          <a:prstGeom prst="rect">
            <a:avLst/>
          </a:prstGeom>
        </p:spPr>
        <p:txBody>
          <a:bodyPr vert="horz" lIns="91440" tIns="45720" rIns="91440" bIns="45720" rtlCol="0" anchor="ctr">
            <a:spAutoFit/>
          </a:bodyPr>
          <a:lstStyle>
            <a:lvl1pPr algn="r">
              <a:defRPr sz="794" b="0" i="0">
                <a:solidFill>
                  <a:srgbClr val="FFFFFF"/>
                </a:solidFill>
                <a:latin typeface="Gill Sans MT"/>
                <a:cs typeface="Gill Sans MT"/>
              </a:defRPr>
            </a:lvl1pPr>
          </a:lstStyle>
          <a:p>
            <a:fld id="{42782948-4DBE-204D-AB9E-B65E067054AE}" type="slidenum">
              <a:rPr lang="en-US" smtClean="0"/>
              <a:pPr/>
              <a:t>‹#›</a:t>
            </a:fld>
            <a:endParaRPr lang="en-US" dirty="0"/>
          </a:p>
        </p:txBody>
      </p:sp>
      <p:sp>
        <p:nvSpPr>
          <p:cNvPr id="14" name="Text Placeholder 4"/>
          <p:cNvSpPr>
            <a:spLocks noGrp="1"/>
          </p:cNvSpPr>
          <p:nvPr>
            <p:ph type="body" sz="quarter" idx="12" hasCustomPrompt="1"/>
          </p:nvPr>
        </p:nvSpPr>
        <p:spPr>
          <a:xfrm rot="16200000">
            <a:off x="10494091" y="4693325"/>
            <a:ext cx="2743200" cy="214546"/>
          </a:xfrm>
        </p:spPr>
        <p:txBody>
          <a:bodyPr>
            <a:spAutoFit/>
          </a:bodyPr>
          <a:lstStyle>
            <a:lvl1pPr marL="0" indent="0" algn="r">
              <a:buNone/>
              <a:defRPr sz="794" baseline="0">
                <a:solidFill>
                  <a:srgbClr val="FFFFFF"/>
                </a:solidFill>
              </a:defRPr>
            </a:lvl1pPr>
            <a:lvl2pPr marL="304468" indent="0">
              <a:buNone/>
              <a:defRPr sz="2381">
                <a:solidFill>
                  <a:schemeClr val="bg1"/>
                </a:solidFill>
              </a:defRPr>
            </a:lvl2pPr>
            <a:lvl3pPr marL="608938" indent="0">
              <a:buNone/>
              <a:defRPr sz="2116">
                <a:solidFill>
                  <a:schemeClr val="bg1"/>
                </a:solidFill>
              </a:defRPr>
            </a:lvl3pPr>
            <a:lvl4pPr marL="905007" indent="0">
              <a:buNone/>
              <a:defRPr sz="1852">
                <a:solidFill>
                  <a:schemeClr val="bg1"/>
                </a:solidFill>
              </a:defRPr>
            </a:lvl4pPr>
            <a:lvl5pPr marL="1356462" indent="0">
              <a:buNone/>
              <a:defRPr sz="1587">
                <a:solidFill>
                  <a:schemeClr val="bg1"/>
                </a:solidFill>
              </a:defRPr>
            </a:lvl5pPr>
          </a:lstStyle>
          <a:p>
            <a:pPr lvl="0"/>
            <a:r>
              <a:rPr lang="en-US" dirty="0"/>
              <a:t>ADD PHOTO CREDIT HERE</a:t>
            </a:r>
          </a:p>
        </p:txBody>
      </p:sp>
      <p:sp>
        <p:nvSpPr>
          <p:cNvPr id="17" name="Title 1"/>
          <p:cNvSpPr>
            <a:spLocks noGrp="1"/>
          </p:cNvSpPr>
          <p:nvPr>
            <p:ph type="title" hasCustomPrompt="1"/>
          </p:nvPr>
        </p:nvSpPr>
        <p:spPr>
          <a:xfrm>
            <a:off x="914805" y="933167"/>
            <a:ext cx="10363200" cy="580800"/>
          </a:xfrm>
        </p:spPr>
        <p:txBody>
          <a:bodyPr anchor="b" anchorCtr="0">
            <a:spAutoFit/>
          </a:bodyPr>
          <a:lstStyle>
            <a:lvl1pPr>
              <a:defRPr>
                <a:solidFill>
                  <a:srgbClr val="BA0C2F"/>
                </a:solidFill>
              </a:defRPr>
            </a:lvl1pPr>
          </a:lstStyle>
          <a:p>
            <a:r>
              <a:rPr lang="en-US" dirty="0"/>
              <a:t>CLICK TO EDIT MASTER TITLE STYLE</a:t>
            </a:r>
          </a:p>
        </p:txBody>
      </p:sp>
    </p:spTree>
    <p:extLst>
      <p:ext uri="{BB962C8B-B14F-4D97-AF65-F5344CB8AC3E}">
        <p14:creationId xmlns:p14="http://schemas.microsoft.com/office/powerpoint/2010/main" val="359232348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Red/Gray 1 Content + Right Photo">
    <p:spTree>
      <p:nvGrpSpPr>
        <p:cNvPr id="1" name=""/>
        <p:cNvGrpSpPr/>
        <p:nvPr/>
      </p:nvGrpSpPr>
      <p:grpSpPr>
        <a:xfrm>
          <a:off x="0" y="0"/>
          <a:ext cx="0" cy="0"/>
          <a:chOff x="0" y="0"/>
          <a:chExt cx="0" cy="0"/>
        </a:xfrm>
      </p:grpSpPr>
      <p:sp>
        <p:nvSpPr>
          <p:cNvPr id="10" name="Picture Placeholder 3"/>
          <p:cNvSpPr>
            <a:spLocks noGrp="1"/>
          </p:cNvSpPr>
          <p:nvPr>
            <p:ph type="pic" sz="quarter" idx="10" hasCustomPrompt="1"/>
          </p:nvPr>
        </p:nvSpPr>
        <p:spPr>
          <a:xfrm>
            <a:off x="6096000" y="203683"/>
            <a:ext cx="5892800" cy="6450636"/>
          </a:xfrm>
          <a:solidFill>
            <a:srgbClr val="FFFFFF"/>
          </a:solidFill>
        </p:spPr>
        <p:txBody>
          <a:bodyPr>
            <a:normAutofit/>
          </a:bodyPr>
          <a:lstStyle>
            <a:lvl1pPr marL="0" marR="0" indent="0" algn="l" defTabSz="604738" rtl="0" eaLnBrk="1" fontAlgn="auto" latinLnBrk="0" hangingPunct="1">
              <a:lnSpc>
                <a:spcPct val="100000"/>
              </a:lnSpc>
              <a:spcBef>
                <a:spcPct val="20000"/>
              </a:spcBef>
              <a:spcAft>
                <a:spcPts val="0"/>
              </a:spcAft>
              <a:buClrTx/>
              <a:buSzTx/>
              <a:buFont typeface="Arial"/>
              <a:buNone/>
              <a:tabLst/>
              <a:defRPr sz="1587">
                <a:solidFill>
                  <a:srgbClr val="6C6463"/>
                </a:solidFill>
              </a:defRPr>
            </a:lvl1pPr>
          </a:lstStyle>
          <a:p>
            <a:r>
              <a:rPr lang="en-US" dirty="0"/>
              <a:t>ADD PHOTO HERE</a:t>
            </a:r>
          </a:p>
        </p:txBody>
      </p:sp>
      <p:sp>
        <p:nvSpPr>
          <p:cNvPr id="9" name="Date Placeholder 3"/>
          <p:cNvSpPr>
            <a:spLocks noGrp="1"/>
          </p:cNvSpPr>
          <p:nvPr>
            <p:ph type="dt" sz="half" idx="2"/>
          </p:nvPr>
        </p:nvSpPr>
        <p:spPr>
          <a:xfrm>
            <a:off x="203200" y="6423933"/>
            <a:ext cx="2844800" cy="214546"/>
          </a:xfrm>
          <a:prstGeom prst="rect">
            <a:avLst/>
          </a:prstGeom>
        </p:spPr>
        <p:txBody>
          <a:bodyPr vert="horz" lIns="91440" tIns="45720" rIns="91440" bIns="45720" rtlCol="0" anchor="ctr">
            <a:spAutoFit/>
          </a:bodyPr>
          <a:lstStyle>
            <a:lvl1pPr algn="l">
              <a:defRPr sz="794" b="0" i="0">
                <a:solidFill>
                  <a:srgbClr val="6C6463"/>
                </a:solidFill>
                <a:latin typeface="Gill Sans MT"/>
                <a:cs typeface="Gill Sans MT"/>
              </a:defRPr>
            </a:lvl1pPr>
          </a:lstStyle>
          <a:p>
            <a:fld id="{0985E725-9F8F-4D4C-A7EC-7494A4C3CE2D}" type="datetime1">
              <a:rPr lang="en-US" smtClean="0"/>
              <a:t>11/5/2019</a:t>
            </a:fld>
            <a:endParaRPr lang="en-US" dirty="0"/>
          </a:p>
        </p:txBody>
      </p:sp>
      <p:sp>
        <p:nvSpPr>
          <p:cNvPr id="11" name="Slide Number Placeholder 5"/>
          <p:cNvSpPr>
            <a:spLocks noGrp="1"/>
          </p:cNvSpPr>
          <p:nvPr>
            <p:ph type="sldNum" sz="quarter" idx="4"/>
          </p:nvPr>
        </p:nvSpPr>
        <p:spPr>
          <a:xfrm>
            <a:off x="9144000" y="6423933"/>
            <a:ext cx="2844800" cy="214546"/>
          </a:xfrm>
          <a:prstGeom prst="rect">
            <a:avLst/>
          </a:prstGeom>
        </p:spPr>
        <p:txBody>
          <a:bodyPr vert="horz" lIns="91440" tIns="45720" rIns="91440" bIns="45720" rtlCol="0" anchor="ctr">
            <a:spAutoFit/>
          </a:bodyPr>
          <a:lstStyle>
            <a:lvl1pPr algn="r">
              <a:defRPr sz="794" b="0" i="0">
                <a:solidFill>
                  <a:srgbClr val="FFFFFF"/>
                </a:solidFill>
                <a:latin typeface="Gill Sans MT"/>
                <a:cs typeface="Gill Sans MT"/>
              </a:defRPr>
            </a:lvl1pPr>
          </a:lstStyle>
          <a:p>
            <a:fld id="{42782948-4DBE-204D-AB9E-B65E067054AE}" type="slidenum">
              <a:rPr lang="en-US" smtClean="0"/>
              <a:pPr/>
              <a:t>‹#›</a:t>
            </a:fld>
            <a:endParaRPr lang="en-US" dirty="0"/>
          </a:p>
        </p:txBody>
      </p:sp>
      <p:sp>
        <p:nvSpPr>
          <p:cNvPr id="14" name="Content Placeholder 2"/>
          <p:cNvSpPr>
            <a:spLocks noGrp="1"/>
          </p:cNvSpPr>
          <p:nvPr>
            <p:ph idx="1"/>
          </p:nvPr>
        </p:nvSpPr>
        <p:spPr>
          <a:xfrm>
            <a:off x="914400" y="2219505"/>
            <a:ext cx="4876800" cy="3729274"/>
          </a:xfrm>
        </p:spPr>
        <p:txBody>
          <a:bodyPr>
            <a:normAutofit/>
          </a:bodyPr>
          <a:lstStyle>
            <a:lvl1pPr>
              <a:defRPr sz="2116">
                <a:solidFill>
                  <a:srgbClr val="6C6463"/>
                </a:solidFill>
              </a:defRPr>
            </a:lvl1pPr>
            <a:lvl2pPr>
              <a:defRPr sz="2116">
                <a:solidFill>
                  <a:srgbClr val="6C6463"/>
                </a:solidFill>
              </a:defRPr>
            </a:lvl2pPr>
            <a:lvl3pPr>
              <a:defRPr sz="2116">
                <a:solidFill>
                  <a:srgbClr val="6C6463"/>
                </a:solidFill>
              </a:defRPr>
            </a:lvl3pPr>
            <a:lvl4pPr>
              <a:defRPr sz="1852">
                <a:solidFill>
                  <a:srgbClr val="6C6463"/>
                </a:solidFill>
              </a:defRPr>
            </a:lvl4pPr>
            <a:lvl5pPr>
              <a:defRPr>
                <a:solidFill>
                  <a:srgbClr val="FFFFFF"/>
                </a:solidFill>
              </a:defRPr>
            </a:lvl5pPr>
          </a:lstStyle>
          <a:p>
            <a:pPr lvl="0"/>
            <a:r>
              <a:rPr lang="en-US"/>
              <a:t>Click to edit Master text styles</a:t>
            </a:r>
          </a:p>
          <a:p>
            <a:pPr lvl="1"/>
            <a:r>
              <a:rPr lang="en-US"/>
              <a:t>Second level</a:t>
            </a:r>
          </a:p>
        </p:txBody>
      </p:sp>
      <p:sp>
        <p:nvSpPr>
          <p:cNvPr id="13" name="Text Placeholder 4"/>
          <p:cNvSpPr>
            <a:spLocks noGrp="1"/>
          </p:cNvSpPr>
          <p:nvPr>
            <p:ph type="body" sz="quarter" idx="12" hasCustomPrompt="1"/>
          </p:nvPr>
        </p:nvSpPr>
        <p:spPr>
          <a:xfrm rot="16200000">
            <a:off x="10494089" y="1468008"/>
            <a:ext cx="2743200" cy="214546"/>
          </a:xfrm>
        </p:spPr>
        <p:txBody>
          <a:bodyPr>
            <a:spAutoFit/>
          </a:bodyPr>
          <a:lstStyle>
            <a:lvl1pPr marL="0" indent="0" algn="r">
              <a:buNone/>
              <a:defRPr sz="794" baseline="0">
                <a:solidFill>
                  <a:srgbClr val="FFFFFF"/>
                </a:solidFill>
              </a:defRPr>
            </a:lvl1pPr>
            <a:lvl2pPr marL="304468" indent="0">
              <a:buNone/>
              <a:defRPr sz="2381">
                <a:solidFill>
                  <a:schemeClr val="bg1"/>
                </a:solidFill>
              </a:defRPr>
            </a:lvl2pPr>
            <a:lvl3pPr marL="608938" indent="0">
              <a:buNone/>
              <a:defRPr sz="2116">
                <a:solidFill>
                  <a:schemeClr val="bg1"/>
                </a:solidFill>
              </a:defRPr>
            </a:lvl3pPr>
            <a:lvl4pPr marL="905007" indent="0">
              <a:buNone/>
              <a:defRPr sz="1852">
                <a:solidFill>
                  <a:schemeClr val="bg1"/>
                </a:solidFill>
              </a:defRPr>
            </a:lvl4pPr>
            <a:lvl5pPr marL="1356462" indent="0">
              <a:buNone/>
              <a:defRPr sz="1587">
                <a:solidFill>
                  <a:schemeClr val="bg1"/>
                </a:solidFill>
              </a:defRPr>
            </a:lvl5pPr>
          </a:lstStyle>
          <a:p>
            <a:pPr lvl="0"/>
            <a:r>
              <a:rPr lang="en-US" dirty="0"/>
              <a:t>ADD PHOTO CREDIT HERE</a:t>
            </a:r>
          </a:p>
        </p:txBody>
      </p:sp>
      <p:sp>
        <p:nvSpPr>
          <p:cNvPr id="21" name="Title 1"/>
          <p:cNvSpPr>
            <a:spLocks noGrp="1"/>
          </p:cNvSpPr>
          <p:nvPr>
            <p:ph type="title" hasCustomPrompt="1"/>
          </p:nvPr>
        </p:nvSpPr>
        <p:spPr>
          <a:xfrm>
            <a:off x="914400" y="897750"/>
            <a:ext cx="4876800" cy="1099175"/>
          </a:xfrm>
        </p:spPr>
        <p:txBody>
          <a:bodyPr wrap="square" anchor="b" anchorCtr="0">
            <a:spAutoFit/>
          </a:bodyPr>
          <a:lstStyle>
            <a:lvl1pPr>
              <a:defRPr>
                <a:solidFill>
                  <a:srgbClr val="BA0C2F"/>
                </a:solidFill>
              </a:defRPr>
            </a:lvl1pPr>
          </a:lstStyle>
          <a:p>
            <a:r>
              <a:rPr lang="en-US" dirty="0"/>
              <a:t>CLICK TO EDIT MASTER TITLE STYLE</a:t>
            </a:r>
          </a:p>
        </p:txBody>
      </p:sp>
    </p:spTree>
    <p:extLst>
      <p:ext uri="{BB962C8B-B14F-4D97-AF65-F5344CB8AC3E}">
        <p14:creationId xmlns:p14="http://schemas.microsoft.com/office/powerpoint/2010/main" val="174306974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914805" y="933168"/>
            <a:ext cx="10363200" cy="580800"/>
          </a:xfrm>
          <a:prstGeom prst="rect">
            <a:avLst/>
          </a:prstGeom>
        </p:spPr>
        <p:txBody>
          <a:bodyPr vert="horz" lIns="91440" tIns="45720" rIns="91440" bIns="45720" rtlCol="0" anchor="b" anchorCtr="0">
            <a:spAutoFit/>
          </a:bodyPr>
          <a:lstStyle/>
          <a:p>
            <a:r>
              <a:rPr lang="en-US"/>
              <a:t>Click to edit Master title style</a:t>
            </a:r>
            <a:endParaRPr lang="en-US" dirty="0"/>
          </a:p>
        </p:txBody>
      </p:sp>
      <p:sp>
        <p:nvSpPr>
          <p:cNvPr id="3" name="Text Placeholder 2"/>
          <p:cNvSpPr>
            <a:spLocks noGrp="1"/>
          </p:cNvSpPr>
          <p:nvPr>
            <p:ph type="body" idx="1"/>
          </p:nvPr>
        </p:nvSpPr>
        <p:spPr>
          <a:xfrm>
            <a:off x="914400" y="1715549"/>
            <a:ext cx="10363200" cy="4233230"/>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p:txBody>
      </p:sp>
      <p:sp>
        <p:nvSpPr>
          <p:cNvPr id="4" name="Date Placeholder 3"/>
          <p:cNvSpPr>
            <a:spLocks noGrp="1"/>
          </p:cNvSpPr>
          <p:nvPr>
            <p:ph type="dt" sz="half" idx="2"/>
          </p:nvPr>
        </p:nvSpPr>
        <p:spPr>
          <a:xfrm>
            <a:off x="203200" y="6449816"/>
            <a:ext cx="2844800" cy="214546"/>
          </a:xfrm>
          <a:prstGeom prst="rect">
            <a:avLst/>
          </a:prstGeom>
        </p:spPr>
        <p:txBody>
          <a:bodyPr vert="horz" lIns="91440" tIns="45720" rIns="91440" bIns="45720" rtlCol="0" anchor="ctr">
            <a:spAutoFit/>
          </a:bodyPr>
          <a:lstStyle>
            <a:lvl1pPr algn="l">
              <a:defRPr sz="794" b="0" i="0">
                <a:solidFill>
                  <a:srgbClr val="6C6463"/>
                </a:solidFill>
                <a:latin typeface="Gill Sans MT"/>
                <a:cs typeface="Gill Sans MT"/>
              </a:defRPr>
            </a:lvl1pPr>
          </a:lstStyle>
          <a:p>
            <a:fld id="{E5372298-8CF9-4FA3-B31F-9D915F53C5E2}" type="datetime1">
              <a:rPr lang="en-US" smtClean="0"/>
              <a:t>11/5/2019</a:t>
            </a:fld>
            <a:endParaRPr lang="en-US" dirty="0"/>
          </a:p>
        </p:txBody>
      </p:sp>
      <p:sp>
        <p:nvSpPr>
          <p:cNvPr id="5" name="Footer Placeholder 4"/>
          <p:cNvSpPr>
            <a:spLocks noGrp="1"/>
          </p:cNvSpPr>
          <p:nvPr>
            <p:ph type="ftr" sz="quarter" idx="3"/>
          </p:nvPr>
        </p:nvSpPr>
        <p:spPr>
          <a:xfrm>
            <a:off x="4165600" y="6449816"/>
            <a:ext cx="3860800" cy="214546"/>
          </a:xfrm>
          <a:prstGeom prst="rect">
            <a:avLst/>
          </a:prstGeom>
        </p:spPr>
        <p:txBody>
          <a:bodyPr vert="horz" lIns="91440" tIns="45720" rIns="91440" bIns="45720" rtlCol="0" anchor="ctr">
            <a:spAutoFit/>
          </a:bodyPr>
          <a:lstStyle>
            <a:lvl1pPr algn="ctr">
              <a:defRPr sz="794" b="0" i="0">
                <a:solidFill>
                  <a:srgbClr val="6C6463"/>
                </a:solidFill>
                <a:latin typeface="Gill Sans MT"/>
                <a:cs typeface="Gill Sans MT"/>
              </a:defRPr>
            </a:lvl1pPr>
          </a:lstStyle>
          <a:p>
            <a:r>
              <a:rPr lang="en-US" dirty="0"/>
              <a:t>FOOTER GOES HERE</a:t>
            </a:r>
          </a:p>
        </p:txBody>
      </p:sp>
      <p:sp>
        <p:nvSpPr>
          <p:cNvPr id="6" name="Slide Number Placeholder 5"/>
          <p:cNvSpPr>
            <a:spLocks noGrp="1"/>
          </p:cNvSpPr>
          <p:nvPr>
            <p:ph type="sldNum" sz="quarter" idx="4"/>
          </p:nvPr>
        </p:nvSpPr>
        <p:spPr>
          <a:xfrm>
            <a:off x="9144000" y="6449816"/>
            <a:ext cx="2844800" cy="214546"/>
          </a:xfrm>
          <a:prstGeom prst="rect">
            <a:avLst/>
          </a:prstGeom>
        </p:spPr>
        <p:txBody>
          <a:bodyPr vert="horz" lIns="91440" tIns="45720" rIns="91440" bIns="45720" rtlCol="0" anchor="ctr">
            <a:spAutoFit/>
          </a:bodyPr>
          <a:lstStyle>
            <a:lvl1pPr algn="r">
              <a:defRPr sz="794" b="0" i="0">
                <a:solidFill>
                  <a:srgbClr val="6C6463"/>
                </a:solidFill>
                <a:latin typeface="Gill Sans MT"/>
                <a:cs typeface="Gill Sans MT"/>
              </a:defRPr>
            </a:lvl1pPr>
          </a:lstStyle>
          <a:p>
            <a:fld id="{42782948-4DBE-204D-AB9E-B65E067054AE}" type="slidenum">
              <a:rPr lang="en-US" smtClean="0"/>
              <a:pPr/>
              <a:t>‹#›</a:t>
            </a:fld>
            <a:endParaRPr lang="en-US" dirty="0"/>
          </a:p>
        </p:txBody>
      </p:sp>
      <p:sp>
        <p:nvSpPr>
          <p:cNvPr id="14" name="Frame 13"/>
          <p:cNvSpPr/>
          <p:nvPr/>
        </p:nvSpPr>
        <p:spPr>
          <a:xfrm>
            <a:off x="0" y="0"/>
            <a:ext cx="12192000" cy="6864096"/>
          </a:xfrm>
          <a:prstGeom prst="frame">
            <a:avLst>
              <a:gd name="adj1" fmla="val 2963"/>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381" b="0" i="0" dirty="0">
              <a:solidFill>
                <a:srgbClr val="FFFFFF"/>
              </a:solidFill>
              <a:latin typeface="Gill Sans MT"/>
              <a:cs typeface="Gill Sans MT"/>
            </a:endParaRPr>
          </a:p>
        </p:txBody>
      </p:sp>
    </p:spTree>
    <p:extLst>
      <p:ext uri="{BB962C8B-B14F-4D97-AF65-F5344CB8AC3E}">
        <p14:creationId xmlns:p14="http://schemas.microsoft.com/office/powerpoint/2010/main" val="1280982348"/>
      </p:ext>
    </p:extLst>
  </p:cSld>
  <p:clrMap bg1="lt1" tx1="dk1" bg2="lt2" tx2="dk2" accent1="accent1" accent2="accent2" accent3="accent3" accent4="accent4" accent5="accent5" accent6="accent6" hlink="hlink" folHlink="folHlink"/>
  <p:sldLayoutIdLst>
    <p:sldLayoutId id="2147483693" r:id="rId1"/>
    <p:sldLayoutId id="2147483694" r:id="rId2"/>
    <p:sldLayoutId id="2147483695" r:id="rId3"/>
    <p:sldLayoutId id="2147483696" r:id="rId4"/>
    <p:sldLayoutId id="2147483697" r:id="rId5"/>
    <p:sldLayoutId id="2147483698" r:id="rId6"/>
    <p:sldLayoutId id="2147483699" r:id="rId7"/>
    <p:sldLayoutId id="2147483700" r:id="rId8"/>
    <p:sldLayoutId id="2147483701" r:id="rId9"/>
    <p:sldLayoutId id="2147483702" r:id="rId10"/>
    <p:sldLayoutId id="2147483703" r:id="rId11"/>
    <p:sldLayoutId id="2147483704" r:id="rId12"/>
    <p:sldLayoutId id="2147483705" r:id="rId13"/>
    <p:sldLayoutId id="2147483706" r:id="rId14"/>
    <p:sldLayoutId id="2147483707" r:id="rId15"/>
    <p:sldLayoutId id="2147483708" r:id="rId16"/>
    <p:sldLayoutId id="2147483709" r:id="rId17"/>
    <p:sldLayoutId id="2147483710" r:id="rId18"/>
    <p:sldLayoutId id="2147483711" r:id="rId19"/>
    <p:sldLayoutId id="2147483712" r:id="rId20"/>
    <p:sldLayoutId id="2147483713" r:id="rId21"/>
    <p:sldLayoutId id="2147483714" r:id="rId22"/>
    <p:sldLayoutId id="2147483715" r:id="rId23"/>
    <p:sldLayoutId id="2147483716" r:id="rId24"/>
    <p:sldLayoutId id="2147483717" r:id="rId25"/>
    <p:sldLayoutId id="2147483718" r:id="rId26"/>
    <p:sldLayoutId id="2147483719" r:id="rId27"/>
    <p:sldLayoutId id="2147483720" r:id="rId28"/>
    <p:sldLayoutId id="2147483721" r:id="rId29"/>
    <p:sldLayoutId id="2147483722" r:id="rId30"/>
    <p:sldLayoutId id="2147483723" r:id="rId31"/>
    <p:sldLayoutId id="2147483724" r:id="rId32"/>
    <p:sldLayoutId id="2147483725" r:id="rId33"/>
    <p:sldLayoutId id="2147483726" r:id="rId34"/>
  </p:sldLayoutIdLst>
  <p:hf hdr="0" ftr="0" dt="0"/>
  <p:txStyles>
    <p:titleStyle>
      <a:lvl1pPr algn="l" defTabSz="604738" rtl="0" eaLnBrk="1" latinLnBrk="0" hangingPunct="1">
        <a:spcBef>
          <a:spcPct val="0"/>
        </a:spcBef>
        <a:buNone/>
        <a:defRPr sz="3174" b="0" i="0" kern="1200">
          <a:solidFill>
            <a:srgbClr val="BA0C2F"/>
          </a:solidFill>
          <a:latin typeface="Gill Sans MT"/>
          <a:ea typeface="+mj-ea"/>
          <a:cs typeface="Gill Sans MT"/>
        </a:defRPr>
      </a:lvl1pPr>
    </p:titleStyle>
    <p:bodyStyle>
      <a:lvl1pPr marL="304470" indent="-304470" algn="l" defTabSz="604738" rtl="0" eaLnBrk="1" latinLnBrk="0" hangingPunct="1">
        <a:spcBef>
          <a:spcPts val="0"/>
        </a:spcBef>
        <a:spcAft>
          <a:spcPts val="1058"/>
        </a:spcAft>
        <a:buFont typeface="Arial"/>
        <a:buChar char="•"/>
        <a:defRPr sz="2116" b="0" i="0" kern="1200">
          <a:solidFill>
            <a:srgbClr val="6C6463"/>
          </a:solidFill>
          <a:latin typeface="Gill Sans MT"/>
          <a:ea typeface="+mn-ea"/>
          <a:cs typeface="Gill Sans MT"/>
        </a:defRPr>
      </a:lvl1pPr>
      <a:lvl2pPr marL="905009" indent="-304470" algn="l" defTabSz="604738" rtl="0" eaLnBrk="1" latinLnBrk="0" hangingPunct="1">
        <a:spcBef>
          <a:spcPts val="0"/>
        </a:spcBef>
        <a:spcAft>
          <a:spcPts val="1058"/>
        </a:spcAft>
        <a:buFont typeface="Arial"/>
        <a:buChar char="–"/>
        <a:defRPr sz="2116" b="0" i="0" kern="1200">
          <a:solidFill>
            <a:srgbClr val="6C6463"/>
          </a:solidFill>
          <a:latin typeface="Gill Sans MT"/>
          <a:ea typeface="+mn-ea"/>
          <a:cs typeface="Gill Sans MT"/>
        </a:defRPr>
      </a:lvl2pPr>
      <a:lvl3pPr marL="1209477" indent="-304470" algn="l" defTabSz="604738" rtl="0" eaLnBrk="1" latinLnBrk="0" hangingPunct="1">
        <a:spcBef>
          <a:spcPct val="20000"/>
        </a:spcBef>
        <a:buFont typeface="Arial"/>
        <a:buChar char="•"/>
        <a:defRPr sz="2381" b="0" i="0" kern="1200">
          <a:solidFill>
            <a:srgbClr val="6C6463"/>
          </a:solidFill>
          <a:latin typeface="Gill Sans MT"/>
          <a:ea typeface="+mn-ea"/>
          <a:cs typeface="Gill Sans MT"/>
        </a:defRPr>
      </a:lvl3pPr>
      <a:lvl4pPr marL="1516046" indent="-306569" algn="l" defTabSz="604738" rtl="0" eaLnBrk="1" latinLnBrk="0" hangingPunct="1">
        <a:spcBef>
          <a:spcPct val="20000"/>
        </a:spcBef>
        <a:buFont typeface="Arial"/>
        <a:buChar char="–"/>
        <a:defRPr sz="2116" b="0" i="0" kern="1200">
          <a:solidFill>
            <a:srgbClr val="6C6463"/>
          </a:solidFill>
          <a:latin typeface="Gill Sans MT"/>
          <a:ea typeface="+mn-ea"/>
          <a:cs typeface="Gill Sans MT"/>
        </a:defRPr>
      </a:lvl4pPr>
      <a:lvl5pPr marL="1660932" indent="-304470" algn="l" defTabSz="604738" rtl="0" eaLnBrk="1" latinLnBrk="0" hangingPunct="1">
        <a:spcBef>
          <a:spcPct val="20000"/>
        </a:spcBef>
        <a:buFont typeface="Arial"/>
        <a:buChar char="»"/>
        <a:defRPr sz="1852" b="0" i="0" kern="1200">
          <a:solidFill>
            <a:srgbClr val="6C6463"/>
          </a:solidFill>
          <a:latin typeface="Gill Sans MT"/>
          <a:ea typeface="+mn-ea"/>
          <a:cs typeface="Gill Sans MT"/>
        </a:defRPr>
      </a:lvl5pPr>
      <a:lvl6pPr marL="3326061" indent="-302369" algn="l" defTabSz="604738" rtl="0" eaLnBrk="1" latinLnBrk="0" hangingPunct="1">
        <a:spcBef>
          <a:spcPct val="20000"/>
        </a:spcBef>
        <a:buFont typeface="Arial"/>
        <a:buChar char="•"/>
        <a:defRPr sz="2645" kern="1200">
          <a:solidFill>
            <a:schemeClr val="tx1"/>
          </a:solidFill>
          <a:latin typeface="+mn-lt"/>
          <a:ea typeface="+mn-ea"/>
          <a:cs typeface="+mn-cs"/>
        </a:defRPr>
      </a:lvl6pPr>
      <a:lvl7pPr marL="3930800" indent="-302369" algn="l" defTabSz="604738" rtl="0" eaLnBrk="1" latinLnBrk="0" hangingPunct="1">
        <a:spcBef>
          <a:spcPct val="20000"/>
        </a:spcBef>
        <a:buFont typeface="Arial"/>
        <a:buChar char="•"/>
        <a:defRPr sz="2645" kern="1200">
          <a:solidFill>
            <a:schemeClr val="tx1"/>
          </a:solidFill>
          <a:latin typeface="+mn-lt"/>
          <a:ea typeface="+mn-ea"/>
          <a:cs typeface="+mn-cs"/>
        </a:defRPr>
      </a:lvl7pPr>
      <a:lvl8pPr marL="4535538" indent="-302369" algn="l" defTabSz="604738" rtl="0" eaLnBrk="1" latinLnBrk="0" hangingPunct="1">
        <a:spcBef>
          <a:spcPct val="20000"/>
        </a:spcBef>
        <a:buFont typeface="Arial"/>
        <a:buChar char="•"/>
        <a:defRPr sz="2645" kern="1200">
          <a:solidFill>
            <a:schemeClr val="tx1"/>
          </a:solidFill>
          <a:latin typeface="+mn-lt"/>
          <a:ea typeface="+mn-ea"/>
          <a:cs typeface="+mn-cs"/>
        </a:defRPr>
      </a:lvl8pPr>
      <a:lvl9pPr marL="5140277" indent="-302369" algn="l" defTabSz="604738" rtl="0" eaLnBrk="1" latinLnBrk="0" hangingPunct="1">
        <a:spcBef>
          <a:spcPct val="20000"/>
        </a:spcBef>
        <a:buFont typeface="Arial"/>
        <a:buChar char="•"/>
        <a:defRPr sz="2645" kern="1200">
          <a:solidFill>
            <a:schemeClr val="tx1"/>
          </a:solidFill>
          <a:latin typeface="+mn-lt"/>
          <a:ea typeface="+mn-ea"/>
          <a:cs typeface="+mn-cs"/>
        </a:defRPr>
      </a:lvl9pPr>
    </p:bodyStyle>
    <p:otherStyle>
      <a:defPPr>
        <a:defRPr lang="en-US"/>
      </a:defPPr>
      <a:lvl1pPr marL="0" algn="l" defTabSz="604738" rtl="0" eaLnBrk="1" latinLnBrk="0" hangingPunct="1">
        <a:defRPr sz="2381" kern="1200">
          <a:solidFill>
            <a:schemeClr val="tx1"/>
          </a:solidFill>
          <a:latin typeface="+mn-lt"/>
          <a:ea typeface="+mn-ea"/>
          <a:cs typeface="+mn-cs"/>
        </a:defRPr>
      </a:lvl1pPr>
      <a:lvl2pPr marL="604738" algn="l" defTabSz="604738" rtl="0" eaLnBrk="1" latinLnBrk="0" hangingPunct="1">
        <a:defRPr sz="2381" kern="1200">
          <a:solidFill>
            <a:schemeClr val="tx1"/>
          </a:solidFill>
          <a:latin typeface="+mn-lt"/>
          <a:ea typeface="+mn-ea"/>
          <a:cs typeface="+mn-cs"/>
        </a:defRPr>
      </a:lvl2pPr>
      <a:lvl3pPr marL="1209477" algn="l" defTabSz="604738" rtl="0" eaLnBrk="1" latinLnBrk="0" hangingPunct="1">
        <a:defRPr sz="2381" kern="1200">
          <a:solidFill>
            <a:schemeClr val="tx1"/>
          </a:solidFill>
          <a:latin typeface="+mn-lt"/>
          <a:ea typeface="+mn-ea"/>
          <a:cs typeface="+mn-cs"/>
        </a:defRPr>
      </a:lvl3pPr>
      <a:lvl4pPr marL="1814215" algn="l" defTabSz="604738" rtl="0" eaLnBrk="1" latinLnBrk="0" hangingPunct="1">
        <a:defRPr sz="2381" kern="1200">
          <a:solidFill>
            <a:schemeClr val="tx1"/>
          </a:solidFill>
          <a:latin typeface="+mn-lt"/>
          <a:ea typeface="+mn-ea"/>
          <a:cs typeface="+mn-cs"/>
        </a:defRPr>
      </a:lvl4pPr>
      <a:lvl5pPr marL="2418954" algn="l" defTabSz="604738" rtl="0" eaLnBrk="1" latinLnBrk="0" hangingPunct="1">
        <a:defRPr sz="2381" kern="1200">
          <a:solidFill>
            <a:schemeClr val="tx1"/>
          </a:solidFill>
          <a:latin typeface="+mn-lt"/>
          <a:ea typeface="+mn-ea"/>
          <a:cs typeface="+mn-cs"/>
        </a:defRPr>
      </a:lvl5pPr>
      <a:lvl6pPr marL="3023692" algn="l" defTabSz="604738" rtl="0" eaLnBrk="1" latinLnBrk="0" hangingPunct="1">
        <a:defRPr sz="2381" kern="1200">
          <a:solidFill>
            <a:schemeClr val="tx1"/>
          </a:solidFill>
          <a:latin typeface="+mn-lt"/>
          <a:ea typeface="+mn-ea"/>
          <a:cs typeface="+mn-cs"/>
        </a:defRPr>
      </a:lvl6pPr>
      <a:lvl7pPr marL="3628431" algn="l" defTabSz="604738" rtl="0" eaLnBrk="1" latinLnBrk="0" hangingPunct="1">
        <a:defRPr sz="2381" kern="1200">
          <a:solidFill>
            <a:schemeClr val="tx1"/>
          </a:solidFill>
          <a:latin typeface="+mn-lt"/>
          <a:ea typeface="+mn-ea"/>
          <a:cs typeface="+mn-cs"/>
        </a:defRPr>
      </a:lvl7pPr>
      <a:lvl8pPr marL="4233169" algn="l" defTabSz="604738" rtl="0" eaLnBrk="1" latinLnBrk="0" hangingPunct="1">
        <a:defRPr sz="2381" kern="1200">
          <a:solidFill>
            <a:schemeClr val="tx1"/>
          </a:solidFill>
          <a:latin typeface="+mn-lt"/>
          <a:ea typeface="+mn-ea"/>
          <a:cs typeface="+mn-cs"/>
        </a:defRPr>
      </a:lvl8pPr>
      <a:lvl9pPr marL="4837908" algn="l" defTabSz="604738" rtl="0" eaLnBrk="1" latinLnBrk="0" hangingPunct="1">
        <a:defRPr sz="2381"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3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3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4.xml"/></Relationships>
</file>

<file path=ppt/slides/_rels/slide8.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7.xml"/><Relationship Id="rId1" Type="http://schemas.openxmlformats.org/officeDocument/2006/relationships/slideLayout" Target="../slideLayouts/slideLayout3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xmlns="" id="{B9F5F4A1-5EA0-4E3A-9298-A1AA81C25C3C}"/>
              </a:ext>
            </a:extLst>
          </p:cNvPr>
          <p:cNvSpPr/>
          <p:nvPr/>
        </p:nvSpPr>
        <p:spPr>
          <a:xfrm>
            <a:off x="256478" y="235510"/>
            <a:ext cx="11736193" cy="6403990"/>
          </a:xfrm>
          <a:prstGeom prst="rect">
            <a:avLst/>
          </a:prstGeom>
          <a:solidFill>
            <a:srgbClr val="BA0C2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04738">
              <a:defRPr/>
            </a:pPr>
            <a:endParaRPr lang="en-US" kern="0" dirty="0">
              <a:solidFill>
                <a:sysClr val="windowText" lastClr="000000"/>
              </a:solidFill>
              <a:latin typeface="Gill Sans MT"/>
            </a:endParaRPr>
          </a:p>
        </p:txBody>
      </p:sp>
      <p:cxnSp>
        <p:nvCxnSpPr>
          <p:cNvPr id="6" name="Straight Connector 5">
            <a:extLst>
              <a:ext uri="{FF2B5EF4-FFF2-40B4-BE49-F238E27FC236}">
                <a16:creationId xmlns:a16="http://schemas.microsoft.com/office/drawing/2014/main" xmlns="" id="{0D55339E-BF19-4A0C-9C6D-FFD69D9D70DB}"/>
              </a:ext>
            </a:extLst>
          </p:cNvPr>
          <p:cNvCxnSpPr/>
          <p:nvPr/>
        </p:nvCxnSpPr>
        <p:spPr>
          <a:xfrm>
            <a:off x="6221005" y="5993056"/>
            <a:ext cx="0" cy="60325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9" name="Title 11">
            <a:extLst>
              <a:ext uri="{FF2B5EF4-FFF2-40B4-BE49-F238E27FC236}">
                <a16:creationId xmlns:a16="http://schemas.microsoft.com/office/drawing/2014/main" xmlns="" id="{4789DFD4-9569-4A23-AE74-4294CC47056A}"/>
              </a:ext>
            </a:extLst>
          </p:cNvPr>
          <p:cNvSpPr>
            <a:spLocks noGrp="1"/>
          </p:cNvSpPr>
          <p:nvPr/>
        </p:nvSpPr>
        <p:spPr>
          <a:xfrm>
            <a:off x="2362201" y="1479551"/>
            <a:ext cx="8077200" cy="2462213"/>
          </a:xfrm>
          <a:prstGeom prst="rect">
            <a:avLst/>
          </a:prstGeom>
          <a:effectLst/>
        </p:spPr>
        <p:txBody>
          <a:bodyPr anchor="b">
            <a:normAutofit/>
          </a:bodyPr>
          <a:lstStyle>
            <a:lvl1pPr defTabSz="457200">
              <a:defRPr sz="2800">
                <a:solidFill>
                  <a:schemeClr val="tx1"/>
                </a:solidFill>
                <a:latin typeface="Arial" panose="020B0604020202020204" pitchFamily="34" charset="0"/>
              </a:defRPr>
            </a:lvl1pPr>
            <a:lvl2pPr marL="742950" indent="-285750" defTabSz="457200">
              <a:defRPr sz="2800">
                <a:solidFill>
                  <a:schemeClr val="tx1"/>
                </a:solidFill>
                <a:latin typeface="Arial" panose="020B0604020202020204" pitchFamily="34" charset="0"/>
              </a:defRPr>
            </a:lvl2pPr>
            <a:lvl3pPr marL="1143000" indent="-228600" defTabSz="457200">
              <a:defRPr sz="2800">
                <a:solidFill>
                  <a:schemeClr val="tx1"/>
                </a:solidFill>
                <a:latin typeface="Arial" panose="020B0604020202020204" pitchFamily="34" charset="0"/>
              </a:defRPr>
            </a:lvl3pPr>
            <a:lvl4pPr marL="1600200" indent="-228600" defTabSz="457200">
              <a:defRPr sz="2800">
                <a:solidFill>
                  <a:schemeClr val="tx1"/>
                </a:solidFill>
                <a:latin typeface="Arial" panose="020B0604020202020204" pitchFamily="34" charset="0"/>
              </a:defRPr>
            </a:lvl4pPr>
            <a:lvl5pPr marL="2057400" indent="-228600" defTabSz="457200">
              <a:defRPr sz="2800">
                <a:solidFill>
                  <a:schemeClr val="tx1"/>
                </a:solidFill>
                <a:latin typeface="Arial" panose="020B0604020202020204" pitchFamily="34" charset="0"/>
              </a:defRPr>
            </a:lvl5pPr>
            <a:lvl6pPr marL="2514600" indent="-228600" defTabSz="457200" eaLnBrk="0" fontAlgn="base" hangingPunct="0">
              <a:spcBef>
                <a:spcPct val="0"/>
              </a:spcBef>
              <a:spcAft>
                <a:spcPct val="0"/>
              </a:spcAft>
              <a:defRPr sz="2800">
                <a:solidFill>
                  <a:schemeClr val="tx1"/>
                </a:solidFill>
                <a:latin typeface="Arial" panose="020B0604020202020204" pitchFamily="34" charset="0"/>
              </a:defRPr>
            </a:lvl6pPr>
            <a:lvl7pPr marL="2971800" indent="-228600" defTabSz="457200" eaLnBrk="0" fontAlgn="base" hangingPunct="0">
              <a:spcBef>
                <a:spcPct val="0"/>
              </a:spcBef>
              <a:spcAft>
                <a:spcPct val="0"/>
              </a:spcAft>
              <a:defRPr sz="2800">
                <a:solidFill>
                  <a:schemeClr val="tx1"/>
                </a:solidFill>
                <a:latin typeface="Arial" panose="020B0604020202020204" pitchFamily="34" charset="0"/>
              </a:defRPr>
            </a:lvl7pPr>
            <a:lvl8pPr marL="3429000" indent="-228600" defTabSz="457200" eaLnBrk="0" fontAlgn="base" hangingPunct="0">
              <a:spcBef>
                <a:spcPct val="0"/>
              </a:spcBef>
              <a:spcAft>
                <a:spcPct val="0"/>
              </a:spcAft>
              <a:defRPr sz="2800">
                <a:solidFill>
                  <a:schemeClr val="tx1"/>
                </a:solidFill>
                <a:latin typeface="Arial" panose="020B0604020202020204" pitchFamily="34" charset="0"/>
              </a:defRPr>
            </a:lvl8pPr>
            <a:lvl9pPr marL="3886200" indent="-228600" defTabSz="457200" eaLnBrk="0" fontAlgn="base" hangingPunct="0">
              <a:spcBef>
                <a:spcPct val="0"/>
              </a:spcBef>
              <a:spcAft>
                <a:spcPct val="0"/>
              </a:spcAft>
              <a:defRPr sz="2800">
                <a:solidFill>
                  <a:schemeClr val="tx1"/>
                </a:solidFill>
                <a:latin typeface="Arial" panose="020B0604020202020204" pitchFamily="34" charset="0"/>
              </a:defRPr>
            </a:lvl9pPr>
          </a:lstStyle>
          <a:p>
            <a:pPr defTabSz="604738">
              <a:lnSpc>
                <a:spcPct val="80000"/>
              </a:lnSpc>
            </a:pPr>
            <a:r>
              <a:rPr lang="en-US" altLang="en-US" sz="3200" dirty="0">
                <a:solidFill>
                  <a:srgbClr val="FFFFFF"/>
                </a:solidFill>
                <a:latin typeface="Gill Sans MT" panose="020B0502020104020203" pitchFamily="34" charset="0"/>
                <a:ea typeface="Gill Sans MT" panose="020B0502020104020203" pitchFamily="34" charset="0"/>
                <a:cs typeface="Gill Sans MT" panose="020B0502020104020203" pitchFamily="34" charset="0"/>
              </a:rPr>
              <a:t>NATIONAL SUPPLY CHAIN ASSESSMENT (NSCA2.0) STAKEHOLDER </a:t>
            </a:r>
            <a:r>
              <a:rPr lang="en-US" altLang="en-US" sz="3200" dirty="0" smtClean="0">
                <a:solidFill>
                  <a:srgbClr val="FFFFFF"/>
                </a:solidFill>
                <a:latin typeface="Gill Sans MT" panose="020B0502020104020203" pitchFamily="34" charset="0"/>
                <a:ea typeface="Gill Sans MT" panose="020B0502020104020203" pitchFamily="34" charset="0"/>
                <a:cs typeface="Gill Sans MT" panose="020B0502020104020203" pitchFamily="34" charset="0"/>
              </a:rPr>
              <a:t>TRAINING</a:t>
            </a:r>
          </a:p>
          <a:p>
            <a:pPr defTabSz="604738">
              <a:lnSpc>
                <a:spcPct val="80000"/>
              </a:lnSpc>
            </a:pPr>
            <a:endParaRPr lang="en-US" altLang="en-US" sz="3200" dirty="0">
              <a:solidFill>
                <a:srgbClr val="FFFFFF"/>
              </a:solidFill>
              <a:latin typeface="Gill Sans MT" panose="020B0502020104020203" pitchFamily="34" charset="0"/>
              <a:ea typeface="Gill Sans MT" panose="020B0502020104020203" pitchFamily="34" charset="0"/>
              <a:cs typeface="Gill Sans MT" panose="020B0502020104020203" pitchFamily="34" charset="0"/>
            </a:endParaRPr>
          </a:p>
          <a:p>
            <a:pPr defTabSz="604738">
              <a:lnSpc>
                <a:spcPct val="80000"/>
              </a:lnSpc>
            </a:pPr>
            <a:r>
              <a:rPr lang="en-US" altLang="en-US" sz="3200" dirty="0">
                <a:solidFill>
                  <a:srgbClr val="FFFF00"/>
                </a:solidFill>
                <a:latin typeface="Gill Sans MT" panose="020B0502020104020203" pitchFamily="34" charset="0"/>
                <a:ea typeface="Gill Sans MT" panose="020B0502020104020203" pitchFamily="34" charset="0"/>
                <a:cs typeface="Gill Sans MT" panose="020B0502020104020203" pitchFamily="34" charset="0"/>
              </a:rPr>
              <a:t>Day 2:  Stakeholder </a:t>
            </a:r>
            <a:r>
              <a:rPr lang="en-US" altLang="en-US" sz="3200" dirty="0" smtClean="0">
                <a:solidFill>
                  <a:srgbClr val="FFFF00"/>
                </a:solidFill>
                <a:latin typeface="Gill Sans MT" panose="020B0502020104020203" pitchFamily="34" charset="0"/>
                <a:ea typeface="Gill Sans MT" panose="020B0502020104020203" pitchFamily="34" charset="0"/>
                <a:cs typeface="Gill Sans MT" panose="020B0502020104020203" pitchFamily="34" charset="0"/>
              </a:rPr>
              <a:t>Engagement</a:t>
            </a:r>
            <a:endParaRPr lang="en-US" altLang="en-US" sz="3200" dirty="0">
              <a:solidFill>
                <a:srgbClr val="FFFF00"/>
              </a:solidFill>
              <a:latin typeface="Gill Sans MT" panose="020B0502020104020203" pitchFamily="34" charset="0"/>
              <a:ea typeface="Gill Sans MT" panose="020B0502020104020203" pitchFamily="34" charset="0"/>
              <a:cs typeface="Gill Sans MT" panose="020B0502020104020203" pitchFamily="34" charset="0"/>
            </a:endParaRPr>
          </a:p>
        </p:txBody>
      </p:sp>
      <p:pic>
        <p:nvPicPr>
          <p:cNvPr id="91143" name="Picture 3" descr="C:\Users\Mariana Rodrigues\AppData\Local\Microsoft\Windows\INetCacheContent.Word\Horizontal_RGB_294_White.png">
            <a:extLst>
              <a:ext uri="{FF2B5EF4-FFF2-40B4-BE49-F238E27FC236}">
                <a16:creationId xmlns:a16="http://schemas.microsoft.com/office/drawing/2014/main" xmlns="" id="{366582EF-487E-4EFA-9764-7A731E187C89}"/>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l="9335" t="13753" r="7623" b="12534"/>
          <a:stretch>
            <a:fillRect/>
          </a:stretch>
        </p:blipFill>
        <p:spPr bwMode="auto">
          <a:xfrm>
            <a:off x="4457700" y="6074351"/>
            <a:ext cx="1666875" cy="565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TextBox 14">
            <a:extLst>
              <a:ext uri="{FF2B5EF4-FFF2-40B4-BE49-F238E27FC236}">
                <a16:creationId xmlns:a16="http://schemas.microsoft.com/office/drawing/2014/main" xmlns="" id="{0202CB44-8031-4564-BD2D-4A89FA9EBBBA}"/>
              </a:ext>
            </a:extLst>
          </p:cNvPr>
          <p:cNvSpPr txBox="1"/>
          <p:nvPr/>
        </p:nvSpPr>
        <p:spPr>
          <a:xfrm>
            <a:off x="6230697" y="6034050"/>
            <a:ext cx="5912774" cy="584775"/>
          </a:xfrm>
          <a:prstGeom prst="rect">
            <a:avLst/>
          </a:prstGeom>
          <a:noFill/>
        </p:spPr>
        <p:txBody>
          <a:bodyPr wrap="square" rtlCol="0">
            <a:spAutoFit/>
          </a:bodyPr>
          <a:lstStyle/>
          <a:p>
            <a:pPr defTabSz="604738"/>
            <a:r>
              <a:rPr lang="en-US" sz="1600" b="1" dirty="0">
                <a:solidFill>
                  <a:srgbClr val="FFFFFF"/>
                </a:solidFill>
                <a:latin typeface="Gill Sans MT"/>
              </a:rPr>
              <a:t>USAID Global Health Supply Chain Program - Technical Assistance - National Supply Chain Assessment Task Order </a:t>
            </a:r>
          </a:p>
        </p:txBody>
      </p:sp>
      <p:sp>
        <p:nvSpPr>
          <p:cNvPr id="3" name="Slide Number Placeholder 2">
            <a:extLst>
              <a:ext uri="{FF2B5EF4-FFF2-40B4-BE49-F238E27FC236}">
                <a16:creationId xmlns:a16="http://schemas.microsoft.com/office/drawing/2014/main" xmlns="" id="{82760CA0-25C9-41F3-B85F-F75AD00B0A6F}"/>
              </a:ext>
            </a:extLst>
          </p:cNvPr>
          <p:cNvSpPr>
            <a:spLocks noGrp="1"/>
          </p:cNvSpPr>
          <p:nvPr>
            <p:ph type="sldNum" sz="quarter" idx="12"/>
          </p:nvPr>
        </p:nvSpPr>
        <p:spPr/>
        <p:txBody>
          <a:bodyPr/>
          <a:lstStyle/>
          <a:p>
            <a:fld id="{43CF92F8-9A91-49EE-9F13-AD02B8C2C9D2}" type="slidenum">
              <a:rPr lang="en-US" altLang="en-US" smtClean="0"/>
              <a:pPr/>
              <a:t>1</a:t>
            </a:fld>
            <a:endParaRPr lang="en-US" altLang="en-US" dirty="0"/>
          </a:p>
        </p:txBody>
      </p:sp>
    </p:spTree>
    <p:extLst>
      <p:ext uri="{BB962C8B-B14F-4D97-AF65-F5344CB8AC3E}">
        <p14:creationId xmlns:p14="http://schemas.microsoft.com/office/powerpoint/2010/main" val="923837244"/>
      </p:ext>
    </p:extLst>
  </p:cSld>
  <p:clrMapOvr>
    <a:masterClrMapping/>
  </p:clrMapOvr>
  <p:transition spd="slow">
    <p:push dir="u"/>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2782948-4DBE-204D-AB9E-B65E067054AE}" type="slidenum">
              <a:rPr lang="en-US" smtClean="0"/>
              <a:pPr/>
              <a:t>10</a:t>
            </a:fld>
            <a:endParaRPr lang="en-US" dirty="0"/>
          </a:p>
        </p:txBody>
      </p:sp>
      <p:sp>
        <p:nvSpPr>
          <p:cNvPr id="3" name="Title 2"/>
          <p:cNvSpPr>
            <a:spLocks noGrp="1"/>
          </p:cNvSpPr>
          <p:nvPr>
            <p:ph type="title"/>
          </p:nvPr>
        </p:nvSpPr>
        <p:spPr>
          <a:xfrm>
            <a:off x="914805" y="410640"/>
            <a:ext cx="10363200" cy="580800"/>
          </a:xfrm>
        </p:spPr>
        <p:txBody>
          <a:bodyPr/>
          <a:lstStyle/>
          <a:p>
            <a:r>
              <a:rPr lang="en-US" dirty="0" smtClean="0"/>
              <a:t>Stakeholder Engagement Example	</a:t>
            </a:r>
            <a:endParaRPr lang="en-US" dirty="0"/>
          </a:p>
        </p:txBody>
      </p:sp>
      <p:sp>
        <p:nvSpPr>
          <p:cNvPr id="4" name="Content Placeholder 3"/>
          <p:cNvSpPr>
            <a:spLocks noGrp="1"/>
          </p:cNvSpPr>
          <p:nvPr>
            <p:ph idx="1"/>
          </p:nvPr>
        </p:nvSpPr>
        <p:spPr>
          <a:xfrm>
            <a:off x="685799" y="1088570"/>
            <a:ext cx="10787743" cy="5475515"/>
          </a:xfrm>
        </p:spPr>
        <p:txBody>
          <a:bodyPr>
            <a:normAutofit fontScale="92500" lnSpcReduction="10000"/>
          </a:bodyPr>
          <a:lstStyle/>
          <a:p>
            <a:r>
              <a:rPr lang="en-US" sz="2800" dirty="0" smtClean="0"/>
              <a:t>Discussions with stakeholders before NSCA data collection began indicated a concern among donors about limited use of the electronic LMIS system, where a lot of investment had been made. </a:t>
            </a:r>
          </a:p>
          <a:p>
            <a:r>
              <a:rPr lang="en-US" sz="2800" dirty="0" smtClean="0"/>
              <a:t>The government’s policy was that paper records had to be maintained for official purposes, and while use of </a:t>
            </a:r>
            <a:r>
              <a:rPr lang="en-US" sz="2800" dirty="0" err="1" smtClean="0"/>
              <a:t>eLMIS</a:t>
            </a:r>
            <a:r>
              <a:rPr lang="en-US" sz="2800" dirty="0" smtClean="0"/>
              <a:t> was encouraged, most sites continued to only use the paper LMIS. </a:t>
            </a:r>
          </a:p>
          <a:p>
            <a:r>
              <a:rPr lang="en-US" sz="2800" dirty="0" smtClean="0"/>
              <a:t>A series of additional, descriptive questions on paper and </a:t>
            </a:r>
            <a:r>
              <a:rPr lang="en-US" sz="2800" dirty="0" err="1" smtClean="0"/>
              <a:t>eLMIS</a:t>
            </a:r>
            <a:r>
              <a:rPr lang="en-US" sz="2800" dirty="0" smtClean="0"/>
              <a:t> usage were added to the NSCA implementation. </a:t>
            </a:r>
          </a:p>
          <a:p>
            <a:r>
              <a:rPr lang="en-US" sz="2800" dirty="0" smtClean="0"/>
              <a:t>NSCA results demonstrated the strengths of </a:t>
            </a:r>
            <a:r>
              <a:rPr lang="en-US" sz="2800" dirty="0" err="1" smtClean="0"/>
              <a:t>eLMIS</a:t>
            </a:r>
            <a:r>
              <a:rPr lang="en-US" sz="2800" dirty="0" smtClean="0"/>
              <a:t> reporting over paper, it’s limited use, and the duplication of effort that was overburdening staff. </a:t>
            </a:r>
          </a:p>
          <a:p>
            <a:r>
              <a:rPr lang="en-US" sz="2800" dirty="0" smtClean="0"/>
              <a:t>Advocacy </a:t>
            </a:r>
            <a:r>
              <a:rPr lang="en-US" sz="2800" smtClean="0"/>
              <a:t>with government, </a:t>
            </a:r>
            <a:r>
              <a:rPr lang="en-US" sz="2800" dirty="0" smtClean="0"/>
              <a:t>based on </a:t>
            </a:r>
            <a:r>
              <a:rPr lang="en-US" sz="2800" smtClean="0"/>
              <a:t>NSCA results, </a:t>
            </a:r>
            <a:r>
              <a:rPr lang="en-US" sz="2800" dirty="0" smtClean="0"/>
              <a:t>succeeded in changing the policy so that electronic records were accepted as official records. </a:t>
            </a:r>
            <a:r>
              <a:rPr lang="en-US" sz="2800" dirty="0" err="1" smtClean="0"/>
              <a:t>eLMIS</a:t>
            </a:r>
            <a:r>
              <a:rPr lang="en-US" sz="2800" dirty="0" smtClean="0"/>
              <a:t> use increased thereafter. </a:t>
            </a:r>
            <a:endParaRPr lang="en-US" sz="2800" dirty="0"/>
          </a:p>
        </p:txBody>
      </p:sp>
    </p:spTree>
    <p:extLst>
      <p:ext uri="{BB962C8B-B14F-4D97-AF65-F5344CB8AC3E}">
        <p14:creationId xmlns:p14="http://schemas.microsoft.com/office/powerpoint/2010/main" val="120794574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2782948-4DBE-204D-AB9E-B65E067054AE}" type="slidenum">
              <a:rPr lang="en-US" smtClean="0"/>
              <a:pPr/>
              <a:t>11</a:t>
            </a:fld>
            <a:endParaRPr lang="en-US" dirty="0"/>
          </a:p>
        </p:txBody>
      </p:sp>
      <p:sp>
        <p:nvSpPr>
          <p:cNvPr id="3" name="Title 2"/>
          <p:cNvSpPr>
            <a:spLocks noGrp="1"/>
          </p:cNvSpPr>
          <p:nvPr>
            <p:ph type="title"/>
          </p:nvPr>
        </p:nvSpPr>
        <p:spPr>
          <a:xfrm>
            <a:off x="326977" y="334453"/>
            <a:ext cx="3221766" cy="2441403"/>
          </a:xfrm>
        </p:spPr>
        <p:txBody>
          <a:bodyPr/>
          <a:lstStyle/>
          <a:p>
            <a:r>
              <a:rPr lang="en-US" dirty="0" smtClean="0"/>
              <a:t>Other Stakeholder Engagement Lessons and Experiences? </a:t>
            </a:r>
            <a:endParaRPr lang="en-US"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64972" y="692074"/>
            <a:ext cx="9144000" cy="5626249"/>
          </a:xfrm>
          <a:prstGeom prst="rect">
            <a:avLst/>
          </a:prstGeom>
        </p:spPr>
      </p:pic>
    </p:spTree>
    <p:extLst>
      <p:ext uri="{BB962C8B-B14F-4D97-AF65-F5344CB8AC3E}">
        <p14:creationId xmlns:p14="http://schemas.microsoft.com/office/powerpoint/2010/main" val="381156503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xmlns="" id="{62DEC3B6-FCA3-4500-B990-DCC58BA3DC1B}"/>
              </a:ext>
            </a:extLst>
          </p:cNvPr>
          <p:cNvSpPr>
            <a:spLocks noGrp="1"/>
          </p:cNvSpPr>
          <p:nvPr>
            <p:ph type="subTitle" idx="1"/>
          </p:nvPr>
        </p:nvSpPr>
        <p:spPr>
          <a:xfrm>
            <a:off x="263779" y="1447799"/>
            <a:ext cx="11674694" cy="5296668"/>
          </a:xfrm>
        </p:spPr>
        <p:txBody>
          <a:bodyPr>
            <a:normAutofit/>
          </a:bodyPr>
          <a:lstStyle/>
          <a:p>
            <a:pPr marL="455595" lvl="1" algn="l" defTabSz="912778">
              <a:spcBef>
                <a:spcPct val="20000"/>
              </a:spcBef>
              <a:spcAft>
                <a:spcPct val="0"/>
              </a:spcAft>
            </a:pPr>
            <a:endParaRPr lang="en-US" altLang="en-US" sz="2800" dirty="0">
              <a:solidFill>
                <a:srgbClr val="000000"/>
              </a:solidFill>
              <a:latin typeface="Gill Sans MT" panose="020B0502020104020203" pitchFamily="34" charset="0"/>
              <a:cs typeface="Gill Sans MT" panose="020B0502020104020203" pitchFamily="34" charset="0"/>
            </a:endParaRPr>
          </a:p>
          <a:p>
            <a:pPr marL="455595" lvl="1" algn="l" defTabSz="912778">
              <a:spcBef>
                <a:spcPct val="20000"/>
              </a:spcBef>
              <a:spcAft>
                <a:spcPct val="0"/>
              </a:spcAft>
              <a:buFont typeface="Wingdings" panose="05000000000000000000" pitchFamily="2" charset="2"/>
              <a:buChar char="ü"/>
            </a:pPr>
            <a:r>
              <a:rPr lang="en-US" altLang="en-US" sz="3174" dirty="0">
                <a:solidFill>
                  <a:srgbClr val="000000"/>
                </a:solidFill>
                <a:latin typeface="Gill Sans MT" panose="020B0502020104020203" pitchFamily="34" charset="0"/>
                <a:cs typeface="Gill Sans MT" panose="020B0502020104020203" pitchFamily="34" charset="0"/>
              </a:rPr>
              <a:t>Identifying Stakeholders</a:t>
            </a:r>
          </a:p>
          <a:p>
            <a:pPr marL="455595" lvl="1" algn="l" defTabSz="912778">
              <a:spcBef>
                <a:spcPct val="20000"/>
              </a:spcBef>
              <a:spcAft>
                <a:spcPct val="0"/>
              </a:spcAft>
              <a:buFont typeface="Wingdings" panose="05000000000000000000" pitchFamily="2" charset="2"/>
              <a:buChar char="ü"/>
            </a:pPr>
            <a:r>
              <a:rPr lang="en-US" altLang="en-US" sz="3174" dirty="0">
                <a:solidFill>
                  <a:srgbClr val="000000"/>
                </a:solidFill>
                <a:latin typeface="Gill Sans MT" panose="020B0502020104020203" pitchFamily="34" charset="0"/>
                <a:cs typeface="Gill Sans MT" panose="020B0502020104020203" pitchFamily="34" charset="0"/>
              </a:rPr>
              <a:t>Early Stakeholder Engagement</a:t>
            </a:r>
          </a:p>
          <a:p>
            <a:pPr marL="455595" lvl="1" algn="l" defTabSz="912778">
              <a:spcBef>
                <a:spcPct val="20000"/>
              </a:spcBef>
              <a:spcAft>
                <a:spcPct val="0"/>
              </a:spcAft>
              <a:buFont typeface="Wingdings" panose="05000000000000000000" pitchFamily="2" charset="2"/>
              <a:buChar char="ü"/>
            </a:pPr>
            <a:r>
              <a:rPr lang="en-US" altLang="en-US" sz="3174" dirty="0">
                <a:solidFill>
                  <a:srgbClr val="000000"/>
                </a:solidFill>
                <a:latin typeface="Gill Sans MT" panose="020B0502020104020203" pitchFamily="34" charset="0"/>
                <a:cs typeface="Gill Sans MT" panose="020B0502020104020203" pitchFamily="34" charset="0"/>
              </a:rPr>
              <a:t>Sustaining Stakeholder Engagement</a:t>
            </a:r>
          </a:p>
          <a:p>
            <a:pPr marL="455595" lvl="1" algn="l" defTabSz="912778">
              <a:spcBef>
                <a:spcPct val="20000"/>
              </a:spcBef>
              <a:spcAft>
                <a:spcPct val="0"/>
              </a:spcAft>
              <a:buFont typeface="Wingdings" panose="05000000000000000000" pitchFamily="2" charset="2"/>
              <a:buChar char="ü"/>
            </a:pPr>
            <a:r>
              <a:rPr lang="en-US" altLang="en-US" sz="3174" dirty="0">
                <a:solidFill>
                  <a:srgbClr val="000000"/>
                </a:solidFill>
                <a:latin typeface="Gill Sans MT" panose="020B0502020104020203" pitchFamily="34" charset="0"/>
                <a:cs typeface="Gill Sans MT" panose="020B0502020104020203" pitchFamily="34" charset="0"/>
              </a:rPr>
              <a:t>Team and Stakeholder Communications</a:t>
            </a:r>
          </a:p>
          <a:p>
            <a:pPr marL="455595" lvl="1" algn="l" defTabSz="912778">
              <a:spcBef>
                <a:spcPct val="20000"/>
              </a:spcBef>
              <a:spcAft>
                <a:spcPct val="0"/>
              </a:spcAft>
              <a:buFont typeface="Wingdings" panose="05000000000000000000" pitchFamily="2" charset="2"/>
              <a:buChar char="ü"/>
            </a:pPr>
            <a:r>
              <a:rPr lang="en-US" altLang="en-US" sz="3174" dirty="0">
                <a:solidFill>
                  <a:srgbClr val="000000"/>
                </a:solidFill>
                <a:latin typeface="Gill Sans MT" panose="020B0502020104020203" pitchFamily="34" charset="0"/>
                <a:cs typeface="Gill Sans MT" panose="020B0502020104020203" pitchFamily="34" charset="0"/>
              </a:rPr>
              <a:t>Stakeholder Meeting and Training Logistics</a:t>
            </a:r>
          </a:p>
        </p:txBody>
      </p:sp>
      <p:sp>
        <p:nvSpPr>
          <p:cNvPr id="9" name="Title 5">
            <a:extLst>
              <a:ext uri="{FF2B5EF4-FFF2-40B4-BE49-F238E27FC236}">
                <a16:creationId xmlns:a16="http://schemas.microsoft.com/office/drawing/2014/main" xmlns="" id="{818EB114-2AFA-4C37-A32A-E234FF5EB683}"/>
              </a:ext>
            </a:extLst>
          </p:cNvPr>
          <p:cNvSpPr txBox="1">
            <a:spLocks/>
          </p:cNvSpPr>
          <p:nvPr/>
        </p:nvSpPr>
        <p:spPr bwMode="auto">
          <a:xfrm>
            <a:off x="1676401" y="304801"/>
            <a:ext cx="8615363" cy="8410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defTabSz="455613">
              <a:spcAft>
                <a:spcPts val="1200"/>
              </a:spcAft>
              <a:buFont typeface="Arial" panose="020B0604020202020204" pitchFamily="34" charset="0"/>
              <a:buChar char="•"/>
              <a:defRPr sz="2000">
                <a:solidFill>
                  <a:srgbClr val="635C5B"/>
                </a:solidFill>
                <a:latin typeface="Gill Sans MT" panose="020B0502020104020203" pitchFamily="34" charset="0"/>
                <a:ea typeface="Gill Sans MT" panose="020B0502020104020203" pitchFamily="34" charset="0"/>
                <a:cs typeface="Gill Sans MT" panose="020B0502020104020203" pitchFamily="34" charset="0"/>
              </a:defRPr>
            </a:lvl1pPr>
            <a:lvl2pPr marL="682625" indent="-228600" defTabSz="455613">
              <a:spcAft>
                <a:spcPts val="1200"/>
              </a:spcAft>
              <a:buFont typeface="Arial" panose="020B0604020202020204" pitchFamily="34" charset="0"/>
              <a:buChar char="–"/>
              <a:defRPr sz="2000">
                <a:solidFill>
                  <a:srgbClr val="635C5B"/>
                </a:solidFill>
                <a:latin typeface="Gill Sans MT" panose="020B0502020104020203" pitchFamily="34" charset="0"/>
                <a:ea typeface="Gill Sans MT" panose="020B0502020104020203" pitchFamily="34" charset="0"/>
                <a:cs typeface="Gill Sans MT" panose="020B0502020104020203" pitchFamily="34" charset="0"/>
              </a:defRPr>
            </a:lvl2pPr>
            <a:lvl3pPr marL="912813" indent="-228600" defTabSz="455613">
              <a:spcBef>
                <a:spcPct val="20000"/>
              </a:spcBef>
              <a:buFont typeface="Arial" panose="020B0604020202020204" pitchFamily="34" charset="0"/>
              <a:buChar char="•"/>
              <a:defRPr>
                <a:solidFill>
                  <a:srgbClr val="6C6463"/>
                </a:solidFill>
                <a:latin typeface="Gill Sans MT" panose="020B0502020104020203" pitchFamily="34" charset="0"/>
                <a:ea typeface="Gill Sans MT" panose="020B0502020104020203" pitchFamily="34" charset="0"/>
                <a:cs typeface="Gill Sans MT" panose="020B0502020104020203" pitchFamily="34" charset="0"/>
              </a:defRPr>
            </a:lvl3pPr>
            <a:lvl4pPr marL="1144588" indent="-230188" defTabSz="455613">
              <a:spcBef>
                <a:spcPct val="20000"/>
              </a:spcBef>
              <a:buFont typeface="Arial" panose="020B0604020202020204" pitchFamily="34" charset="0"/>
              <a:buChar char="–"/>
              <a:defRPr sz="1600">
                <a:solidFill>
                  <a:srgbClr val="6C6463"/>
                </a:solidFill>
                <a:latin typeface="Gill Sans MT" panose="020B0502020104020203" pitchFamily="34" charset="0"/>
                <a:ea typeface="Gill Sans MT" panose="020B0502020104020203" pitchFamily="34" charset="0"/>
                <a:cs typeface="Gill Sans MT" panose="020B0502020104020203" pitchFamily="34" charset="0"/>
              </a:defRPr>
            </a:lvl4pPr>
            <a:lvl5pPr marL="1254125" indent="-228600" defTabSz="455613">
              <a:spcBef>
                <a:spcPct val="20000"/>
              </a:spcBef>
              <a:buFont typeface="Arial" panose="020B0604020202020204" pitchFamily="34" charset="0"/>
              <a:buChar char="»"/>
              <a:defRPr sz="1400">
                <a:solidFill>
                  <a:srgbClr val="6C6463"/>
                </a:solidFill>
                <a:latin typeface="Gill Sans MT" panose="020B0502020104020203" pitchFamily="34" charset="0"/>
                <a:ea typeface="Gill Sans MT" panose="020B0502020104020203" pitchFamily="34" charset="0"/>
                <a:cs typeface="Gill Sans MT" panose="020B0502020104020203" pitchFamily="34" charset="0"/>
              </a:defRPr>
            </a:lvl5pPr>
            <a:lvl6pPr marL="1711325" indent="-228600" defTabSz="455613" eaLnBrk="0" fontAlgn="base" hangingPunct="0">
              <a:spcBef>
                <a:spcPct val="20000"/>
              </a:spcBef>
              <a:spcAft>
                <a:spcPct val="0"/>
              </a:spcAft>
              <a:buFont typeface="Arial" panose="020B0604020202020204" pitchFamily="34" charset="0"/>
              <a:buChar char="»"/>
              <a:defRPr sz="1400">
                <a:solidFill>
                  <a:srgbClr val="6C6463"/>
                </a:solidFill>
                <a:latin typeface="Gill Sans MT" panose="020B0502020104020203" pitchFamily="34" charset="0"/>
                <a:ea typeface="Gill Sans MT" panose="020B0502020104020203" pitchFamily="34" charset="0"/>
                <a:cs typeface="Gill Sans MT" panose="020B0502020104020203" pitchFamily="34" charset="0"/>
              </a:defRPr>
            </a:lvl6pPr>
            <a:lvl7pPr marL="2168525" indent="-228600" defTabSz="455613" eaLnBrk="0" fontAlgn="base" hangingPunct="0">
              <a:spcBef>
                <a:spcPct val="20000"/>
              </a:spcBef>
              <a:spcAft>
                <a:spcPct val="0"/>
              </a:spcAft>
              <a:buFont typeface="Arial" panose="020B0604020202020204" pitchFamily="34" charset="0"/>
              <a:buChar char="»"/>
              <a:defRPr sz="1400">
                <a:solidFill>
                  <a:srgbClr val="6C6463"/>
                </a:solidFill>
                <a:latin typeface="Gill Sans MT" panose="020B0502020104020203" pitchFamily="34" charset="0"/>
                <a:ea typeface="Gill Sans MT" panose="020B0502020104020203" pitchFamily="34" charset="0"/>
                <a:cs typeface="Gill Sans MT" panose="020B0502020104020203" pitchFamily="34" charset="0"/>
              </a:defRPr>
            </a:lvl7pPr>
            <a:lvl8pPr marL="2625725" indent="-228600" defTabSz="455613" eaLnBrk="0" fontAlgn="base" hangingPunct="0">
              <a:spcBef>
                <a:spcPct val="20000"/>
              </a:spcBef>
              <a:spcAft>
                <a:spcPct val="0"/>
              </a:spcAft>
              <a:buFont typeface="Arial" panose="020B0604020202020204" pitchFamily="34" charset="0"/>
              <a:buChar char="»"/>
              <a:defRPr sz="1400">
                <a:solidFill>
                  <a:srgbClr val="6C6463"/>
                </a:solidFill>
                <a:latin typeface="Gill Sans MT" panose="020B0502020104020203" pitchFamily="34" charset="0"/>
                <a:ea typeface="Gill Sans MT" panose="020B0502020104020203" pitchFamily="34" charset="0"/>
                <a:cs typeface="Gill Sans MT" panose="020B0502020104020203" pitchFamily="34" charset="0"/>
              </a:defRPr>
            </a:lvl8pPr>
            <a:lvl9pPr marL="3082925" indent="-228600" defTabSz="455613" eaLnBrk="0" fontAlgn="base" hangingPunct="0">
              <a:spcBef>
                <a:spcPct val="20000"/>
              </a:spcBef>
              <a:spcAft>
                <a:spcPct val="0"/>
              </a:spcAft>
              <a:buFont typeface="Arial" panose="020B0604020202020204" pitchFamily="34" charset="0"/>
              <a:buChar char="»"/>
              <a:defRPr sz="1400">
                <a:solidFill>
                  <a:srgbClr val="6C6463"/>
                </a:solidFill>
                <a:latin typeface="Gill Sans MT" panose="020B0502020104020203" pitchFamily="34" charset="0"/>
                <a:ea typeface="Gill Sans MT" panose="020B0502020104020203" pitchFamily="34" charset="0"/>
                <a:cs typeface="Gill Sans MT" panose="020B0502020104020203" pitchFamily="34" charset="0"/>
              </a:defRPr>
            </a:lvl9pPr>
          </a:lstStyle>
          <a:p>
            <a:pPr algn="ctr" defTabSz="602639">
              <a:spcAft>
                <a:spcPct val="0"/>
              </a:spcAft>
              <a:buNone/>
            </a:pPr>
            <a:r>
              <a:rPr lang="en-US" altLang="en-US" sz="2800" b="1" dirty="0">
                <a:solidFill>
                  <a:srgbClr val="BA0C2F"/>
                </a:solidFill>
              </a:rPr>
              <a:t>Stakeholder Engagement </a:t>
            </a:r>
            <a:r>
              <a:rPr lang="en-US" altLang="en-US" sz="2800" b="1" dirty="0" smtClean="0">
                <a:solidFill>
                  <a:srgbClr val="BA0C2F"/>
                </a:solidFill>
              </a:rPr>
              <a:t>Outline</a:t>
            </a:r>
            <a:endParaRPr lang="en-US" altLang="en-US" sz="6000" dirty="0">
              <a:solidFill>
                <a:srgbClr val="BA0C2F"/>
              </a:solidFill>
            </a:endParaRPr>
          </a:p>
        </p:txBody>
      </p:sp>
      <p:sp>
        <p:nvSpPr>
          <p:cNvPr id="2" name="Slide Number Placeholder 1">
            <a:extLst>
              <a:ext uri="{FF2B5EF4-FFF2-40B4-BE49-F238E27FC236}">
                <a16:creationId xmlns:a16="http://schemas.microsoft.com/office/drawing/2014/main" xmlns="" id="{32152B97-17E1-426E-B108-A818079A477B}"/>
              </a:ext>
            </a:extLst>
          </p:cNvPr>
          <p:cNvSpPr>
            <a:spLocks noGrp="1"/>
          </p:cNvSpPr>
          <p:nvPr>
            <p:ph type="sldNum" sz="quarter" idx="12"/>
          </p:nvPr>
        </p:nvSpPr>
        <p:spPr/>
        <p:txBody>
          <a:bodyPr/>
          <a:lstStyle/>
          <a:p>
            <a:fld id="{43CF92F8-9A91-49EE-9F13-AD02B8C2C9D2}" type="slidenum">
              <a:rPr lang="en-US" altLang="en-US" smtClean="0"/>
              <a:pPr/>
              <a:t>2</a:t>
            </a:fld>
            <a:endParaRPr lang="en-US" altLang="en-US" dirty="0"/>
          </a:p>
        </p:txBody>
      </p:sp>
    </p:spTree>
    <p:extLst>
      <p:ext uri="{BB962C8B-B14F-4D97-AF65-F5344CB8AC3E}">
        <p14:creationId xmlns:p14="http://schemas.microsoft.com/office/powerpoint/2010/main" val="133689141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7" name="Content Placeholder 1">
            <a:extLst>
              <a:ext uri="{FF2B5EF4-FFF2-40B4-BE49-F238E27FC236}">
                <a16:creationId xmlns:a16="http://schemas.microsoft.com/office/drawing/2014/main" xmlns="" id="{F61EE527-407C-4621-9785-6DA0BB8891D0}"/>
              </a:ext>
            </a:extLst>
          </p:cNvPr>
          <p:cNvSpPr>
            <a:spLocks noGrp="1"/>
          </p:cNvSpPr>
          <p:nvPr>
            <p:ph idx="1"/>
          </p:nvPr>
        </p:nvSpPr>
        <p:spPr>
          <a:xfrm>
            <a:off x="222779" y="762851"/>
            <a:ext cx="12187003" cy="5504769"/>
          </a:xfrm>
        </p:spPr>
        <p:txBody>
          <a:bodyPr>
            <a:noAutofit/>
          </a:bodyPr>
          <a:lstStyle/>
          <a:p>
            <a:pPr eaLnBrk="1" hangingPunct="1"/>
            <a:r>
              <a:rPr lang="en-US" altLang="en-US" sz="3174" dirty="0" smtClean="0">
                <a:solidFill>
                  <a:schemeClr val="tx1"/>
                </a:solidFill>
                <a:latin typeface="Gill Sans MT" panose="020B0502020104020203" pitchFamily="34" charset="0"/>
                <a:cs typeface="Gill Sans MT" panose="020B0502020104020203" pitchFamily="34" charset="0"/>
              </a:rPr>
              <a:t>Stakeholder </a:t>
            </a:r>
            <a:r>
              <a:rPr lang="en-US" altLang="en-US" sz="3174" dirty="0">
                <a:solidFill>
                  <a:schemeClr val="tx1"/>
                </a:solidFill>
                <a:latin typeface="Gill Sans MT" panose="020B0502020104020203" pitchFamily="34" charset="0"/>
                <a:cs typeface="Gill Sans MT" panose="020B0502020104020203" pitchFamily="34" charset="0"/>
              </a:rPr>
              <a:t>support and collaboration are critical to ensure the success of the NSCA</a:t>
            </a:r>
          </a:p>
          <a:p>
            <a:pPr eaLnBrk="1" hangingPunct="1"/>
            <a:r>
              <a:rPr lang="en-US" altLang="en-US" sz="3174" dirty="0">
                <a:solidFill>
                  <a:schemeClr val="tx1"/>
                </a:solidFill>
                <a:latin typeface="Gill Sans MT" panose="020B0502020104020203" pitchFamily="34" charset="0"/>
                <a:cs typeface="Gill Sans MT" panose="020B0502020104020203" pitchFamily="34" charset="0"/>
              </a:rPr>
              <a:t>A critical early step in planning is identifying the key stakeholders for the assessment</a:t>
            </a:r>
          </a:p>
          <a:p>
            <a:pPr eaLnBrk="1" hangingPunct="1"/>
            <a:r>
              <a:rPr lang="en-US" altLang="en-US" sz="3174" dirty="0">
                <a:solidFill>
                  <a:schemeClr val="tx1"/>
                </a:solidFill>
                <a:latin typeface="Gill Sans MT" panose="020B0502020104020203" pitchFamily="34" charset="0"/>
                <a:cs typeface="Gill Sans MT" panose="020B0502020104020203" pitchFamily="34" charset="0"/>
              </a:rPr>
              <a:t>Early and sustained engagement of identified stakeholders is important to ensure smooth execution and foster country ownership</a:t>
            </a:r>
          </a:p>
          <a:p>
            <a:pPr eaLnBrk="1" hangingPunct="1"/>
            <a:r>
              <a:rPr lang="en-US" altLang="en-US" sz="3174" dirty="0">
                <a:solidFill>
                  <a:schemeClr val="tx1"/>
                </a:solidFill>
                <a:latin typeface="Gill Sans MT" panose="020B0502020104020203" pitchFamily="34" charset="0"/>
                <a:cs typeface="Gill Sans MT" panose="020B0502020104020203" pitchFamily="34" charset="0"/>
              </a:rPr>
              <a:t>Effective team and stakeholder communications guided by a communications strategy or plan is needed to ensure continuous collaboration among stakeholders</a:t>
            </a:r>
          </a:p>
          <a:p>
            <a:pPr eaLnBrk="1" hangingPunct="1"/>
            <a:r>
              <a:rPr lang="en-US" altLang="en-US" sz="3174" dirty="0">
                <a:solidFill>
                  <a:schemeClr val="tx1"/>
                </a:solidFill>
                <a:latin typeface="Gill Sans MT" panose="020B0502020104020203" pitchFamily="34" charset="0"/>
                <a:cs typeface="Gill Sans MT" panose="020B0502020104020203" pitchFamily="34" charset="0"/>
              </a:rPr>
              <a:t>Outline time and other requirements for stakeholder meetings, workshops and trainings</a:t>
            </a:r>
          </a:p>
        </p:txBody>
      </p:sp>
      <p:sp>
        <p:nvSpPr>
          <p:cNvPr id="96261" name="Title 5">
            <a:extLst>
              <a:ext uri="{FF2B5EF4-FFF2-40B4-BE49-F238E27FC236}">
                <a16:creationId xmlns:a16="http://schemas.microsoft.com/office/drawing/2014/main" xmlns="" id="{C851D16D-340F-4431-8999-13097114B44A}"/>
              </a:ext>
            </a:extLst>
          </p:cNvPr>
          <p:cNvSpPr>
            <a:spLocks noGrp="1"/>
          </p:cNvSpPr>
          <p:nvPr>
            <p:ph type="title"/>
          </p:nvPr>
        </p:nvSpPr>
        <p:spPr>
          <a:xfrm>
            <a:off x="1670051" y="193312"/>
            <a:ext cx="8807450" cy="1099175"/>
          </a:xfrm>
        </p:spPr>
        <p:txBody>
          <a:bodyPr/>
          <a:lstStyle/>
          <a:p>
            <a:pPr algn="ctr" eaLnBrk="1" hangingPunct="1"/>
            <a:r>
              <a:rPr lang="en-US" altLang="en-US" b="1" dirty="0">
                <a:latin typeface="Gill Sans MT" panose="020B0502020104020203" pitchFamily="34" charset="0"/>
                <a:cs typeface="Gill Sans MT" panose="020B0502020104020203" pitchFamily="34" charset="0"/>
              </a:rPr>
              <a:t>Stakeholders - Introduction</a:t>
            </a:r>
            <a:r>
              <a:rPr lang="en-US" altLang="en-US" dirty="0">
                <a:solidFill>
                  <a:srgbClr val="000000"/>
                </a:solidFill>
                <a:latin typeface="Gill Sans MT" panose="020B0502020104020203" pitchFamily="34" charset="0"/>
                <a:cs typeface="Gill Sans MT" panose="020B0502020104020203" pitchFamily="34" charset="0"/>
              </a:rPr>
              <a:t/>
            </a:r>
            <a:br>
              <a:rPr lang="en-US" altLang="en-US" dirty="0">
                <a:solidFill>
                  <a:srgbClr val="000000"/>
                </a:solidFill>
                <a:latin typeface="Gill Sans MT" panose="020B0502020104020203" pitchFamily="34" charset="0"/>
                <a:cs typeface="Gill Sans MT" panose="020B0502020104020203" pitchFamily="34" charset="0"/>
              </a:rPr>
            </a:br>
            <a:endParaRPr lang="en-US" altLang="en-US" b="1" dirty="0">
              <a:latin typeface="Gill Sans MT" panose="020B0502020104020203" pitchFamily="34" charset="0"/>
              <a:cs typeface="Gill Sans MT" panose="020B0502020104020203" pitchFamily="34" charset="0"/>
            </a:endParaRPr>
          </a:p>
        </p:txBody>
      </p:sp>
      <p:sp>
        <p:nvSpPr>
          <p:cNvPr id="2" name="Slide Number Placeholder 1">
            <a:extLst>
              <a:ext uri="{FF2B5EF4-FFF2-40B4-BE49-F238E27FC236}">
                <a16:creationId xmlns:a16="http://schemas.microsoft.com/office/drawing/2014/main" xmlns="" id="{D9EF1236-7428-44D0-A005-6BDE3DDC7966}"/>
              </a:ext>
            </a:extLst>
          </p:cNvPr>
          <p:cNvSpPr>
            <a:spLocks noGrp="1"/>
          </p:cNvSpPr>
          <p:nvPr>
            <p:ph type="sldNum" sz="quarter" idx="4"/>
          </p:nvPr>
        </p:nvSpPr>
        <p:spPr/>
        <p:txBody>
          <a:bodyPr/>
          <a:lstStyle/>
          <a:p>
            <a:fld id="{42782948-4DBE-204D-AB9E-B65E067054AE}" type="slidenum">
              <a:rPr lang="en-US" smtClean="0"/>
              <a:pPr/>
              <a:t>3</a:t>
            </a:fld>
            <a:endParaRPr lang="en-US" dirty="0"/>
          </a:p>
        </p:txBody>
      </p:sp>
    </p:spTree>
    <p:extLst>
      <p:ext uri="{BB962C8B-B14F-4D97-AF65-F5344CB8AC3E}">
        <p14:creationId xmlns:p14="http://schemas.microsoft.com/office/powerpoint/2010/main" val="150506288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74246" y="185936"/>
            <a:ext cx="5238750" cy="609600"/>
          </a:xfrm>
        </p:spPr>
        <p:txBody>
          <a:bodyPr>
            <a:normAutofit fontScale="90000"/>
          </a:bodyPr>
          <a:lstStyle/>
          <a:p>
            <a:r>
              <a:rPr lang="en-US" sz="3600" b="1" dirty="0">
                <a:solidFill>
                  <a:srgbClr val="C00000"/>
                </a:solidFill>
                <a:latin typeface="Gill Sans MT" panose="020B0502020104020203" pitchFamily="34" charset="0"/>
              </a:rPr>
              <a:t>Stakeholder Engagement </a:t>
            </a:r>
          </a:p>
        </p:txBody>
      </p:sp>
      <p:sp>
        <p:nvSpPr>
          <p:cNvPr id="5" name="TextBox 4"/>
          <p:cNvSpPr txBox="1"/>
          <p:nvPr/>
        </p:nvSpPr>
        <p:spPr>
          <a:xfrm>
            <a:off x="492530" y="1008602"/>
            <a:ext cx="5005901" cy="5262979"/>
          </a:xfrm>
          <a:prstGeom prst="rect">
            <a:avLst/>
          </a:prstGeom>
          <a:noFill/>
        </p:spPr>
        <p:txBody>
          <a:bodyPr wrap="square" rtlCol="0">
            <a:spAutoFit/>
          </a:bodyPr>
          <a:lstStyle/>
          <a:p>
            <a:pPr marL="342900" indent="-342900">
              <a:buFont typeface="Wingdings" panose="05000000000000000000" pitchFamily="2" charset="2"/>
              <a:buChar char="ü"/>
            </a:pPr>
            <a:r>
              <a:rPr lang="en-US" sz="2400" dirty="0" smtClean="0">
                <a:latin typeface="Gill Sans MT" panose="020B0502020104020203" pitchFamily="34" charset="0"/>
              </a:rPr>
              <a:t>Engage country stakeholders throughout </a:t>
            </a:r>
            <a:r>
              <a:rPr lang="en-US" sz="2400" dirty="0">
                <a:latin typeface="Gill Sans MT" panose="020B0502020104020203" pitchFamily="34" charset="0"/>
              </a:rPr>
              <a:t>the process to </a:t>
            </a:r>
            <a:r>
              <a:rPr lang="en-US" sz="2400" dirty="0" smtClean="0">
                <a:latin typeface="Gill Sans MT" panose="020B0502020104020203" pitchFamily="34" charset="0"/>
              </a:rPr>
              <a:t>generate buy-in to the process and results</a:t>
            </a:r>
          </a:p>
          <a:p>
            <a:pPr marL="342900" indent="-342900">
              <a:buFont typeface="Wingdings" panose="05000000000000000000" pitchFamily="2" charset="2"/>
              <a:buChar char="ü"/>
            </a:pPr>
            <a:endParaRPr lang="en-US" sz="2400" dirty="0" smtClean="0">
              <a:latin typeface="Gill Sans MT" panose="020B0502020104020203" pitchFamily="34" charset="0"/>
            </a:endParaRPr>
          </a:p>
          <a:p>
            <a:pPr marL="342900" indent="-342900">
              <a:buFont typeface="Wingdings" panose="05000000000000000000" pitchFamily="2" charset="2"/>
              <a:buChar char="ü"/>
            </a:pPr>
            <a:r>
              <a:rPr lang="en-US" sz="2400" dirty="0" smtClean="0">
                <a:latin typeface="Gill Sans MT" panose="020B0502020104020203" pitchFamily="34" charset="0"/>
              </a:rPr>
              <a:t>Use a broad definition of stakeholders</a:t>
            </a:r>
            <a:endParaRPr lang="en-US" sz="2400" dirty="0">
              <a:latin typeface="Gill Sans MT" panose="020B0502020104020203" pitchFamily="34" charset="0"/>
            </a:endParaRPr>
          </a:p>
          <a:p>
            <a:pPr marL="342900" indent="-342900">
              <a:buFont typeface="Wingdings" panose="05000000000000000000" pitchFamily="2" charset="2"/>
              <a:buChar char="ü"/>
            </a:pPr>
            <a:endParaRPr lang="en-US" sz="2400" dirty="0">
              <a:latin typeface="Gill Sans MT" panose="020B0502020104020203" pitchFamily="34" charset="0"/>
            </a:endParaRPr>
          </a:p>
          <a:p>
            <a:pPr marL="342900" indent="-342900">
              <a:buFont typeface="Wingdings" panose="05000000000000000000" pitchFamily="2" charset="2"/>
              <a:buChar char="ü"/>
            </a:pPr>
            <a:r>
              <a:rPr lang="en-US" sz="2400" dirty="0" smtClean="0">
                <a:latin typeface="Gill Sans MT" panose="020B0502020104020203" pitchFamily="34" charset="0"/>
              </a:rPr>
              <a:t>Leverage in-country </a:t>
            </a:r>
            <a:r>
              <a:rPr lang="en-US" sz="2400" dirty="0">
                <a:latin typeface="Gill Sans MT" panose="020B0502020104020203" pitchFamily="34" charset="0"/>
              </a:rPr>
              <a:t>l</a:t>
            </a:r>
            <a:r>
              <a:rPr lang="en-US" sz="2400" dirty="0" smtClean="0">
                <a:latin typeface="Gill Sans MT" panose="020B0502020104020203" pitchFamily="34" charset="0"/>
              </a:rPr>
              <a:t>eadership</a:t>
            </a:r>
            <a:endParaRPr lang="en-US" sz="2400" dirty="0">
              <a:latin typeface="Gill Sans MT" panose="020B0502020104020203" pitchFamily="34" charset="0"/>
            </a:endParaRPr>
          </a:p>
          <a:p>
            <a:pPr marL="342900" indent="-342900">
              <a:buFont typeface="Wingdings" panose="05000000000000000000" pitchFamily="2" charset="2"/>
              <a:buChar char="ü"/>
            </a:pPr>
            <a:endParaRPr lang="en-US" sz="2400" dirty="0">
              <a:latin typeface="Gill Sans MT" panose="020B0502020104020203" pitchFamily="34" charset="0"/>
            </a:endParaRPr>
          </a:p>
          <a:p>
            <a:pPr marL="342900" indent="-342900">
              <a:buFont typeface="Wingdings" panose="05000000000000000000" pitchFamily="2" charset="2"/>
              <a:buChar char="ü"/>
            </a:pPr>
            <a:r>
              <a:rPr lang="en-US" sz="2400" dirty="0" smtClean="0">
                <a:latin typeface="Gill Sans MT" panose="020B0502020104020203" pitchFamily="34" charset="0"/>
              </a:rPr>
              <a:t>Regular communication </a:t>
            </a:r>
            <a:r>
              <a:rPr lang="en-US" sz="2400" dirty="0">
                <a:latin typeface="Gill Sans MT" panose="020B0502020104020203" pitchFamily="34" charset="0"/>
              </a:rPr>
              <a:t>among s</a:t>
            </a:r>
            <a:r>
              <a:rPr lang="en-US" sz="2400" dirty="0" smtClean="0">
                <a:latin typeface="Gill Sans MT" panose="020B0502020104020203" pitchFamily="34" charset="0"/>
              </a:rPr>
              <a:t>takeholders</a:t>
            </a:r>
            <a:endParaRPr lang="en-US" sz="2400" dirty="0">
              <a:latin typeface="Gill Sans MT" panose="020B0502020104020203" pitchFamily="34" charset="0"/>
            </a:endParaRPr>
          </a:p>
          <a:p>
            <a:pPr marL="342900" indent="-342900">
              <a:buFont typeface="Wingdings" panose="05000000000000000000" pitchFamily="2" charset="2"/>
              <a:buChar char="ü"/>
            </a:pPr>
            <a:endParaRPr lang="en-US" sz="2400" dirty="0">
              <a:latin typeface="Gill Sans MT" panose="020B0502020104020203" pitchFamily="34" charset="0"/>
            </a:endParaRPr>
          </a:p>
          <a:p>
            <a:pPr marL="342900" indent="-342900">
              <a:buFont typeface="Wingdings" panose="05000000000000000000" pitchFamily="2" charset="2"/>
              <a:buChar char="ü"/>
            </a:pPr>
            <a:r>
              <a:rPr lang="en-US" sz="2400" dirty="0">
                <a:latin typeface="Gill Sans MT" panose="020B0502020104020203" pitchFamily="34" charset="0"/>
              </a:rPr>
              <a:t>Coordination around Results</a:t>
            </a:r>
          </a:p>
          <a:p>
            <a:pPr marL="800100" lvl="1" indent="-342900">
              <a:buFont typeface="Arial" panose="020B0604020202020204" pitchFamily="34" charset="0"/>
              <a:buChar char="•"/>
            </a:pPr>
            <a:r>
              <a:rPr lang="en-US" sz="2400" dirty="0">
                <a:latin typeface="Gill Sans MT" panose="020B0502020104020203" pitchFamily="34" charset="0"/>
              </a:rPr>
              <a:t>Ensure results are truly used</a:t>
            </a:r>
          </a:p>
        </p:txBody>
      </p:sp>
      <p:sp>
        <p:nvSpPr>
          <p:cNvPr id="3" name="Slide Number Placeholder 2"/>
          <p:cNvSpPr>
            <a:spLocks noGrp="1"/>
          </p:cNvSpPr>
          <p:nvPr>
            <p:ph type="sldNum" sz="quarter" idx="12"/>
          </p:nvPr>
        </p:nvSpPr>
        <p:spPr/>
        <p:txBody>
          <a:bodyPr/>
          <a:lstStyle/>
          <a:p>
            <a:fld id="{7C29A255-8764-43DF-A359-FB337D6A39B4}" type="slidenum">
              <a:rPr lang="en-US" altLang="en-US" smtClean="0"/>
              <a:pPr/>
              <a:t>4</a:t>
            </a:fld>
            <a:endParaRPr lang="en-US" altLang="en-US" dirty="0"/>
          </a:p>
        </p:txBody>
      </p:sp>
      <p:sp>
        <p:nvSpPr>
          <p:cNvPr id="4" name="TextBox 3"/>
          <p:cNvSpPr txBox="1"/>
          <p:nvPr/>
        </p:nvSpPr>
        <p:spPr>
          <a:xfrm>
            <a:off x="11558954" y="3462215"/>
            <a:ext cx="184731" cy="369332"/>
          </a:xfrm>
          <a:prstGeom prst="rect">
            <a:avLst/>
          </a:prstGeom>
          <a:noFill/>
        </p:spPr>
        <p:txBody>
          <a:bodyPr wrap="none" rtlCol="0">
            <a:spAutoFit/>
          </a:bodyPr>
          <a:lstStyle/>
          <a:p>
            <a:endParaRPr lang="en-US"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51721" y="915310"/>
            <a:ext cx="5799638" cy="58324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0857379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312635" y="290894"/>
            <a:ext cx="11566730" cy="821808"/>
          </a:xfrm>
        </p:spPr>
        <p:txBody>
          <a:bodyPr>
            <a:normAutofit/>
          </a:bodyPr>
          <a:lstStyle/>
          <a:p>
            <a:pPr>
              <a:tabLst>
                <a:tab pos="1770063" algn="l"/>
                <a:tab pos="5545138" algn="ctr"/>
                <a:tab pos="7889875" algn="l"/>
              </a:tabLst>
            </a:pPr>
            <a:r>
              <a:rPr lang="en-US" b="1" dirty="0"/>
              <a:t>	</a:t>
            </a:r>
            <a:r>
              <a:rPr lang="en-US" sz="4000" b="1" dirty="0">
                <a:latin typeface="Gill Sans MT" panose="020B0502020104020203" pitchFamily="34" charset="0"/>
              </a:rPr>
              <a:t>	</a:t>
            </a:r>
            <a:r>
              <a:rPr lang="en-US" sz="4000" b="1" dirty="0">
                <a:solidFill>
                  <a:srgbClr val="C00000"/>
                </a:solidFill>
                <a:latin typeface="Gill Sans MT" panose="020B0502020104020203" pitchFamily="34" charset="0"/>
              </a:rPr>
              <a:t>Key </a:t>
            </a:r>
            <a:r>
              <a:rPr lang="en-US" sz="4000" b="1" dirty="0" smtClean="0">
                <a:solidFill>
                  <a:srgbClr val="C00000"/>
                </a:solidFill>
                <a:latin typeface="Gill Sans MT" panose="020B0502020104020203" pitchFamily="34" charset="0"/>
              </a:rPr>
              <a:t>Stakeholders</a:t>
            </a:r>
            <a:endParaRPr lang="en-US" b="1" dirty="0">
              <a:latin typeface="Gill Sans MT" panose="020B0502020104020203" pitchFamily="34" charset="0"/>
            </a:endParaRPr>
          </a:p>
        </p:txBody>
      </p:sp>
      <p:sp>
        <p:nvSpPr>
          <p:cNvPr id="10" name="TextBox 9"/>
          <p:cNvSpPr txBox="1"/>
          <p:nvPr/>
        </p:nvSpPr>
        <p:spPr>
          <a:xfrm>
            <a:off x="528810" y="1944061"/>
            <a:ext cx="5916056" cy="2492990"/>
          </a:xfrm>
          <a:prstGeom prst="rect">
            <a:avLst/>
          </a:prstGeom>
          <a:noFill/>
        </p:spPr>
        <p:txBody>
          <a:bodyPr wrap="square" rtlCol="0">
            <a:spAutoFit/>
          </a:bodyPr>
          <a:lstStyle/>
          <a:p>
            <a:pPr algn="ctr"/>
            <a:r>
              <a:rPr lang="en-US" sz="2600" dirty="0">
                <a:latin typeface="Gill Sans MT" panose="020B0502020104020203" pitchFamily="34" charset="0"/>
              </a:rPr>
              <a:t>National Policy &amp; Decision-Makers</a:t>
            </a:r>
          </a:p>
          <a:p>
            <a:pPr algn="ctr"/>
            <a:endParaRPr lang="en-US" sz="2600" dirty="0">
              <a:latin typeface="Gill Sans MT" panose="020B0502020104020203" pitchFamily="34" charset="0"/>
            </a:endParaRPr>
          </a:p>
          <a:p>
            <a:pPr algn="ctr"/>
            <a:r>
              <a:rPr lang="en-US" sz="2600" dirty="0">
                <a:latin typeface="Gill Sans MT" panose="020B0502020104020203" pitchFamily="34" charset="0"/>
              </a:rPr>
              <a:t>National Level Technical Staff</a:t>
            </a:r>
          </a:p>
          <a:p>
            <a:pPr algn="ctr"/>
            <a:endParaRPr lang="en-US" sz="2600" dirty="0">
              <a:latin typeface="Gill Sans MT" panose="020B0502020104020203" pitchFamily="34" charset="0"/>
            </a:endParaRPr>
          </a:p>
          <a:p>
            <a:pPr algn="ctr"/>
            <a:r>
              <a:rPr lang="en-US" sz="2600" dirty="0">
                <a:latin typeface="Gill Sans MT" panose="020B0502020104020203" pitchFamily="34" charset="0"/>
              </a:rPr>
              <a:t>Subnational Health System Actors</a:t>
            </a:r>
          </a:p>
          <a:p>
            <a:pPr algn="ctr"/>
            <a:endParaRPr lang="en-US" sz="2600" dirty="0">
              <a:latin typeface="Gill Sans MT" panose="020B0502020104020203" pitchFamily="34" charset="0"/>
            </a:endParaRPr>
          </a:p>
        </p:txBody>
      </p:sp>
      <p:sp>
        <p:nvSpPr>
          <p:cNvPr id="6" name="TextBox 5"/>
          <p:cNvSpPr txBox="1"/>
          <p:nvPr/>
        </p:nvSpPr>
        <p:spPr>
          <a:xfrm>
            <a:off x="971077" y="5309720"/>
            <a:ext cx="4693330" cy="1292662"/>
          </a:xfrm>
          <a:prstGeom prst="rect">
            <a:avLst/>
          </a:prstGeom>
          <a:noFill/>
        </p:spPr>
        <p:txBody>
          <a:bodyPr wrap="square" rtlCol="0">
            <a:spAutoFit/>
          </a:bodyPr>
          <a:lstStyle/>
          <a:p>
            <a:pPr algn="ctr"/>
            <a:r>
              <a:rPr lang="en-US" sz="2600" dirty="0">
                <a:latin typeface="Gill Sans MT" panose="020B0502020104020203" pitchFamily="34" charset="0"/>
              </a:rPr>
              <a:t>Funders</a:t>
            </a:r>
          </a:p>
          <a:p>
            <a:pPr algn="ctr"/>
            <a:endParaRPr lang="en-US" sz="2600" dirty="0">
              <a:latin typeface="Gill Sans MT" panose="020B0502020104020203" pitchFamily="34" charset="0"/>
            </a:endParaRPr>
          </a:p>
          <a:p>
            <a:pPr algn="ctr"/>
            <a:r>
              <a:rPr lang="en-US" sz="2600" dirty="0">
                <a:latin typeface="Gill Sans MT" panose="020B0502020104020203" pitchFamily="34" charset="0"/>
              </a:rPr>
              <a:t>Other Global </a:t>
            </a:r>
            <a:r>
              <a:rPr lang="en-US" sz="2600" dirty="0" smtClean="0">
                <a:latin typeface="Gill Sans MT" panose="020B0502020104020203" pitchFamily="34" charset="0"/>
              </a:rPr>
              <a:t>Donors/Partners</a:t>
            </a:r>
            <a:endParaRPr lang="en-US" sz="2600" dirty="0">
              <a:latin typeface="Gill Sans MT" panose="020B0502020104020203" pitchFamily="34" charset="0"/>
            </a:endParaRPr>
          </a:p>
        </p:txBody>
      </p:sp>
      <p:sp>
        <p:nvSpPr>
          <p:cNvPr id="2" name="Rectangle 1"/>
          <p:cNvSpPr/>
          <p:nvPr/>
        </p:nvSpPr>
        <p:spPr>
          <a:xfrm>
            <a:off x="5177319" y="1261101"/>
            <a:ext cx="1837362" cy="584775"/>
          </a:xfrm>
          <a:prstGeom prst="rect">
            <a:avLst/>
          </a:prstGeom>
        </p:spPr>
        <p:txBody>
          <a:bodyPr wrap="none">
            <a:spAutoFit/>
          </a:bodyPr>
          <a:lstStyle/>
          <a:p>
            <a:r>
              <a:rPr lang="en-US" sz="3200" b="1" dirty="0" smtClean="0">
                <a:latin typeface="Gill Sans MT" panose="020B0502020104020203" pitchFamily="34" charset="0"/>
              </a:rPr>
              <a:t>National</a:t>
            </a:r>
            <a:endParaRPr lang="en-US" sz="3200" dirty="0"/>
          </a:p>
        </p:txBody>
      </p:sp>
      <p:sp>
        <p:nvSpPr>
          <p:cNvPr id="3" name="Rectangle 2"/>
          <p:cNvSpPr/>
          <p:nvPr/>
        </p:nvSpPr>
        <p:spPr>
          <a:xfrm>
            <a:off x="6444866" y="1944061"/>
            <a:ext cx="5256783" cy="2092881"/>
          </a:xfrm>
          <a:prstGeom prst="rect">
            <a:avLst/>
          </a:prstGeom>
        </p:spPr>
        <p:txBody>
          <a:bodyPr wrap="square">
            <a:spAutoFit/>
          </a:bodyPr>
          <a:lstStyle/>
          <a:p>
            <a:pPr algn="ctr"/>
            <a:r>
              <a:rPr lang="en-US" sz="2600" dirty="0">
                <a:latin typeface="Gill Sans MT" panose="020B0502020104020203" pitchFamily="34" charset="0"/>
              </a:rPr>
              <a:t>Donors and Implementing Partners</a:t>
            </a:r>
          </a:p>
          <a:p>
            <a:pPr algn="ctr"/>
            <a:endParaRPr lang="en-US" sz="2600" dirty="0">
              <a:latin typeface="Gill Sans MT" panose="020B0502020104020203" pitchFamily="34" charset="0"/>
            </a:endParaRPr>
          </a:p>
          <a:p>
            <a:pPr algn="ctr"/>
            <a:r>
              <a:rPr lang="en-US" sz="2600" dirty="0">
                <a:latin typeface="Gill Sans MT" panose="020B0502020104020203" pitchFamily="34" charset="0"/>
              </a:rPr>
              <a:t>Civil Society</a:t>
            </a:r>
          </a:p>
          <a:p>
            <a:pPr algn="ctr"/>
            <a:endParaRPr lang="en-US" sz="2600" dirty="0">
              <a:latin typeface="Gill Sans MT" panose="020B0502020104020203" pitchFamily="34" charset="0"/>
            </a:endParaRPr>
          </a:p>
          <a:p>
            <a:pPr algn="ctr"/>
            <a:r>
              <a:rPr lang="en-US" sz="2600" dirty="0">
                <a:latin typeface="Gill Sans MT" panose="020B0502020104020203" pitchFamily="34" charset="0"/>
              </a:rPr>
              <a:t>Private Sector </a:t>
            </a:r>
          </a:p>
        </p:txBody>
      </p:sp>
      <p:sp>
        <p:nvSpPr>
          <p:cNvPr id="4" name="Rectangle 3"/>
          <p:cNvSpPr/>
          <p:nvPr/>
        </p:nvSpPr>
        <p:spPr>
          <a:xfrm>
            <a:off x="6578662" y="5309720"/>
            <a:ext cx="5279782" cy="1292662"/>
          </a:xfrm>
          <a:prstGeom prst="rect">
            <a:avLst/>
          </a:prstGeom>
        </p:spPr>
        <p:txBody>
          <a:bodyPr wrap="square">
            <a:spAutoFit/>
          </a:bodyPr>
          <a:lstStyle/>
          <a:p>
            <a:pPr algn="ctr"/>
            <a:r>
              <a:rPr lang="en-US" sz="2600" dirty="0">
                <a:latin typeface="Gill Sans MT" panose="020B0502020104020203" pitchFamily="34" charset="0"/>
              </a:rPr>
              <a:t>Partnerships/Initiatives</a:t>
            </a:r>
          </a:p>
          <a:p>
            <a:pPr algn="ctr"/>
            <a:endParaRPr lang="en-US" sz="2600" dirty="0">
              <a:latin typeface="Gill Sans MT" panose="020B0502020104020203" pitchFamily="34" charset="0"/>
            </a:endParaRPr>
          </a:p>
          <a:p>
            <a:pPr algn="ctr"/>
            <a:r>
              <a:rPr lang="en-US" sz="2600" dirty="0">
                <a:latin typeface="Gill Sans MT" panose="020B0502020104020203" pitchFamily="34" charset="0"/>
              </a:rPr>
              <a:t>Regional </a:t>
            </a:r>
            <a:r>
              <a:rPr lang="en-US" sz="2600" dirty="0" smtClean="0">
                <a:latin typeface="Gill Sans MT" panose="020B0502020104020203" pitchFamily="34" charset="0"/>
              </a:rPr>
              <a:t>bodies</a:t>
            </a:r>
            <a:endParaRPr lang="en-US" sz="2600" dirty="0">
              <a:latin typeface="Gill Sans MT" panose="020B0502020104020203" pitchFamily="34" charset="0"/>
            </a:endParaRPr>
          </a:p>
        </p:txBody>
      </p:sp>
      <p:sp>
        <p:nvSpPr>
          <p:cNvPr id="8" name="Rectangle 7"/>
          <p:cNvSpPr/>
          <p:nvPr/>
        </p:nvSpPr>
        <p:spPr>
          <a:xfrm>
            <a:off x="5376091" y="4663478"/>
            <a:ext cx="1439818" cy="584775"/>
          </a:xfrm>
          <a:prstGeom prst="rect">
            <a:avLst/>
          </a:prstGeom>
        </p:spPr>
        <p:txBody>
          <a:bodyPr wrap="none">
            <a:spAutoFit/>
          </a:bodyPr>
          <a:lstStyle/>
          <a:p>
            <a:r>
              <a:rPr lang="en-US" sz="3200" b="1" dirty="0" smtClean="0">
                <a:latin typeface="Gill Sans MT" panose="020B0502020104020203" pitchFamily="34" charset="0"/>
              </a:rPr>
              <a:t>Global</a:t>
            </a:r>
            <a:endParaRPr lang="en-US" sz="3200" dirty="0"/>
          </a:p>
        </p:txBody>
      </p:sp>
    </p:spTree>
    <p:extLst>
      <p:ext uri="{BB962C8B-B14F-4D97-AF65-F5344CB8AC3E}">
        <p14:creationId xmlns:p14="http://schemas.microsoft.com/office/powerpoint/2010/main" val="310680240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3" name="Content Placeholder 1">
            <a:extLst>
              <a:ext uri="{FF2B5EF4-FFF2-40B4-BE49-F238E27FC236}">
                <a16:creationId xmlns:a16="http://schemas.microsoft.com/office/drawing/2014/main" xmlns="" id="{41FDAD88-15D0-49DE-9180-795785FB42B3}"/>
              </a:ext>
            </a:extLst>
          </p:cNvPr>
          <p:cNvSpPr>
            <a:spLocks noGrp="1"/>
          </p:cNvSpPr>
          <p:nvPr>
            <p:ph idx="1"/>
          </p:nvPr>
        </p:nvSpPr>
        <p:spPr>
          <a:xfrm>
            <a:off x="217654" y="712296"/>
            <a:ext cx="11756693" cy="6067440"/>
          </a:xfrm>
        </p:spPr>
        <p:txBody>
          <a:bodyPr>
            <a:noAutofit/>
          </a:bodyPr>
          <a:lstStyle/>
          <a:p>
            <a:pPr eaLnBrk="1" hangingPunct="1"/>
            <a:r>
              <a:rPr lang="en-US" altLang="en-US" sz="2910" dirty="0">
                <a:solidFill>
                  <a:schemeClr val="tx1"/>
                </a:solidFill>
                <a:latin typeface="Gill Sans MT" panose="020B0502020104020203" pitchFamily="34" charset="0"/>
                <a:cs typeface="Gill Sans MT" panose="020B0502020104020203" pitchFamily="34" charset="0"/>
              </a:rPr>
              <a:t>It is imperative to involve stakeholders in the planning process from the outset and to ensure that the assessment caters to country needs and requirements.</a:t>
            </a:r>
          </a:p>
          <a:p>
            <a:pPr eaLnBrk="1" hangingPunct="1"/>
            <a:r>
              <a:rPr lang="en-US" altLang="en-US" sz="2910" dirty="0">
                <a:solidFill>
                  <a:schemeClr val="tx1"/>
                </a:solidFill>
                <a:latin typeface="Gill Sans MT" panose="020B0502020104020203" pitchFamily="34" charset="0"/>
                <a:cs typeface="Gill Sans MT" panose="020B0502020104020203" pitchFamily="34" charset="0"/>
              </a:rPr>
              <a:t>Early stakeholder discussion should address the following:</a:t>
            </a:r>
          </a:p>
          <a:p>
            <a:pPr lvl="1">
              <a:buFont typeface="Wingdings" panose="05000000000000000000" pitchFamily="2" charset="2"/>
              <a:buChar char="ü"/>
            </a:pPr>
            <a:r>
              <a:rPr lang="en-US" altLang="en-US" sz="2910" dirty="0">
                <a:solidFill>
                  <a:schemeClr val="tx1"/>
                </a:solidFill>
                <a:latin typeface="Gill Sans MT" panose="020B0502020104020203" pitchFamily="34" charset="0"/>
                <a:cs typeface="Gill Sans MT" panose="020B0502020104020203" pitchFamily="34" charset="0"/>
              </a:rPr>
              <a:t>Overview of NSCA 2.0</a:t>
            </a:r>
          </a:p>
          <a:p>
            <a:pPr lvl="1">
              <a:buFont typeface="Wingdings" panose="05000000000000000000" pitchFamily="2" charset="2"/>
              <a:buChar char="ü"/>
            </a:pPr>
            <a:r>
              <a:rPr lang="en-US" altLang="en-US" sz="2910" dirty="0">
                <a:solidFill>
                  <a:schemeClr val="tx1"/>
                </a:solidFill>
                <a:latin typeface="Gill Sans MT" panose="020B0502020104020203" pitchFamily="34" charset="0"/>
                <a:cs typeface="Gill Sans MT" panose="020B0502020104020203" pitchFamily="34" charset="0"/>
              </a:rPr>
              <a:t>Objectives and Purpose of Assessment</a:t>
            </a:r>
          </a:p>
          <a:p>
            <a:pPr lvl="1">
              <a:buFont typeface="Wingdings" panose="05000000000000000000" pitchFamily="2" charset="2"/>
              <a:buChar char="ü"/>
            </a:pPr>
            <a:r>
              <a:rPr lang="en-US" altLang="en-US" sz="2910" dirty="0">
                <a:solidFill>
                  <a:schemeClr val="tx1"/>
                </a:solidFill>
                <a:latin typeface="Gill Sans MT" panose="020B0502020104020203" pitchFamily="34" charset="0"/>
                <a:cs typeface="Gill Sans MT" panose="020B0502020104020203" pitchFamily="34" charset="0"/>
              </a:rPr>
              <a:t>Expected outcomes and relevance to country supply chains</a:t>
            </a:r>
          </a:p>
          <a:p>
            <a:pPr lvl="1">
              <a:buFont typeface="Wingdings" panose="05000000000000000000" pitchFamily="2" charset="2"/>
              <a:buChar char="ü"/>
            </a:pPr>
            <a:r>
              <a:rPr lang="en-US" altLang="en-US" sz="2910" dirty="0">
                <a:solidFill>
                  <a:schemeClr val="tx1"/>
                </a:solidFill>
                <a:latin typeface="Gill Sans MT" panose="020B0502020104020203" pitchFamily="34" charset="0"/>
                <a:cs typeface="Gill Sans MT" panose="020B0502020104020203" pitchFamily="34" charset="0"/>
              </a:rPr>
              <a:t>Agree on timelines and dates for </a:t>
            </a:r>
            <a:r>
              <a:rPr lang="en-US" altLang="en-US" sz="2910" dirty="0" smtClean="0">
                <a:solidFill>
                  <a:schemeClr val="tx1"/>
                </a:solidFill>
                <a:latin typeface="Gill Sans MT" panose="020B0502020104020203" pitchFamily="34" charset="0"/>
                <a:cs typeface="Gill Sans MT" panose="020B0502020104020203" pitchFamily="34" charset="0"/>
              </a:rPr>
              <a:t>implementation</a:t>
            </a:r>
            <a:endParaRPr lang="en-US" altLang="en-US" sz="2910" dirty="0">
              <a:solidFill>
                <a:schemeClr val="tx1"/>
              </a:solidFill>
              <a:latin typeface="Gill Sans MT" panose="020B0502020104020203" pitchFamily="34" charset="0"/>
              <a:cs typeface="Gill Sans MT" panose="020B0502020104020203" pitchFamily="34" charset="0"/>
            </a:endParaRPr>
          </a:p>
          <a:p>
            <a:pPr lvl="1">
              <a:buFont typeface="Wingdings" panose="05000000000000000000" pitchFamily="2" charset="2"/>
              <a:buChar char="ü"/>
            </a:pPr>
            <a:r>
              <a:rPr lang="en-US" sz="2910" dirty="0">
                <a:solidFill>
                  <a:schemeClr val="tx1"/>
                </a:solidFill>
              </a:rPr>
              <a:t>Agree on the review and approval process for stakeholders (MOH and funders of the assessment)</a:t>
            </a:r>
            <a:endParaRPr lang="en-US" altLang="en-US" sz="2910" dirty="0">
              <a:solidFill>
                <a:schemeClr val="tx1"/>
              </a:solidFill>
              <a:latin typeface="Gill Sans MT" panose="020B0502020104020203" pitchFamily="34" charset="0"/>
              <a:cs typeface="Gill Sans MT" panose="020B0502020104020203" pitchFamily="34" charset="0"/>
            </a:endParaRPr>
          </a:p>
          <a:p>
            <a:pPr lvl="1">
              <a:buFont typeface="Wingdings" panose="05000000000000000000" pitchFamily="2" charset="2"/>
              <a:buChar char="ü"/>
            </a:pPr>
            <a:r>
              <a:rPr lang="en-US" altLang="en-US" sz="2910" dirty="0">
                <a:solidFill>
                  <a:schemeClr val="tx1"/>
                </a:solidFill>
                <a:latin typeface="Gill Sans MT" panose="020B0502020104020203" pitchFamily="34" charset="0"/>
                <a:cs typeface="Gill Sans MT" panose="020B0502020104020203" pitchFamily="34" charset="0"/>
              </a:rPr>
              <a:t>Plan Stakeholder </a:t>
            </a:r>
            <a:r>
              <a:rPr lang="en-US" altLang="en-US" sz="2910" dirty="0" smtClean="0">
                <a:solidFill>
                  <a:schemeClr val="tx1"/>
                </a:solidFill>
                <a:latin typeface="Gill Sans MT" panose="020B0502020104020203" pitchFamily="34" charset="0"/>
                <a:cs typeface="Gill Sans MT" panose="020B0502020104020203" pitchFamily="34" charset="0"/>
              </a:rPr>
              <a:t>touch points </a:t>
            </a:r>
            <a:r>
              <a:rPr lang="en-US" altLang="en-US" sz="2910" dirty="0">
                <a:solidFill>
                  <a:schemeClr val="tx1"/>
                </a:solidFill>
                <a:latin typeface="Gill Sans MT" panose="020B0502020104020203" pitchFamily="34" charset="0"/>
                <a:cs typeface="Gill Sans MT" panose="020B0502020104020203" pitchFamily="34" charset="0"/>
              </a:rPr>
              <a:t>and routine meetings</a:t>
            </a:r>
          </a:p>
        </p:txBody>
      </p:sp>
      <p:sp>
        <p:nvSpPr>
          <p:cNvPr id="100357" name="Title 5">
            <a:extLst>
              <a:ext uri="{FF2B5EF4-FFF2-40B4-BE49-F238E27FC236}">
                <a16:creationId xmlns:a16="http://schemas.microsoft.com/office/drawing/2014/main" xmlns="" id="{8242E5E4-DC13-4D45-8C1D-A878F333C2EA}"/>
              </a:ext>
            </a:extLst>
          </p:cNvPr>
          <p:cNvSpPr>
            <a:spLocks noGrp="1"/>
          </p:cNvSpPr>
          <p:nvPr>
            <p:ph type="title"/>
          </p:nvPr>
        </p:nvSpPr>
        <p:spPr>
          <a:xfrm>
            <a:off x="2133600" y="139399"/>
            <a:ext cx="8305801" cy="580800"/>
          </a:xfrm>
        </p:spPr>
        <p:txBody>
          <a:bodyPr/>
          <a:lstStyle/>
          <a:p>
            <a:pPr algn="ctr" eaLnBrk="1" hangingPunct="1"/>
            <a:r>
              <a:rPr lang="en-US" altLang="en-US" b="1" dirty="0">
                <a:latin typeface="Gill Sans MT" panose="020B0502020104020203" pitchFamily="34" charset="0"/>
                <a:cs typeface="Gill Sans MT" panose="020B0502020104020203" pitchFamily="34" charset="0"/>
              </a:rPr>
              <a:t>Early Stakeholder Engagement</a:t>
            </a:r>
          </a:p>
        </p:txBody>
      </p:sp>
      <p:sp>
        <p:nvSpPr>
          <p:cNvPr id="2" name="Slide Number Placeholder 1">
            <a:extLst>
              <a:ext uri="{FF2B5EF4-FFF2-40B4-BE49-F238E27FC236}">
                <a16:creationId xmlns:a16="http://schemas.microsoft.com/office/drawing/2014/main" xmlns="" id="{3FE7B98E-3123-40E2-937B-9A05F5DE4051}"/>
              </a:ext>
            </a:extLst>
          </p:cNvPr>
          <p:cNvSpPr>
            <a:spLocks noGrp="1"/>
          </p:cNvSpPr>
          <p:nvPr>
            <p:ph type="sldNum" sz="quarter" idx="4"/>
          </p:nvPr>
        </p:nvSpPr>
        <p:spPr/>
        <p:txBody>
          <a:bodyPr/>
          <a:lstStyle/>
          <a:p>
            <a:fld id="{42782948-4DBE-204D-AB9E-B65E067054AE}" type="slidenum">
              <a:rPr lang="en-US" smtClean="0"/>
              <a:pPr/>
              <a:t>6</a:t>
            </a:fld>
            <a:endParaRPr lang="en-US" dirty="0"/>
          </a:p>
        </p:txBody>
      </p:sp>
    </p:spTree>
    <p:extLst>
      <p:ext uri="{BB962C8B-B14F-4D97-AF65-F5344CB8AC3E}">
        <p14:creationId xmlns:p14="http://schemas.microsoft.com/office/powerpoint/2010/main" val="415124980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0" y="188735"/>
            <a:ext cx="10860184" cy="580800"/>
          </a:xfrm>
        </p:spPr>
        <p:txBody>
          <a:bodyPr>
            <a:noAutofit/>
          </a:bodyPr>
          <a:lstStyle/>
          <a:p>
            <a:r>
              <a:rPr lang="en-US" sz="3200" b="1" dirty="0" smtClean="0">
                <a:solidFill>
                  <a:srgbClr val="C00000"/>
                </a:solidFill>
                <a:latin typeface="Gill Sans MT" panose="020B0502020104020203" pitchFamily="34" charset="0"/>
              </a:rPr>
              <a:t>Touch points for stakeholder coordination</a:t>
            </a:r>
            <a:endParaRPr lang="en-US" sz="3200" b="1" dirty="0">
              <a:solidFill>
                <a:srgbClr val="C00000"/>
              </a:solidFill>
              <a:latin typeface="Gill Sans MT" panose="020B0502020104020203" pitchFamily="34" charset="0"/>
            </a:endParaRPr>
          </a:p>
        </p:txBody>
      </p:sp>
      <p:sp>
        <p:nvSpPr>
          <p:cNvPr id="3" name="Oval 2"/>
          <p:cNvSpPr/>
          <p:nvPr/>
        </p:nvSpPr>
        <p:spPr>
          <a:xfrm>
            <a:off x="969010" y="2350552"/>
            <a:ext cx="2418975" cy="1186673"/>
          </a:xfrm>
          <a:prstGeom prst="ellipse">
            <a:avLst/>
          </a:prstGeom>
        </p:spPr>
        <p:style>
          <a:lnRef idx="1">
            <a:schemeClr val="accent6"/>
          </a:lnRef>
          <a:fillRef idx="2">
            <a:schemeClr val="accent6"/>
          </a:fillRef>
          <a:effectRef idx="1">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381" b="0" i="0" u="none" strike="noStrike" kern="1200" cap="none" spc="0" normalizeH="0" baseline="0" noProof="0" dirty="0">
                <a:ln>
                  <a:noFill/>
                </a:ln>
                <a:solidFill>
                  <a:prstClr val="black"/>
                </a:solidFill>
                <a:effectLst/>
                <a:uLnTx/>
                <a:uFillTx/>
                <a:latin typeface="Gill Sans MT" panose="020B0502020104020203" pitchFamily="34" charset="0"/>
                <a:ea typeface="+mn-ea"/>
                <a:cs typeface="+mn-cs"/>
              </a:rPr>
              <a:t>Preparation Workshop</a:t>
            </a:r>
          </a:p>
        </p:txBody>
      </p:sp>
      <p:sp>
        <p:nvSpPr>
          <p:cNvPr id="7" name="Oval 6"/>
          <p:cNvSpPr/>
          <p:nvPr/>
        </p:nvSpPr>
        <p:spPr>
          <a:xfrm>
            <a:off x="4587696" y="2373371"/>
            <a:ext cx="2258457" cy="1186673"/>
          </a:xfrm>
          <a:prstGeom prst="ellipse">
            <a:avLst/>
          </a:prstGeom>
        </p:spPr>
        <p:style>
          <a:lnRef idx="1">
            <a:schemeClr val="accent6"/>
          </a:lnRef>
          <a:fillRef idx="2">
            <a:schemeClr val="accent6"/>
          </a:fillRef>
          <a:effectRef idx="1">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381" b="0" i="0" u="none" strike="noStrike" kern="1200" cap="none" spc="0" normalizeH="0" baseline="0" noProof="0" dirty="0">
                <a:ln>
                  <a:noFill/>
                </a:ln>
                <a:solidFill>
                  <a:prstClr val="black"/>
                </a:solidFill>
                <a:effectLst/>
                <a:uLnTx/>
                <a:uFillTx/>
                <a:latin typeface="Gill Sans MT" panose="020B0502020104020203" pitchFamily="34" charset="0"/>
                <a:ea typeface="+mn-ea"/>
                <a:cs typeface="+mn-cs"/>
              </a:rPr>
              <a:t>Initial Debrief(s)</a:t>
            </a:r>
          </a:p>
        </p:txBody>
      </p:sp>
      <p:sp>
        <p:nvSpPr>
          <p:cNvPr id="8" name="Oval 7"/>
          <p:cNvSpPr/>
          <p:nvPr/>
        </p:nvSpPr>
        <p:spPr>
          <a:xfrm>
            <a:off x="8071632" y="2350550"/>
            <a:ext cx="2493570" cy="1186673"/>
          </a:xfrm>
          <a:prstGeom prst="ellipse">
            <a:avLst/>
          </a:prstGeom>
        </p:spPr>
        <p:style>
          <a:lnRef idx="1">
            <a:schemeClr val="accent6"/>
          </a:lnRef>
          <a:fillRef idx="2">
            <a:schemeClr val="accent6"/>
          </a:fillRef>
          <a:effectRef idx="1">
            <a:schemeClr val="accent6"/>
          </a:effectRef>
          <a:fontRef idx="minor">
            <a:schemeClr val="dk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381" b="0" i="0" u="none" strike="noStrike" kern="1200" cap="none" spc="0" normalizeH="0" baseline="0" noProof="0" dirty="0">
                <a:ln>
                  <a:noFill/>
                </a:ln>
                <a:solidFill>
                  <a:prstClr val="black"/>
                </a:solidFill>
                <a:effectLst/>
                <a:uLnTx/>
                <a:uFillTx/>
                <a:latin typeface="Gill Sans MT" panose="020B0502020104020203" pitchFamily="34" charset="0"/>
                <a:ea typeface="+mn-ea"/>
                <a:cs typeface="+mn-cs"/>
              </a:rPr>
              <a:t>Dissemination Workshop(s)</a:t>
            </a:r>
          </a:p>
        </p:txBody>
      </p:sp>
      <p:sp>
        <p:nvSpPr>
          <p:cNvPr id="9" name="Lightning Bolt 8"/>
          <p:cNvSpPr/>
          <p:nvPr/>
        </p:nvSpPr>
        <p:spPr>
          <a:xfrm>
            <a:off x="9656066" y="213689"/>
            <a:ext cx="2555648" cy="2373345"/>
          </a:xfrm>
          <a:prstGeom prst="lightningBolt">
            <a:avLst/>
          </a:prstGeom>
          <a:solidFill>
            <a:srgbClr val="FFFF00"/>
          </a:solidFill>
        </p:spPr>
        <p:style>
          <a:lnRef idx="1">
            <a:schemeClr val="accent1"/>
          </a:lnRef>
          <a:fillRef idx="3">
            <a:schemeClr val="accent1"/>
          </a:fillRef>
          <a:effectRef idx="2">
            <a:schemeClr val="accent1"/>
          </a:effectRef>
          <a:fontRef idx="minor">
            <a:schemeClr val="lt1"/>
          </a:fontRef>
        </p:style>
        <p:txBody>
          <a:bodyPr vert="vert" wrap="none" lIns="0" tIns="0" rIns="0" bIns="0" rtlCol="0" anchor="ctr" anchorCtr="1"/>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381" b="0" i="0" u="none" strike="noStrike" kern="1200" cap="none" spc="0" normalizeH="0" baseline="0" noProof="0" dirty="0">
              <a:ln>
                <a:noFill/>
              </a:ln>
              <a:solidFill>
                <a:srgbClr val="BA0C2F"/>
              </a:solidFill>
              <a:effectLst/>
              <a:uLnTx/>
              <a:uFillTx/>
              <a:latin typeface="Calibri" panose="020F0502020204030204"/>
              <a:ea typeface="+mn-ea"/>
              <a:cs typeface="+mn-cs"/>
            </a:endParaRPr>
          </a:p>
        </p:txBody>
      </p:sp>
      <p:cxnSp>
        <p:nvCxnSpPr>
          <p:cNvPr id="15" name="Curved Connector 14"/>
          <p:cNvCxnSpPr>
            <a:stCxn id="3" idx="4"/>
            <a:endCxn id="2059" idx="5"/>
          </p:cNvCxnSpPr>
          <p:nvPr/>
        </p:nvCxnSpPr>
        <p:spPr>
          <a:xfrm rot="16200000" flipH="1">
            <a:off x="2053768" y="3661955"/>
            <a:ext cx="925648" cy="676188"/>
          </a:xfrm>
          <a:prstGeom prst="curvedConnector2">
            <a:avLst/>
          </a:prstGeom>
          <a:ln>
            <a:solidFill>
              <a:schemeClr val="accent2"/>
            </a:solidFill>
            <a:tailEnd type="arrow"/>
          </a:ln>
        </p:spPr>
        <p:style>
          <a:lnRef idx="2">
            <a:schemeClr val="accent1"/>
          </a:lnRef>
          <a:fillRef idx="0">
            <a:schemeClr val="accent1"/>
          </a:fillRef>
          <a:effectRef idx="1">
            <a:schemeClr val="accent1"/>
          </a:effectRef>
          <a:fontRef idx="minor">
            <a:schemeClr val="tx1"/>
          </a:fontRef>
        </p:style>
      </p:cxnSp>
      <p:cxnSp>
        <p:nvCxnSpPr>
          <p:cNvPr id="18" name="Curved Connector 17"/>
          <p:cNvCxnSpPr>
            <a:stCxn id="2059" idx="0"/>
            <a:endCxn id="7" idx="4"/>
          </p:cNvCxnSpPr>
          <p:nvPr/>
        </p:nvCxnSpPr>
        <p:spPr>
          <a:xfrm flipV="1">
            <a:off x="4767114" y="3560044"/>
            <a:ext cx="949811" cy="902829"/>
          </a:xfrm>
          <a:prstGeom prst="curvedConnector2">
            <a:avLst/>
          </a:prstGeom>
          <a:ln>
            <a:solidFill>
              <a:schemeClr val="accent2"/>
            </a:solidFill>
            <a:tailEnd type="arrow"/>
          </a:ln>
        </p:spPr>
        <p:style>
          <a:lnRef idx="2">
            <a:schemeClr val="accent1"/>
          </a:lnRef>
          <a:fillRef idx="0">
            <a:schemeClr val="accent1"/>
          </a:fillRef>
          <a:effectRef idx="1">
            <a:schemeClr val="accent1"/>
          </a:effectRef>
          <a:fontRef idx="minor">
            <a:schemeClr val="tx1"/>
          </a:fontRef>
        </p:style>
      </p:cxnSp>
      <p:cxnSp>
        <p:nvCxnSpPr>
          <p:cNvPr id="20" name="Curved Connector 19"/>
          <p:cNvCxnSpPr>
            <a:stCxn id="7" idx="4"/>
          </p:cNvCxnSpPr>
          <p:nvPr/>
        </p:nvCxnSpPr>
        <p:spPr>
          <a:xfrm rot="16200000" flipH="1">
            <a:off x="6006987" y="3269982"/>
            <a:ext cx="902827" cy="1482950"/>
          </a:xfrm>
          <a:prstGeom prst="curvedConnector2">
            <a:avLst/>
          </a:prstGeom>
          <a:ln>
            <a:solidFill>
              <a:schemeClr val="accent2"/>
            </a:solidFill>
            <a:tailEnd type="arrow"/>
          </a:ln>
        </p:spPr>
        <p:style>
          <a:lnRef idx="2">
            <a:schemeClr val="accent1"/>
          </a:lnRef>
          <a:fillRef idx="0">
            <a:schemeClr val="accent1"/>
          </a:fillRef>
          <a:effectRef idx="1">
            <a:schemeClr val="accent1"/>
          </a:effectRef>
          <a:fontRef idx="minor">
            <a:schemeClr val="tx1"/>
          </a:fontRef>
        </p:style>
      </p:cxnSp>
      <p:cxnSp>
        <p:nvCxnSpPr>
          <p:cNvPr id="26" name="Curved Connector 25"/>
          <p:cNvCxnSpPr>
            <a:endCxn id="8" idx="4"/>
          </p:cNvCxnSpPr>
          <p:nvPr/>
        </p:nvCxnSpPr>
        <p:spPr>
          <a:xfrm flipV="1">
            <a:off x="8345480" y="3537222"/>
            <a:ext cx="972936" cy="925649"/>
          </a:xfrm>
          <a:prstGeom prst="curvedConnector2">
            <a:avLst/>
          </a:prstGeom>
          <a:ln>
            <a:solidFill>
              <a:schemeClr val="accent2"/>
            </a:solidFill>
            <a:tailEnd type="arrow"/>
          </a:ln>
        </p:spPr>
        <p:style>
          <a:lnRef idx="2">
            <a:schemeClr val="accent1"/>
          </a:lnRef>
          <a:fillRef idx="0">
            <a:schemeClr val="accent1"/>
          </a:fillRef>
          <a:effectRef idx="1">
            <a:schemeClr val="accent1"/>
          </a:effectRef>
          <a:fontRef idx="minor">
            <a:schemeClr val="tx1"/>
          </a:fontRef>
        </p:style>
      </p:cxnSp>
      <p:sp>
        <p:nvSpPr>
          <p:cNvPr id="2049" name="Vertical Scroll 2048"/>
          <p:cNvSpPr/>
          <p:nvPr/>
        </p:nvSpPr>
        <p:spPr>
          <a:xfrm>
            <a:off x="6873547" y="3987925"/>
            <a:ext cx="1653560" cy="1865576"/>
          </a:xfrm>
          <a:prstGeom prst="verticalScroll">
            <a:avLst/>
          </a:prstGeom>
        </p:spPr>
        <p:style>
          <a:lnRef idx="1">
            <a:schemeClr val="accent2"/>
          </a:lnRef>
          <a:fillRef idx="2">
            <a:schemeClr val="accent2"/>
          </a:fillRef>
          <a:effectRef idx="1">
            <a:schemeClr val="accent2"/>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381" b="0" i="0" u="none" strike="noStrike" kern="1200" cap="none" spc="0" normalizeH="0" baseline="0" noProof="0" dirty="0">
                <a:ln>
                  <a:noFill/>
                </a:ln>
                <a:solidFill>
                  <a:prstClr val="black"/>
                </a:solidFill>
                <a:effectLst/>
                <a:uLnTx/>
                <a:uFillTx/>
                <a:latin typeface="Gill Sans MT" panose="020B0502020104020203" pitchFamily="34" charset="0"/>
                <a:ea typeface="+mn-ea"/>
                <a:cs typeface="+mn-cs"/>
              </a:rPr>
              <a:t>Data Analysis &amp; Draft Reports </a:t>
            </a:r>
          </a:p>
        </p:txBody>
      </p:sp>
      <p:sp>
        <p:nvSpPr>
          <p:cNvPr id="36" name="Vertical Scroll 35"/>
          <p:cNvSpPr/>
          <p:nvPr/>
        </p:nvSpPr>
        <p:spPr>
          <a:xfrm>
            <a:off x="10387926" y="3976517"/>
            <a:ext cx="1743894" cy="1865576"/>
          </a:xfrm>
          <a:prstGeom prst="verticalScroll">
            <a:avLst/>
          </a:prstGeom>
        </p:spPr>
        <p:style>
          <a:lnRef idx="1">
            <a:schemeClr val="accent2"/>
          </a:lnRef>
          <a:fillRef idx="2">
            <a:schemeClr val="accent2"/>
          </a:fillRef>
          <a:effectRef idx="1">
            <a:schemeClr val="accent2"/>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381" b="0" i="0" u="none" strike="noStrike" kern="1200" cap="none" spc="0" normalizeH="0" baseline="0" noProof="0" dirty="0">
                <a:ln>
                  <a:noFill/>
                </a:ln>
                <a:solidFill>
                  <a:prstClr val="black"/>
                </a:solidFill>
                <a:effectLst/>
                <a:uLnTx/>
                <a:uFillTx/>
                <a:latin typeface="Gill Sans MT" panose="020B0502020104020203" pitchFamily="34" charset="0"/>
                <a:ea typeface="+mn-ea"/>
                <a:cs typeface="+mn-cs"/>
              </a:rPr>
              <a:t>Final Reports and Outputs</a:t>
            </a:r>
          </a:p>
        </p:txBody>
      </p:sp>
      <p:sp>
        <p:nvSpPr>
          <p:cNvPr id="2059" name="7-Point Star 2058"/>
          <p:cNvSpPr/>
          <p:nvPr/>
        </p:nvSpPr>
        <p:spPr>
          <a:xfrm>
            <a:off x="2618522" y="4141960"/>
            <a:ext cx="2384756" cy="1620255"/>
          </a:xfrm>
          <a:prstGeom prst="star7">
            <a:avLst/>
          </a:prstGeom>
        </p:spPr>
        <p:style>
          <a:lnRef idx="1">
            <a:schemeClr val="accent2"/>
          </a:lnRef>
          <a:fillRef idx="2">
            <a:schemeClr val="accent2"/>
          </a:fillRef>
          <a:effectRef idx="1">
            <a:schemeClr val="accent2"/>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381" b="0" i="0" u="none" strike="noStrike" kern="1200" cap="none" spc="0" normalizeH="0" baseline="0" noProof="0" dirty="0">
                <a:ln>
                  <a:noFill/>
                </a:ln>
                <a:solidFill>
                  <a:prstClr val="black"/>
                </a:solidFill>
                <a:effectLst/>
                <a:uLnTx/>
                <a:uFillTx/>
                <a:latin typeface="Gill Sans MT" panose="020B0502020104020203" pitchFamily="34" charset="0"/>
                <a:ea typeface="+mn-ea"/>
                <a:cs typeface="+mn-cs"/>
              </a:rPr>
              <a:t>Conduct NSCA</a:t>
            </a:r>
          </a:p>
        </p:txBody>
      </p:sp>
      <p:cxnSp>
        <p:nvCxnSpPr>
          <p:cNvPr id="55" name="Curved Connector 54"/>
          <p:cNvCxnSpPr>
            <a:stCxn id="8" idx="6"/>
          </p:cNvCxnSpPr>
          <p:nvPr/>
        </p:nvCxnSpPr>
        <p:spPr>
          <a:xfrm flipV="1">
            <a:off x="10565202" y="2093169"/>
            <a:ext cx="694672" cy="850717"/>
          </a:xfrm>
          <a:prstGeom prst="curvedConnector2">
            <a:avLst/>
          </a:prstGeom>
          <a:ln>
            <a:solidFill>
              <a:schemeClr val="accent2"/>
            </a:solidFill>
            <a:tailEnd type="arrow"/>
          </a:ln>
        </p:spPr>
        <p:style>
          <a:lnRef idx="2">
            <a:schemeClr val="accent1"/>
          </a:lnRef>
          <a:fillRef idx="0">
            <a:schemeClr val="accent1"/>
          </a:fillRef>
          <a:effectRef idx="1">
            <a:schemeClr val="accent1"/>
          </a:effectRef>
          <a:fontRef idx="minor">
            <a:schemeClr val="tx1"/>
          </a:fontRef>
        </p:style>
      </p:cxnSp>
      <p:cxnSp>
        <p:nvCxnSpPr>
          <p:cNvPr id="63" name="Curved Connector 62"/>
          <p:cNvCxnSpPr>
            <a:stCxn id="8" idx="6"/>
            <a:endCxn id="36" idx="0"/>
          </p:cNvCxnSpPr>
          <p:nvPr/>
        </p:nvCxnSpPr>
        <p:spPr>
          <a:xfrm>
            <a:off x="10565202" y="2943886"/>
            <a:ext cx="694672" cy="1032631"/>
          </a:xfrm>
          <a:prstGeom prst="curvedConnector2">
            <a:avLst/>
          </a:prstGeom>
          <a:ln>
            <a:solidFill>
              <a:schemeClr val="accent2"/>
            </a:solidFill>
            <a:tailEnd type="arrow"/>
          </a:ln>
        </p:spPr>
        <p:style>
          <a:lnRef idx="2">
            <a:schemeClr val="accent1"/>
          </a:lnRef>
          <a:fillRef idx="0">
            <a:schemeClr val="accent1"/>
          </a:fillRef>
          <a:effectRef idx="1">
            <a:schemeClr val="accent1"/>
          </a:effectRef>
          <a:fontRef idx="minor">
            <a:schemeClr val="tx1"/>
          </a:fontRef>
        </p:style>
      </p:cxnSp>
      <p:sp>
        <p:nvSpPr>
          <p:cNvPr id="49" name="Rectangle 48"/>
          <p:cNvSpPr/>
          <p:nvPr/>
        </p:nvSpPr>
        <p:spPr>
          <a:xfrm rot="3168444">
            <a:off x="9987724" y="1002105"/>
            <a:ext cx="1842812" cy="458715"/>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381" b="1" i="0" u="none" strike="noStrike" kern="1200" cap="none" spc="0" normalizeH="0" baseline="0" noProof="0" dirty="0">
                <a:ln>
                  <a:noFill/>
                </a:ln>
                <a:solidFill>
                  <a:prstClr val="black"/>
                </a:solidFill>
                <a:effectLst/>
                <a:uLnTx/>
                <a:uFillTx/>
                <a:latin typeface="Calibri" panose="020F0502020204030204"/>
                <a:ea typeface="+mn-ea"/>
                <a:cs typeface="+mn-cs"/>
              </a:rPr>
              <a:t>Take Action!!</a:t>
            </a:r>
          </a:p>
        </p:txBody>
      </p:sp>
      <p:sp>
        <p:nvSpPr>
          <p:cNvPr id="85" name="Title 4"/>
          <p:cNvSpPr txBox="1">
            <a:spLocks/>
          </p:cNvSpPr>
          <p:nvPr/>
        </p:nvSpPr>
        <p:spPr>
          <a:xfrm>
            <a:off x="891776" y="906792"/>
            <a:ext cx="10280701" cy="610598"/>
          </a:xfrm>
          <a:prstGeom prst="rect">
            <a:avLst/>
          </a:prstGeom>
        </p:spPr>
        <p:txBody>
          <a:bodyPr vert="horz" lIns="120949" tIns="60475" rIns="120949" bIns="60475" rtlCol="0" anchor="b" anchorCtr="0">
            <a:spAutoFit/>
          </a:bodyPr>
          <a:lstStyle>
            <a:lvl1pPr algn="l" defTabSz="457200" rtl="0" eaLnBrk="1" latinLnBrk="0" hangingPunct="1">
              <a:spcBef>
                <a:spcPct val="0"/>
              </a:spcBef>
              <a:buNone/>
              <a:defRPr sz="2400" b="0" i="0" kern="1200">
                <a:solidFill>
                  <a:srgbClr val="BA0C2F"/>
                </a:solidFill>
                <a:latin typeface="Gill Sans MT"/>
                <a:ea typeface="+mj-ea"/>
                <a:cs typeface="Gill Sans MT"/>
              </a:defRPr>
            </a:lvl1pPr>
          </a:lstStyle>
          <a:p>
            <a:pPr marL="453554" marR="0" lvl="0" indent="-453554" algn="l" defTabSz="457200" rtl="0" eaLnBrk="1" fontAlgn="auto" latinLnBrk="0" hangingPunct="1">
              <a:lnSpc>
                <a:spcPct val="100000"/>
              </a:lnSpc>
              <a:spcBef>
                <a:spcPct val="0"/>
              </a:spcBef>
              <a:spcAft>
                <a:spcPts val="0"/>
              </a:spcAft>
              <a:buClrTx/>
              <a:buSzTx/>
              <a:buFont typeface="Arial" panose="020B0604020202020204" pitchFamily="34" charset="0"/>
              <a:buChar char="•"/>
              <a:tabLst/>
              <a:defRPr/>
            </a:pPr>
            <a:r>
              <a:rPr kumimoji="0" lang="en-US" sz="3174" b="1" i="0" u="none" strike="noStrike" kern="1200" cap="none" spc="0" normalizeH="0" baseline="0" noProof="0" dirty="0">
                <a:ln>
                  <a:noFill/>
                </a:ln>
                <a:solidFill>
                  <a:prstClr val="black"/>
                </a:solidFill>
                <a:effectLst/>
                <a:uLnTx/>
                <a:uFillTx/>
                <a:latin typeface="Gill Sans MT"/>
                <a:ea typeface="+mj-ea"/>
              </a:rPr>
              <a:t>Adapt to local context and expectations</a:t>
            </a:r>
          </a:p>
        </p:txBody>
      </p:sp>
      <p:sp>
        <p:nvSpPr>
          <p:cNvPr id="51" name="Up Arrow 50"/>
          <p:cNvSpPr/>
          <p:nvPr/>
        </p:nvSpPr>
        <p:spPr>
          <a:xfrm>
            <a:off x="2150379" y="5937194"/>
            <a:ext cx="411516" cy="353719"/>
          </a:xfrm>
          <a:prstGeom prst="upArrow">
            <a:avLst/>
          </a:prstGeom>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381"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88" name="Up Arrow 87"/>
          <p:cNvSpPr/>
          <p:nvPr/>
        </p:nvSpPr>
        <p:spPr>
          <a:xfrm>
            <a:off x="566037" y="5937194"/>
            <a:ext cx="411516" cy="353719"/>
          </a:xfrm>
          <a:prstGeom prst="upArrow">
            <a:avLst/>
          </a:prstGeom>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381"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89" name="Up Arrow 88"/>
          <p:cNvSpPr/>
          <p:nvPr/>
        </p:nvSpPr>
        <p:spPr>
          <a:xfrm>
            <a:off x="3710656" y="5937194"/>
            <a:ext cx="411516" cy="353719"/>
          </a:xfrm>
          <a:prstGeom prst="upArrow">
            <a:avLst/>
          </a:prstGeom>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381"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90" name="Up Arrow 89"/>
          <p:cNvSpPr/>
          <p:nvPr/>
        </p:nvSpPr>
        <p:spPr>
          <a:xfrm>
            <a:off x="7577197" y="5937194"/>
            <a:ext cx="411516" cy="353719"/>
          </a:xfrm>
          <a:prstGeom prst="upArrow">
            <a:avLst/>
          </a:prstGeom>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381"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91" name="Up Arrow 90"/>
          <p:cNvSpPr/>
          <p:nvPr/>
        </p:nvSpPr>
        <p:spPr>
          <a:xfrm>
            <a:off x="9233732" y="5937194"/>
            <a:ext cx="411516" cy="353719"/>
          </a:xfrm>
          <a:prstGeom prst="upArrow">
            <a:avLst/>
          </a:prstGeom>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381"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92" name="Up Arrow 91"/>
          <p:cNvSpPr/>
          <p:nvPr/>
        </p:nvSpPr>
        <p:spPr>
          <a:xfrm>
            <a:off x="11046682" y="5937194"/>
            <a:ext cx="411516" cy="353719"/>
          </a:xfrm>
          <a:prstGeom prst="upArrow">
            <a:avLst/>
          </a:prstGeom>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381"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50" name="Up Arrow Callout 49"/>
          <p:cNvSpPr/>
          <p:nvPr/>
        </p:nvSpPr>
        <p:spPr>
          <a:xfrm>
            <a:off x="362423" y="5956191"/>
            <a:ext cx="11476783" cy="764489"/>
          </a:xfrm>
          <a:prstGeom prst="upArrowCallout">
            <a:avLst/>
          </a:prstGeom>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381" b="0" i="0" u="none" strike="noStrike" kern="1200" cap="none" spc="0" normalizeH="0" baseline="0" noProof="0" dirty="0">
                <a:ln>
                  <a:noFill/>
                </a:ln>
                <a:solidFill>
                  <a:prstClr val="white"/>
                </a:solidFill>
                <a:effectLst/>
                <a:uLnTx/>
                <a:uFillTx/>
                <a:latin typeface="Calibri" panose="020F0502020204030204"/>
                <a:ea typeface="+mn-ea"/>
                <a:cs typeface="+mn-cs"/>
              </a:rPr>
              <a:t>Stakeholder Engagement Throughout – use multiple means &amp; mechanisms </a:t>
            </a:r>
          </a:p>
        </p:txBody>
      </p:sp>
      <p:sp>
        <p:nvSpPr>
          <p:cNvPr id="25" name="Oval 24"/>
          <p:cNvSpPr/>
          <p:nvPr/>
        </p:nvSpPr>
        <p:spPr>
          <a:xfrm>
            <a:off x="11515" y="4171369"/>
            <a:ext cx="1519510" cy="1620255"/>
          </a:xfrm>
          <a:prstGeom prst="ellipse">
            <a:avLst/>
          </a:prstGeom>
        </p:spPr>
        <p:style>
          <a:lnRef idx="1">
            <a:schemeClr val="accent2"/>
          </a:lnRef>
          <a:fillRef idx="2">
            <a:schemeClr val="accent2"/>
          </a:fillRef>
          <a:effectRef idx="1">
            <a:schemeClr val="accent2"/>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381" b="0" i="0" u="none" strike="noStrike" kern="1200" cap="none" spc="0" normalizeH="0" baseline="0" noProof="0" dirty="0" smtClean="0">
                <a:ln>
                  <a:noFill/>
                </a:ln>
                <a:solidFill>
                  <a:prstClr val="black"/>
                </a:solidFill>
                <a:effectLst/>
                <a:uLnTx/>
                <a:uFillTx/>
                <a:latin typeface="Gill Sans MT" panose="020B0502020104020203" pitchFamily="34" charset="0"/>
                <a:ea typeface="+mn-ea"/>
                <a:cs typeface="+mn-cs"/>
              </a:rPr>
              <a:t>Define Scope</a:t>
            </a:r>
            <a:endParaRPr kumimoji="0" lang="en-US" sz="2381" b="0" i="0" u="none" strike="noStrike" kern="1200" cap="none" spc="0" normalizeH="0" baseline="0" noProof="0" dirty="0">
              <a:ln>
                <a:noFill/>
              </a:ln>
              <a:solidFill>
                <a:prstClr val="black"/>
              </a:solidFill>
              <a:effectLst/>
              <a:uLnTx/>
              <a:uFillTx/>
              <a:latin typeface="Gill Sans MT" panose="020B0502020104020203" pitchFamily="34" charset="0"/>
              <a:ea typeface="+mn-ea"/>
              <a:cs typeface="+mn-cs"/>
            </a:endParaRPr>
          </a:p>
        </p:txBody>
      </p:sp>
      <p:cxnSp>
        <p:nvCxnSpPr>
          <p:cNvPr id="38" name="Curved Connector 37"/>
          <p:cNvCxnSpPr>
            <a:stCxn id="25" idx="7"/>
            <a:endCxn id="3" idx="4"/>
          </p:cNvCxnSpPr>
          <p:nvPr/>
        </p:nvCxnSpPr>
        <p:spPr>
          <a:xfrm rot="5400000" flipH="1" flipV="1">
            <a:off x="1307786" y="3537938"/>
            <a:ext cx="871425" cy="870000"/>
          </a:xfrm>
          <a:prstGeom prst="curvedConnector3">
            <a:avLst>
              <a:gd name="adj1" fmla="val 50000"/>
            </a:avLst>
          </a:prstGeom>
          <a:ln>
            <a:solidFill>
              <a:schemeClr val="accent2"/>
            </a:solidFill>
            <a:tailEnd type="arrow"/>
          </a:ln>
        </p:spPr>
        <p:style>
          <a:lnRef idx="2">
            <a:schemeClr val="accent1"/>
          </a:lnRef>
          <a:fillRef idx="0">
            <a:schemeClr val="accent1"/>
          </a:fillRef>
          <a:effectRef idx="1">
            <a:schemeClr val="accent1"/>
          </a:effectRef>
          <a:fontRef idx="minor">
            <a:schemeClr val="tx1"/>
          </a:fontRef>
        </p:style>
      </p:cxnSp>
      <p:sp>
        <p:nvSpPr>
          <p:cNvPr id="43" name="Up Arrow 42"/>
          <p:cNvSpPr/>
          <p:nvPr/>
        </p:nvSpPr>
        <p:spPr>
          <a:xfrm>
            <a:off x="11427690" y="5921146"/>
            <a:ext cx="411516" cy="353719"/>
          </a:xfrm>
          <a:prstGeom prst="upArrow">
            <a:avLst/>
          </a:prstGeom>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381"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12790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6244119" y="220338"/>
            <a:ext cx="5640475" cy="1487276"/>
          </a:xfrm>
        </p:spPr>
        <p:txBody>
          <a:bodyPr>
            <a:noAutofit/>
          </a:bodyPr>
          <a:lstStyle/>
          <a:p>
            <a:r>
              <a:rPr lang="en-US" sz="3200" dirty="0">
                <a:solidFill>
                  <a:srgbClr val="C00000"/>
                </a:solidFill>
                <a:latin typeface="Gill Sans MT" panose="020B0502020104020203" pitchFamily="34" charset="0"/>
              </a:rPr>
              <a:t>NSCA should be part of an overall, in-country supply chain improvement process</a:t>
            </a:r>
          </a:p>
        </p:txBody>
      </p:sp>
      <p:sp>
        <p:nvSpPr>
          <p:cNvPr id="14" name="Content Placeholder 13"/>
          <p:cNvSpPr>
            <a:spLocks noGrp="1"/>
          </p:cNvSpPr>
          <p:nvPr>
            <p:ph idx="1"/>
          </p:nvPr>
        </p:nvSpPr>
        <p:spPr>
          <a:xfrm>
            <a:off x="6167927" y="1729047"/>
            <a:ext cx="5496620" cy="6140923"/>
          </a:xfrm>
        </p:spPr>
        <p:txBody>
          <a:bodyPr>
            <a:normAutofit/>
          </a:bodyPr>
          <a:lstStyle/>
          <a:p>
            <a:pPr>
              <a:buFont typeface="Wingdings" panose="05000000000000000000" pitchFamily="2" charset="2"/>
              <a:buChar char="ü"/>
            </a:pPr>
            <a:r>
              <a:rPr lang="en-US" sz="2381" dirty="0">
                <a:latin typeface="Gill Sans MT" panose="020B0502020104020203" pitchFamily="34" charset="0"/>
              </a:rPr>
              <a:t>Country engagement and involvement throughout  the process is critical – include both Government and Partners, as well as “non-traditional” stakeholders.</a:t>
            </a:r>
          </a:p>
          <a:p>
            <a:pPr>
              <a:buFont typeface="Wingdings" panose="05000000000000000000" pitchFamily="2" charset="2"/>
              <a:buChar char="ü"/>
            </a:pPr>
            <a:endParaRPr lang="en-US" sz="2381" dirty="0">
              <a:latin typeface="Gill Sans MT" panose="020B0502020104020203" pitchFamily="34" charset="0"/>
            </a:endParaRPr>
          </a:p>
          <a:p>
            <a:pPr>
              <a:buFont typeface="Wingdings" panose="05000000000000000000" pitchFamily="2" charset="2"/>
              <a:buChar char="ü"/>
            </a:pPr>
            <a:r>
              <a:rPr lang="en-US" sz="2381" dirty="0" smtClean="0">
                <a:latin typeface="Gill Sans MT" panose="020B0502020104020203" pitchFamily="34" charset="0"/>
              </a:rPr>
              <a:t>Assessment or Situation analysis </a:t>
            </a:r>
            <a:r>
              <a:rPr lang="en-US" sz="2381" dirty="0">
                <a:latin typeface="Gill Sans MT" panose="020B0502020104020203" pitchFamily="34" charset="0"/>
              </a:rPr>
              <a:t>is one (critical step) in the larger performance improvement process.</a:t>
            </a:r>
          </a:p>
          <a:p>
            <a:pPr>
              <a:buFont typeface="Wingdings" panose="05000000000000000000" pitchFamily="2" charset="2"/>
              <a:buChar char="ü"/>
            </a:pPr>
            <a:endParaRPr lang="en-US" sz="2381" dirty="0">
              <a:latin typeface="Gill Sans MT" panose="020B0502020104020203" pitchFamily="34" charset="0"/>
            </a:endParaRPr>
          </a:p>
          <a:p>
            <a:pPr lvl="0">
              <a:buFont typeface="Wingdings" panose="05000000000000000000" pitchFamily="2" charset="2"/>
              <a:buChar char="ü"/>
            </a:pPr>
            <a:r>
              <a:rPr lang="en-US" sz="2381" dirty="0">
                <a:latin typeface="Gill Sans MT" panose="020B0502020104020203" pitchFamily="34" charset="0"/>
              </a:rPr>
              <a:t>Ensure government &amp; stakeholders see benefits of doing the assessment and have a plan for how they will use the results.</a:t>
            </a:r>
          </a:p>
        </p:txBody>
      </p:sp>
      <p:sp>
        <p:nvSpPr>
          <p:cNvPr id="8" name="Bevel 24"/>
          <p:cNvSpPr/>
          <p:nvPr/>
        </p:nvSpPr>
        <p:spPr>
          <a:xfrm>
            <a:off x="626109" y="203604"/>
            <a:ext cx="5321774" cy="1350602"/>
          </a:xfrm>
          <a:prstGeom prst="ellipseRibbon">
            <a:avLst>
              <a:gd name="adj1" fmla="val 22386"/>
              <a:gd name="adj2" fmla="val 71241"/>
              <a:gd name="adj3" fmla="val 12500"/>
            </a:avLst>
          </a:prstGeom>
          <a:gradFill rotWithShape="1">
            <a:gsLst>
              <a:gs pos="0">
                <a:srgbClr val="F79646">
                  <a:tint val="50000"/>
                  <a:satMod val="300000"/>
                </a:srgbClr>
              </a:gs>
              <a:gs pos="35000">
                <a:srgbClr val="F79646">
                  <a:tint val="37000"/>
                  <a:satMod val="300000"/>
                </a:srgbClr>
              </a:gs>
              <a:gs pos="100000">
                <a:srgbClr val="F79646">
                  <a:tint val="15000"/>
                  <a:satMod val="350000"/>
                </a:srgbClr>
              </a:gs>
            </a:gsLst>
            <a:lin ang="16200000" scaled="1"/>
          </a:gradFill>
          <a:ln w="9525" cap="flat" cmpd="sng" algn="ctr">
            <a:solidFill>
              <a:srgbClr val="F79646">
                <a:shade val="95000"/>
                <a:satMod val="105000"/>
              </a:srgbClr>
            </a:solidFill>
            <a:prstDash val="solid"/>
          </a:ln>
          <a:effectLst>
            <a:outerShdw blurRad="40000" dist="20000" dir="5400000" rotWithShape="0">
              <a:srgbClr val="000000">
                <a:alpha val="38000"/>
              </a:srgbClr>
            </a:outerShdw>
          </a:effectLst>
        </p:spPr>
        <p:txBody>
          <a:bodyPr wrap="square" tIns="0" bIns="0" rtlCol="0" anchor="ctr">
            <a:noAutofit/>
          </a:bodyPr>
          <a:lstStyle/>
          <a:p>
            <a:pPr algn="ctr" defTabSz="1209477">
              <a:lnSpc>
                <a:spcPct val="115000"/>
              </a:lnSpc>
              <a:tabLst>
                <a:tab pos="907108" algn="ctr"/>
                <a:tab pos="2721323" algn="ctr"/>
              </a:tabLst>
              <a:defRPr/>
            </a:pPr>
            <a:r>
              <a:rPr lang="en-GB" sz="1455" u="sng" dirty="0">
                <a:solidFill>
                  <a:srgbClr val="000000"/>
                </a:solidFill>
                <a:latin typeface="Calibri"/>
                <a:ea typeface="Times New Roman"/>
                <a:cs typeface="Times New Roman"/>
              </a:rPr>
              <a:t>Overarching Principles</a:t>
            </a:r>
            <a:endParaRPr lang="en-US" sz="1455" kern="0" dirty="0">
              <a:solidFill>
                <a:sysClr val="windowText" lastClr="000000"/>
              </a:solidFill>
              <a:latin typeface="Cambria"/>
              <a:ea typeface="Times New Roman"/>
              <a:cs typeface="Times New Roman"/>
            </a:endParaRPr>
          </a:p>
          <a:p>
            <a:pPr defTabSz="1209477">
              <a:lnSpc>
                <a:spcPct val="115000"/>
              </a:lnSpc>
              <a:tabLst>
                <a:tab pos="755923" algn="ctr"/>
                <a:tab pos="2721323" algn="ctr"/>
              </a:tabLst>
              <a:defRPr/>
            </a:pPr>
            <a:r>
              <a:rPr lang="en-GB" sz="1190" dirty="0">
                <a:solidFill>
                  <a:srgbClr val="FF0000"/>
                </a:solidFill>
                <a:latin typeface="Calibri"/>
                <a:ea typeface="Times New Roman"/>
                <a:cs typeface="Times New Roman"/>
              </a:rPr>
              <a:t>	</a:t>
            </a:r>
            <a:r>
              <a:rPr lang="en-GB" sz="1323" dirty="0">
                <a:solidFill>
                  <a:srgbClr val="FF0000"/>
                </a:solidFill>
                <a:latin typeface="Calibri"/>
                <a:ea typeface="Times New Roman"/>
                <a:cs typeface="Times New Roman"/>
              </a:rPr>
              <a:t>Government Led</a:t>
            </a:r>
            <a:r>
              <a:rPr lang="en-GB" sz="1323" dirty="0">
                <a:solidFill>
                  <a:srgbClr val="000000"/>
                </a:solidFill>
                <a:latin typeface="Calibri"/>
                <a:ea typeface="Times New Roman"/>
                <a:cs typeface="Times New Roman"/>
              </a:rPr>
              <a:t>	End-User Oriented</a:t>
            </a:r>
            <a:endParaRPr lang="en-US" sz="1455" kern="0" dirty="0">
              <a:solidFill>
                <a:sysClr val="windowText" lastClr="000000"/>
              </a:solidFill>
              <a:latin typeface="Cambria"/>
              <a:ea typeface="Times New Roman"/>
              <a:cs typeface="Times New Roman"/>
            </a:endParaRPr>
          </a:p>
          <a:p>
            <a:pPr defTabSz="1209477">
              <a:lnSpc>
                <a:spcPct val="115000"/>
              </a:lnSpc>
              <a:tabLst>
                <a:tab pos="755923" algn="ctr"/>
                <a:tab pos="2721323" algn="ctr"/>
              </a:tabLst>
              <a:defRPr/>
            </a:pPr>
            <a:r>
              <a:rPr lang="en-GB" sz="1323" dirty="0">
                <a:solidFill>
                  <a:srgbClr val="000000"/>
                </a:solidFill>
                <a:latin typeface="Calibri"/>
                <a:ea typeface="Times New Roman"/>
                <a:cs typeface="Times New Roman"/>
              </a:rPr>
              <a:t>	</a:t>
            </a:r>
            <a:r>
              <a:rPr lang="en-GB" sz="1323" dirty="0">
                <a:solidFill>
                  <a:srgbClr val="FF0000"/>
                </a:solidFill>
                <a:latin typeface="Calibri"/>
                <a:ea typeface="Times New Roman"/>
                <a:cs typeface="Times New Roman"/>
              </a:rPr>
              <a:t>Coordinated &amp; Collaborative</a:t>
            </a:r>
            <a:r>
              <a:rPr lang="en-GB" sz="1323" dirty="0">
                <a:solidFill>
                  <a:srgbClr val="000000"/>
                </a:solidFill>
                <a:latin typeface="Calibri"/>
                <a:ea typeface="Times New Roman"/>
                <a:cs typeface="Times New Roman"/>
              </a:rPr>
              <a:t>	Data Driven</a:t>
            </a:r>
            <a:endParaRPr lang="en-US" sz="1455" kern="0" dirty="0">
              <a:solidFill>
                <a:sysClr val="windowText" lastClr="000000"/>
              </a:solidFill>
              <a:latin typeface="Cambria"/>
              <a:ea typeface="Times New Roman"/>
              <a:cs typeface="Times New Roman"/>
            </a:endParaRPr>
          </a:p>
          <a:p>
            <a:pPr algn="ctr" defTabSz="1209477">
              <a:lnSpc>
                <a:spcPct val="115000"/>
              </a:lnSpc>
              <a:tabLst>
                <a:tab pos="755923" algn="ctr"/>
                <a:tab pos="2721323" algn="ctr"/>
              </a:tabLst>
              <a:defRPr/>
            </a:pPr>
            <a:r>
              <a:rPr lang="en-GB" sz="1323" dirty="0">
                <a:solidFill>
                  <a:srgbClr val="000000"/>
                </a:solidFill>
                <a:latin typeface="Calibri"/>
                <a:ea typeface="Times New Roman"/>
                <a:cs typeface="Times New Roman"/>
              </a:rPr>
              <a:t>Long-Term Commitment</a:t>
            </a:r>
            <a:endParaRPr lang="en-US" sz="1455" kern="0" dirty="0">
              <a:solidFill>
                <a:sysClr val="windowText" lastClr="000000"/>
              </a:solidFill>
              <a:latin typeface="Cambria"/>
              <a:ea typeface="Times New Roman"/>
              <a:cs typeface="Times New Roman"/>
            </a:endParaRPr>
          </a:p>
        </p:txBody>
      </p:sp>
      <p:sp>
        <p:nvSpPr>
          <p:cNvPr id="9" name="Rectangle 8"/>
          <p:cNvSpPr/>
          <p:nvPr/>
        </p:nvSpPr>
        <p:spPr>
          <a:xfrm rot="16200000">
            <a:off x="-1849351" y="4175451"/>
            <a:ext cx="4689663" cy="458587"/>
          </a:xfrm>
          <a:prstGeom prst="rect">
            <a:avLst/>
          </a:prstGeom>
        </p:spPr>
        <p:txBody>
          <a:bodyPr wrap="square">
            <a:spAutoFit/>
          </a:bodyPr>
          <a:lstStyle/>
          <a:p>
            <a:r>
              <a:rPr lang="en-US" sz="1190" dirty="0">
                <a:latin typeface="Gill Sans MT" panose="020B0502020104020203" pitchFamily="34" charset="0"/>
              </a:rPr>
              <a:t>Adapted from: UNICEF, 2016: </a:t>
            </a:r>
            <a:r>
              <a:rPr lang="en-US" sz="1190" i="1" dirty="0">
                <a:latin typeface="Gill Sans MT" panose="020B0502020104020203" pitchFamily="34" charset="0"/>
              </a:rPr>
              <a:t>Process Guide and Toolkit for Strengthening Public Health Supply Chains through Capacity Development</a:t>
            </a:r>
            <a:r>
              <a:rPr lang="en-US" sz="1190" dirty="0">
                <a:latin typeface="Gill Sans MT" panose="020B0502020104020203" pitchFamily="34" charset="0"/>
              </a:rPr>
              <a:t> </a:t>
            </a:r>
          </a:p>
        </p:txBody>
      </p:sp>
      <p:pic>
        <p:nvPicPr>
          <p:cNvPr id="10" name="Picture 59">
            <a:extLst>
              <a:ext uri="{FF2B5EF4-FFF2-40B4-BE49-F238E27FC236}">
                <a16:creationId xmlns:a16="http://schemas.microsoft.com/office/drawing/2014/main" xmlns="" id="{3E237844-4F7D-484D-BEFD-E9CC5A816E17}"/>
              </a:ext>
            </a:extLst>
          </p:cNvPr>
          <p:cNvPicPr>
            <a:picLocks noChangeAspect="1" noChangeArrowheads="1"/>
          </p:cNvPicPr>
          <p:nvPr/>
        </p:nvPicPr>
        <p:blipFill rotWithShape="1">
          <a:blip r:embed="rId3" cstate="print">
            <a:extLst>
              <a:ext uri="{28A0092B-C50C-407E-A947-70E740481C1C}">
                <a14:useLocalDpi xmlns:a14="http://schemas.microsoft.com/office/drawing/2010/main"/>
              </a:ext>
            </a:extLst>
          </a:blip>
          <a:srcRect l="8215" t="26686" r="50680"/>
          <a:stretch/>
        </p:blipFill>
        <p:spPr bwMode="auto">
          <a:xfrm>
            <a:off x="266186" y="1663106"/>
            <a:ext cx="4743119" cy="52949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0620998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49" name="Content Placeholder 1">
            <a:extLst>
              <a:ext uri="{FF2B5EF4-FFF2-40B4-BE49-F238E27FC236}">
                <a16:creationId xmlns:a16="http://schemas.microsoft.com/office/drawing/2014/main" xmlns="" id="{821CBC9D-6F7C-426C-ADD6-39BC2A088644}"/>
              </a:ext>
            </a:extLst>
          </p:cNvPr>
          <p:cNvSpPr>
            <a:spLocks noGrp="1"/>
          </p:cNvSpPr>
          <p:nvPr>
            <p:ph idx="1"/>
          </p:nvPr>
        </p:nvSpPr>
        <p:spPr>
          <a:xfrm>
            <a:off x="222779" y="819996"/>
            <a:ext cx="11643944" cy="5613691"/>
          </a:xfrm>
        </p:spPr>
        <p:txBody>
          <a:bodyPr>
            <a:noAutofit/>
          </a:bodyPr>
          <a:lstStyle/>
          <a:p>
            <a:pPr eaLnBrk="1" hangingPunct="1"/>
            <a:r>
              <a:rPr lang="en-US" altLang="en-US" sz="2910" dirty="0">
                <a:solidFill>
                  <a:schemeClr val="tx1"/>
                </a:solidFill>
                <a:latin typeface="Gill Sans MT" panose="020B0502020104020203" pitchFamily="34" charset="0"/>
                <a:cs typeface="Gill Sans MT" panose="020B0502020104020203" pitchFamily="34" charset="0"/>
              </a:rPr>
              <a:t>A communication strategy needs to be developed to foster stakeholder engagement.</a:t>
            </a:r>
          </a:p>
          <a:p>
            <a:pPr eaLnBrk="1" hangingPunct="1"/>
            <a:r>
              <a:rPr lang="en-US" altLang="en-US" sz="2910" dirty="0">
                <a:solidFill>
                  <a:schemeClr val="tx1"/>
                </a:solidFill>
                <a:latin typeface="Gill Sans MT" panose="020B0502020104020203" pitchFamily="34" charset="0"/>
                <a:cs typeface="Gill Sans MT" panose="020B0502020104020203" pitchFamily="34" charset="0"/>
              </a:rPr>
              <a:t>Preferred media or platform for communication must be sought and agreed with and among the stakeholders, including the government. </a:t>
            </a:r>
            <a:r>
              <a:rPr lang="en-US" altLang="en-US" sz="2910" dirty="0" smtClean="0">
                <a:solidFill>
                  <a:schemeClr val="tx1"/>
                </a:solidFill>
                <a:latin typeface="Gill Sans MT" panose="020B0502020104020203" pitchFamily="34" charset="0"/>
                <a:cs typeface="Gill Sans MT" panose="020B0502020104020203" pitchFamily="34" charset="0"/>
              </a:rPr>
              <a:t> </a:t>
            </a:r>
            <a:r>
              <a:rPr lang="en-US" altLang="en-US" sz="2910" smtClean="0">
                <a:solidFill>
                  <a:schemeClr val="tx1"/>
                </a:solidFill>
                <a:latin typeface="Gill Sans MT" panose="020B0502020104020203" pitchFamily="34" charset="0"/>
                <a:cs typeface="Gill Sans MT" panose="020B0502020104020203" pitchFamily="34" charset="0"/>
              </a:rPr>
              <a:t>These will </a:t>
            </a:r>
            <a:r>
              <a:rPr lang="en-US" altLang="en-US" sz="2910" dirty="0">
                <a:solidFill>
                  <a:schemeClr val="tx1"/>
                </a:solidFill>
                <a:latin typeface="Gill Sans MT" panose="020B0502020104020203" pitchFamily="34" charset="0"/>
                <a:cs typeface="Gill Sans MT" panose="020B0502020104020203" pitchFamily="34" charset="0"/>
              </a:rPr>
              <a:t>be used to share critical NSCA information and must be updated throughout the assessment.</a:t>
            </a:r>
          </a:p>
          <a:p>
            <a:pPr eaLnBrk="1" hangingPunct="1"/>
            <a:endParaRPr lang="en-US" altLang="en-US" sz="2910" dirty="0">
              <a:solidFill>
                <a:schemeClr val="tx1"/>
              </a:solidFill>
              <a:latin typeface="Gill Sans MT" panose="020B0502020104020203" pitchFamily="34" charset="0"/>
              <a:cs typeface="Gill Sans MT" panose="020B0502020104020203" pitchFamily="34" charset="0"/>
            </a:endParaRPr>
          </a:p>
          <a:p>
            <a:pPr eaLnBrk="1" hangingPunct="1"/>
            <a:r>
              <a:rPr lang="en-US" altLang="en-US" sz="2910" dirty="0">
                <a:solidFill>
                  <a:schemeClr val="tx1"/>
                </a:solidFill>
                <a:latin typeface="Gill Sans MT" panose="020B0502020104020203" pitchFamily="34" charset="0"/>
                <a:cs typeface="Gill Sans MT" panose="020B0502020104020203" pitchFamily="34" charset="0"/>
              </a:rPr>
              <a:t>Clearly delineate roles and responsibilities for communication with key stakeholders within the NSCA team.</a:t>
            </a:r>
          </a:p>
          <a:p>
            <a:pPr eaLnBrk="1" hangingPunct="1"/>
            <a:r>
              <a:rPr lang="en-US" altLang="en-US" sz="2910" dirty="0">
                <a:solidFill>
                  <a:schemeClr val="tx1"/>
                </a:solidFill>
                <a:latin typeface="Gill Sans MT" panose="020B0502020104020203" pitchFamily="34" charset="0"/>
                <a:cs typeface="Gill Sans MT" panose="020B0502020104020203" pitchFamily="34" charset="0"/>
              </a:rPr>
              <a:t>Assessment coordinator is tasked with providing regular updates to the assessment team members and stakeholders.</a:t>
            </a:r>
          </a:p>
        </p:txBody>
      </p:sp>
      <p:sp>
        <p:nvSpPr>
          <p:cNvPr id="104453" name="Title 5">
            <a:extLst>
              <a:ext uri="{FF2B5EF4-FFF2-40B4-BE49-F238E27FC236}">
                <a16:creationId xmlns:a16="http://schemas.microsoft.com/office/drawing/2014/main" xmlns="" id="{33C3CC3F-2565-408A-9F28-9E8D2705C524}"/>
              </a:ext>
            </a:extLst>
          </p:cNvPr>
          <p:cNvSpPr>
            <a:spLocks noGrp="1"/>
          </p:cNvSpPr>
          <p:nvPr>
            <p:ph type="title"/>
          </p:nvPr>
        </p:nvSpPr>
        <p:spPr>
          <a:xfrm>
            <a:off x="2205350" y="85976"/>
            <a:ext cx="8305801" cy="580800"/>
          </a:xfrm>
        </p:spPr>
        <p:txBody>
          <a:bodyPr/>
          <a:lstStyle/>
          <a:p>
            <a:pPr algn="ctr" eaLnBrk="1" hangingPunct="1"/>
            <a:r>
              <a:rPr lang="en-US" altLang="en-US" b="1" dirty="0">
                <a:latin typeface="Gill Sans MT" panose="020B0502020104020203" pitchFamily="34" charset="0"/>
                <a:cs typeface="Gill Sans MT" panose="020B0502020104020203" pitchFamily="34" charset="0"/>
              </a:rPr>
              <a:t>Team and Stakeholder Communications</a:t>
            </a:r>
          </a:p>
        </p:txBody>
      </p:sp>
      <p:sp>
        <p:nvSpPr>
          <p:cNvPr id="2" name="Slide Number Placeholder 1">
            <a:extLst>
              <a:ext uri="{FF2B5EF4-FFF2-40B4-BE49-F238E27FC236}">
                <a16:creationId xmlns:a16="http://schemas.microsoft.com/office/drawing/2014/main" xmlns="" id="{2B788228-DCEF-49C3-A332-10C13B009212}"/>
              </a:ext>
            </a:extLst>
          </p:cNvPr>
          <p:cNvSpPr>
            <a:spLocks noGrp="1"/>
          </p:cNvSpPr>
          <p:nvPr>
            <p:ph type="sldNum" sz="quarter" idx="4"/>
          </p:nvPr>
        </p:nvSpPr>
        <p:spPr/>
        <p:txBody>
          <a:bodyPr/>
          <a:lstStyle/>
          <a:p>
            <a:fld id="{42782948-4DBE-204D-AB9E-B65E067054AE}" type="slidenum">
              <a:rPr lang="en-US" smtClean="0"/>
              <a:pPr/>
              <a:t>9</a:t>
            </a:fld>
            <a:endParaRPr lang="en-US" dirty="0"/>
          </a:p>
        </p:txBody>
      </p:sp>
    </p:spTree>
    <p:extLst>
      <p:ext uri="{BB962C8B-B14F-4D97-AF65-F5344CB8AC3E}">
        <p14:creationId xmlns:p14="http://schemas.microsoft.com/office/powerpoint/2010/main" val="169471106"/>
      </p:ext>
    </p:extLst>
  </p:cSld>
  <p:clrMapOvr>
    <a:masterClrMapping/>
  </p:clrMapOvr>
</p:sld>
</file>

<file path=ppt/theme/theme1.xml><?xml version="1.0" encoding="utf-8"?>
<a:theme xmlns:a="http://schemas.openxmlformats.org/drawingml/2006/main" name="1_16.9-Template_12.7.2016">
  <a:themeElements>
    <a:clrScheme name="Custom 2">
      <a:dk1>
        <a:sysClr val="windowText" lastClr="000000"/>
      </a:dk1>
      <a:lt1>
        <a:srgbClr val="FFFFFF"/>
      </a:lt1>
      <a:dk2>
        <a:srgbClr val="002F6C"/>
      </a:dk2>
      <a:lt2>
        <a:srgbClr val="BA0C2F"/>
      </a:lt2>
      <a:accent1>
        <a:srgbClr val="002F6C"/>
      </a:accent1>
      <a:accent2>
        <a:srgbClr val="BA0C2F"/>
      </a:accent2>
      <a:accent3>
        <a:srgbClr val="6C6463"/>
      </a:accent3>
      <a:accent4>
        <a:srgbClr val="000000"/>
      </a:accent4>
      <a:accent5>
        <a:srgbClr val="CFCDC9"/>
      </a:accent5>
      <a:accent6>
        <a:srgbClr val="0067B9"/>
      </a:accent6>
      <a:hlink>
        <a:srgbClr val="6C6463"/>
      </a:hlink>
      <a:folHlink>
        <a:srgbClr val="CFCDC9"/>
      </a:folHlink>
    </a:clrScheme>
    <a:fontScheme name="Solstice">
      <a:majorFont>
        <a:latin typeface="Gill Sans MT"/>
        <a:ea typeface=""/>
        <a:cs typeface=""/>
        <a:font script="Grek" typeface="Corbel"/>
        <a:font script="Cyrl" typeface="Corbel"/>
        <a:font script="Jpan" typeface="ＭＳ ゴシック"/>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ill Sans MT"/>
        <a:ea typeface=""/>
        <a:cs typeface=""/>
        <a:font script="Grek" typeface="Corbel"/>
        <a:font script="Cyrl" typeface="Corbel"/>
        <a:font script="Jpan" typeface="ＭＳ ゴシック"/>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Project Technical Implementation" ma:contentTypeID="0x0101008DA58B5CA681664FAB24816C56F41085020073CD9A2FDE83D74A8AE87C5E6F6E6916" ma:contentTypeVersion="6" ma:contentTypeDescription="" ma:contentTypeScope="" ma:versionID="4e2c505bc6dd469b5fc4479c67e36d21">
  <xsd:schema xmlns:xsd="http://www.w3.org/2001/XMLSchema" xmlns:xs="http://www.w3.org/2001/XMLSchema" xmlns:p="http://schemas.microsoft.com/office/2006/metadata/properties" xmlns:ns2="8d7096d6-fc66-4344-9e3f-2445529a09f6" targetNamespace="http://schemas.microsoft.com/office/2006/metadata/properties" ma:root="true" ma:fieldsID="b2431dd1ba532b3876c3e935d2771db0" ns2:_="">
    <xsd:import namespace="8d7096d6-fc66-4344-9e3f-2445529a09f6"/>
    <xsd:element name="properties">
      <xsd:complexType>
        <xsd:sequence>
          <xsd:element name="documentManagement">
            <xsd:complexType>
              <xsd:all>
                <xsd:element ref="ns2:hbf0c10381aa4bd59932b5b7da857fed" minOccurs="0"/>
                <xsd:element ref="ns2:TaxCatchAll" minOccurs="0"/>
                <xsd:element ref="ns2:TaxCatchAllLabe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d7096d6-fc66-4344-9e3f-2445529a09f6" elementFormDefault="qualified">
    <xsd:import namespace="http://schemas.microsoft.com/office/2006/documentManagement/types"/>
    <xsd:import namespace="http://schemas.microsoft.com/office/infopath/2007/PartnerControls"/>
    <xsd:element name="hbf0c10381aa4bd59932b5b7da857fed" ma:index="8" nillable="true" ma:taxonomy="true" ma:internalName="hbf0c10381aa4bd59932b5b7da857fed" ma:taxonomyFieldName="Project_x0020_Document_x0020_Type" ma:displayName="Project Document Type" ma:default="" ma:fieldId="{1bf0c103-81aa-4bd5-9932-b5b7da857fed}" ma:sspId="822e118f-d533-465d-b5ca-7beed2256e09" ma:termSetId="d8a5acf7-091c-4877-b363-b3708ae07044" ma:anchorId="00000000-0000-0000-0000-000000000000" ma:open="false" ma:isKeyword="false">
      <xsd:complexType>
        <xsd:sequence>
          <xsd:element ref="pc:Terms" minOccurs="0" maxOccurs="1"/>
        </xsd:sequence>
      </xsd:complexType>
    </xsd:element>
    <xsd:element name="TaxCatchAll" ma:index="9" nillable="true" ma:displayName="Taxonomy Catch All Column" ma:hidden="true" ma:list="{55cf9c8a-78a3-4561-85a9-0a0514ac3c6b}" ma:internalName="TaxCatchAll" ma:showField="CatchAllData" ma:web="854bdaf2-bd23-4f9a-b8cb-7de5fd396210">
      <xsd:complexType>
        <xsd:complexContent>
          <xsd:extension base="dms:MultiChoiceLookup">
            <xsd:sequence>
              <xsd:element name="Value" type="dms:Lookup" maxOccurs="unbounded" minOccurs="0" nillable="true"/>
            </xsd:sequence>
          </xsd:extension>
        </xsd:complexContent>
      </xsd:complexType>
    </xsd:element>
    <xsd:element name="TaxCatchAllLabel" ma:index="10" nillable="true" ma:displayName="Taxonomy Catch All Column1" ma:hidden="true" ma:list="{55cf9c8a-78a3-4561-85a9-0a0514ac3c6b}" ma:internalName="TaxCatchAllLabel" ma:readOnly="true" ma:showField="CatchAllDataLabel" ma:web="854bdaf2-bd23-4f9a-b8cb-7de5fd396210">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haredContentType xmlns="Microsoft.SharePoint.Taxonomy.ContentTypeSync" SourceId="822e118f-d533-465d-b5ca-7beed2256e09" ContentTypeId="0x0101008DA58B5CA681664FAB24816C56F4108502" PreviousValue="false"/>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hbf0c10381aa4bd59932b5b7da857fed xmlns="8d7096d6-fc66-4344-9e3f-2445529a09f6">
      <Terms xmlns="http://schemas.microsoft.com/office/infopath/2007/PartnerControls"/>
    </hbf0c10381aa4bd59932b5b7da857fed>
    <TaxCatchAll xmlns="8d7096d6-fc66-4344-9e3f-2445529a09f6" xsi:nil="true"/>
  </documentManagement>
</p:properties>
</file>

<file path=customXml/itemProps1.xml><?xml version="1.0" encoding="utf-8"?>
<ds:datastoreItem xmlns:ds="http://schemas.openxmlformats.org/officeDocument/2006/customXml" ds:itemID="{C385B411-46CD-40DB-80CC-DA61D52CD6E6}"/>
</file>

<file path=customXml/itemProps2.xml><?xml version="1.0" encoding="utf-8"?>
<ds:datastoreItem xmlns:ds="http://schemas.openxmlformats.org/officeDocument/2006/customXml" ds:itemID="{04DF43FE-2FA5-4A37-84C7-296C9A079393}"/>
</file>

<file path=customXml/itemProps3.xml><?xml version="1.0" encoding="utf-8"?>
<ds:datastoreItem xmlns:ds="http://schemas.openxmlformats.org/officeDocument/2006/customXml" ds:itemID="{B628EFDC-0F92-453D-A720-AC680DD76EF8}"/>
</file>

<file path=customXml/itemProps4.xml><?xml version="1.0" encoding="utf-8"?>
<ds:datastoreItem xmlns:ds="http://schemas.openxmlformats.org/officeDocument/2006/customXml" ds:itemID="{DE4E1986-F6AA-4DBC-81AB-5B0197B09001}"/>
</file>

<file path=docProps/app.xml><?xml version="1.0" encoding="utf-8"?>
<Properties xmlns="http://schemas.openxmlformats.org/officeDocument/2006/extended-properties" xmlns:vt="http://schemas.openxmlformats.org/officeDocument/2006/docPropsVTypes">
  <TotalTime>138</TotalTime>
  <Words>1290</Words>
  <Application>Microsoft Office PowerPoint</Application>
  <PresentationFormat>Custom</PresentationFormat>
  <Paragraphs>121</Paragraphs>
  <Slides>11</Slides>
  <Notes>8</Notes>
  <HiddenSlides>0</HiddenSlides>
  <MMClips>0</MMClips>
  <ScaleCrop>false</ScaleCrop>
  <HeadingPairs>
    <vt:vector size="4" baseType="variant">
      <vt:variant>
        <vt:lpstr>Theme</vt:lpstr>
      </vt:variant>
      <vt:variant>
        <vt:i4>1</vt:i4>
      </vt:variant>
      <vt:variant>
        <vt:lpstr>Slide Titles</vt:lpstr>
      </vt:variant>
      <vt:variant>
        <vt:i4>11</vt:i4>
      </vt:variant>
    </vt:vector>
  </HeadingPairs>
  <TitlesOfParts>
    <vt:vector size="12" baseType="lpstr">
      <vt:lpstr>1_16.9-Template_12.7.2016</vt:lpstr>
      <vt:lpstr>PowerPoint Presentation</vt:lpstr>
      <vt:lpstr>PowerPoint Presentation</vt:lpstr>
      <vt:lpstr>Stakeholders - Introduction </vt:lpstr>
      <vt:lpstr>Stakeholder Engagement </vt:lpstr>
      <vt:lpstr>  Key Stakeholders</vt:lpstr>
      <vt:lpstr>Early Stakeholder Engagement</vt:lpstr>
      <vt:lpstr>Touch points for stakeholder coordination</vt:lpstr>
      <vt:lpstr>NSCA should be part of an overall, in-country supply chain improvement process</vt:lpstr>
      <vt:lpstr>Team and Stakeholder Communications</vt:lpstr>
      <vt:lpstr>Stakeholder Engagement Example </vt:lpstr>
      <vt:lpstr>Other Stakeholder Engagement Lessons and Experiences?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Brian Agbiriogu</dc:creator>
  <cp:lastModifiedBy>Kevin Pilz</cp:lastModifiedBy>
  <cp:revision>17</cp:revision>
  <dcterms:created xsi:type="dcterms:W3CDTF">2018-05-01T03:53:35Z</dcterms:created>
  <dcterms:modified xsi:type="dcterms:W3CDTF">2019-11-05T21:50:06Z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0x0101008DA58B5CA681664FAB24816C56F41085020073CD9A2FDE83D74A8AE87C5E6F6E6916</vt:lpwstr>
  </property>
  <property fmtid="{D5CDD505-2E9C-101B-9397-08002B2CF9AE}" pid="3" name="Project Document Type">
    <vt:lpwstr/>
  </property>
  <property fmtid="{D5CDD505-2E9C-101B-9397-08002B2CF9AE}" pid="4" name="MediaServiceImageTags">
    <vt:lpwstr/>
  </property>
  <property fmtid="{D5CDD505-2E9C-101B-9397-08002B2CF9AE}" pid="5" name="lcf76f155ced4ddcb4097134ff3c332f">
    <vt:lpwstr/>
  </property>
</Properties>
</file>