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notesSlides/notesSlide4.xml" ContentType="application/vnd.openxmlformats-officedocument.presentationml.notesSlide+xml"/>
  <Override PartName="/ppt/slideMasters/slideMaster1.xml" ContentType="application/vnd.openxmlformats-officedocument.presentationml.slideMaster+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Slides/notesSlide2.xml" ContentType="application/vnd.openxmlformats-officedocument.presentationml.notesSlid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2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notesSlides/notesSlide1.xml" ContentType="application/vnd.openxmlformats-officedocument.presentationml.notesSlide+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30.xml" ContentType="application/vnd.openxmlformats-officedocument.presentationml.slideLayout+xml"/>
  <Override PartName="/ppt/slideLayouts/slideLayout24.xml" ContentType="application/vnd.openxmlformats-officedocument.presentationml.slideLayout+xml"/>
  <Override PartName="/ppt/slideLayouts/slideLayout28.xml" ContentType="application/vnd.openxmlformats-officedocument.presentationml.slideLayout+xml"/>
  <Override PartName="/ppt/slideLayouts/slideLayout26.xml" ContentType="application/vnd.openxmlformats-officedocument.presentationml.slideLayout+xml"/>
  <Override PartName="/ppt/slideLayouts/slideLayout29.xml" ContentType="application/vnd.openxmlformats-officedocument.presentationml.slideLayout+xml"/>
  <Override PartName="/ppt/slideLayouts/slideLayout27.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ppt/metadata" ContentType="application/binary"/>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9"/>
  </p:notesMasterIdLst>
  <p:sldIdLst>
    <p:sldId id="281" r:id="rId2"/>
    <p:sldId id="282" r:id="rId3"/>
    <p:sldId id="283" r:id="rId4"/>
    <p:sldId id="284" r:id="rId5"/>
    <p:sldId id="286" r:id="rId6"/>
    <p:sldId id="287" r:id="rId7"/>
    <p:sldId id="288" r:id="rId8"/>
  </p:sldIdLst>
  <p:sldSz cx="9144000" cy="5184775"/>
  <p:notesSz cx="6858000" cy="9144000"/>
  <p:embeddedFontLst>
    <p:embeddedFont>
      <p:font typeface="Gill Sans" panose="020B0604020202020204" charset="0"/>
      <p:regular r:id="rId10"/>
      <p:bold r:id="rId11"/>
    </p:embeddedFont>
    <p:embeddedFont>
      <p:font typeface="Times" panose="02020603050405020304" pitchFamily="18" charset="0"/>
      <p:regular r:id="rId12"/>
      <p:bold r:id="rId13"/>
      <p:italic r:id="rId14"/>
      <p:boldItalic r:id="rId15"/>
    </p:embeddedFont>
    <p:embeddedFont>
      <p:font typeface="Calibri" panose="020F0502020204030204" pitchFamily="3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33">
          <p15:clr>
            <a:srgbClr val="A4A3A4"/>
          </p15:clr>
        </p15:guide>
        <p15:guide id="2" pos="2880">
          <p15:clr>
            <a:srgbClr val="A4A3A4"/>
          </p15:clr>
        </p15:guide>
      </p15:sld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0" roundtripDataSignature="AMtx7mg6uA6nPEXjpUYRA1xKcjUXx1FyN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rthur Ostreg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DBF4995A-3832-4E88-9F59-2001711282DA}">
  <a:tblStyle styleId="{DBF4995A-3832-4E88-9F59-2001711282DA}" styleName="Table_0">
    <a:wholeTbl>
      <a:tcTxStyle b="off" i="off">
        <a:font>
          <a:latin typeface="Gill Sans MT"/>
          <a:ea typeface="Gill Sans MT"/>
          <a:cs typeface="Gill Sans MT"/>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7EA"/>
          </a:solidFill>
        </a:fill>
      </a:tcStyle>
    </a:wholeTbl>
    <a:band1H>
      <a:tcTxStyle/>
      <a:tcStyle>
        <a:tcBdr/>
        <a:fill>
          <a:solidFill>
            <a:srgbClr val="CACCD3"/>
          </a:solidFill>
        </a:fill>
      </a:tcStyle>
    </a:band1H>
    <a:band2H>
      <a:tcTxStyle/>
      <a:tcStyle>
        <a:tcBdr/>
      </a:tcStyle>
    </a:band2H>
    <a:band1V>
      <a:tcTxStyle/>
      <a:tcStyle>
        <a:tcBdr/>
        <a:fill>
          <a:solidFill>
            <a:srgbClr val="CACCD3"/>
          </a:solidFill>
        </a:fill>
      </a:tcStyle>
    </a:band1V>
    <a:band2V>
      <a:tcTxStyle/>
      <a:tcStyle>
        <a:tcBdr/>
      </a:tcStyle>
    </a:band2V>
    <a:lastCol>
      <a:tcTxStyle b="on" i="off">
        <a:font>
          <a:latin typeface="Gill Sans MT"/>
          <a:ea typeface="Gill Sans MT"/>
          <a:cs typeface="Gill Sans MT"/>
        </a:font>
        <a:schemeClr val="lt1"/>
      </a:tcTxStyle>
      <a:tcStyle>
        <a:tcBdr/>
        <a:fill>
          <a:solidFill>
            <a:schemeClr val="accent1"/>
          </a:solidFill>
        </a:fill>
      </a:tcStyle>
    </a:lastCol>
    <a:firstCol>
      <a:tcTxStyle b="on" i="off">
        <a:font>
          <a:latin typeface="Gill Sans MT"/>
          <a:ea typeface="Gill Sans MT"/>
          <a:cs typeface="Gill Sans MT"/>
        </a:font>
        <a:schemeClr val="lt1"/>
      </a:tcTxStyle>
      <a:tcStyle>
        <a:tcBdr/>
        <a:fill>
          <a:solidFill>
            <a:schemeClr val="accent1"/>
          </a:solidFill>
        </a:fill>
      </a:tcStyle>
    </a:firstCol>
    <a:lastRow>
      <a:tcTxStyle b="on" i="off">
        <a:font>
          <a:latin typeface="Gill Sans MT"/>
          <a:ea typeface="Gill Sans MT"/>
          <a:cs typeface="Gill Sans MT"/>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Gill Sans MT"/>
          <a:ea typeface="Gill Sans MT"/>
          <a:cs typeface="Gill Sans MT"/>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B8EC1A41-4E87-4535-A0BD-8AA4C3FA1F6A}"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0" d="100"/>
          <a:sy n="100" d="100"/>
        </p:scale>
        <p:origin x="-58" y="-58"/>
      </p:cViewPr>
      <p:guideLst>
        <p:guide orient="horz" pos="1633"/>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51" Type="http://schemas.openxmlformats.org/officeDocument/2006/relationships/commentAuthors" Target="commentAuthors.xml"/><Relationship Id="rId3" Type="http://schemas.openxmlformats.org/officeDocument/2006/relationships/slide" Target="slides/slide2.xml"/><Relationship Id="rId50" Type="http://customschemas.google.com/relationships/presentationmetadata" Target="meta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59" Type="http://schemas.openxmlformats.org/officeDocument/2006/relationships/customXml" Target="../customXml/item4.xml"/><Relationship Id="rId2" Type="http://schemas.openxmlformats.org/officeDocument/2006/relationships/slide" Target="slides/slide1.xml"/><Relationship Id="rId16" Type="http://schemas.openxmlformats.org/officeDocument/2006/relationships/font" Target="fonts/font7.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3" Type="http://schemas.openxmlformats.org/officeDocument/2006/relationships/viewProps" Target="viewProps.xml"/><Relationship Id="rId58"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font" Target="fonts/font6.fntdata"/><Relationship Id="rId57" Type="http://schemas.openxmlformats.org/officeDocument/2006/relationships/customXml" Target="../customXml/item2.xml"/><Relationship Id="rId10" Type="http://schemas.openxmlformats.org/officeDocument/2006/relationships/font" Target="fonts/font1.fntdata"/><Relationship Id="rId19" Type="http://schemas.openxmlformats.org/officeDocument/2006/relationships/font" Target="fonts/font10.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56"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3538636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26: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03" name="Google Shape;503;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04" name="Google Shape;504;p2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Times"/>
                <a:ea typeface="Times"/>
                <a:cs typeface="Times"/>
                <a:sym typeface="Times"/>
              </a:rPr>
              <a:t>1</a:t>
            </a:fld>
            <a:endParaRPr sz="1200">
              <a:solidFill>
                <a:schemeClr val="dk1"/>
              </a:solidFill>
              <a:latin typeface="Times"/>
              <a:ea typeface="Times"/>
              <a:cs typeface="Times"/>
              <a:sym typeface="Time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3" name="Google Shape;513;p27: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8"/>
        <p:cNvGrpSpPr/>
        <p:nvPr/>
      </p:nvGrpSpPr>
      <p:grpSpPr>
        <a:xfrm>
          <a:off x="0" y="0"/>
          <a:ext cx="0" cy="0"/>
          <a:chOff x="0" y="0"/>
          <a:chExt cx="0" cy="0"/>
        </a:xfrm>
      </p:grpSpPr>
      <p:sp>
        <p:nvSpPr>
          <p:cNvPr id="519" name="Google Shape;519;p28: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0" name="Google Shape;520;p2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Note that these objectives align with the Primary and Secondary Objectives of the NSCA 2.0:</a:t>
            </a:r>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Primary Objective</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Inform and guide supply chain country and donor investments.  Identify and prioritize poor performing areas in the [public] health supply chain. Monitor the impact of specific supply chain improvement activities and/or investments.</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 </a:t>
            </a:r>
            <a:endParaRPr/>
          </a:p>
          <a:p>
            <a:pPr marL="0" lvl="0" indent="0" algn="l" rtl="0">
              <a:spcBef>
                <a:spcPts val="0"/>
              </a:spcBef>
              <a:spcAft>
                <a:spcPts val="0"/>
              </a:spcAft>
              <a:buNone/>
            </a:pPr>
            <a:r>
              <a:rPr lang="en-US" sz="1200" b="1">
                <a:solidFill>
                  <a:schemeClr val="dk1"/>
                </a:solidFill>
                <a:latin typeface="Calibri"/>
                <a:ea typeface="Calibri"/>
                <a:cs typeface="Calibri"/>
                <a:sym typeface="Calibri"/>
              </a:rPr>
              <a:t>Secondary Objective</a:t>
            </a:r>
            <a:endParaRPr sz="1200">
              <a:solidFill>
                <a:schemeClr val="dk1"/>
              </a:solidFill>
              <a:latin typeface="Calibri"/>
              <a:ea typeface="Calibri"/>
              <a:cs typeface="Calibri"/>
              <a:sym typeface="Calibri"/>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Measure supply chain performance and capability. Identify bottlenecks and gaps across the supply chain. Monitor progress over time and against national performance indicator targets.  </a:t>
            </a:r>
            <a:endParaRPr/>
          </a:p>
          <a:p>
            <a:pPr marL="0" lvl="0" indent="0" algn="l" rtl="0">
              <a:spcBef>
                <a:spcPts val="0"/>
              </a:spcBef>
              <a:spcAft>
                <a:spcPts val="0"/>
              </a:spcAft>
              <a:buNone/>
            </a:pPr>
            <a:r>
              <a:rPr lang="en-US" sz="1200">
                <a:solidFill>
                  <a:schemeClr val="dk1"/>
                </a:solidFill>
                <a:latin typeface="Calibri"/>
                <a:ea typeface="Calibri"/>
                <a:cs typeface="Calibri"/>
                <a:sym typeface="Calibri"/>
              </a:rPr>
              <a:t>Inform country strategic planning and performance management processes. Inform national supply chain policies and decisions with data on broadly accepted metrics and analytics.</a:t>
            </a:r>
            <a:endParaRPr/>
          </a:p>
        </p:txBody>
      </p:sp>
      <p:sp>
        <p:nvSpPr>
          <p:cNvPr id="521" name="Google Shape;521;p2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5"/>
        <p:cNvGrpSpPr/>
        <p:nvPr/>
      </p:nvGrpSpPr>
      <p:grpSpPr>
        <a:xfrm>
          <a:off x="0" y="0"/>
          <a:ext cx="0" cy="0"/>
          <a:chOff x="0" y="0"/>
          <a:chExt cx="0" cy="0"/>
        </a:xfrm>
      </p:grpSpPr>
      <p:sp>
        <p:nvSpPr>
          <p:cNvPr id="526" name="Google Shape;526;p29: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7" name="Google Shape;527;p2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Primary audience is the national stakeholders. This includes government, parastatal and partners/donors, at both the national and sub-national levels. Other stakeholders will also have an interest or “stake” in the results and subsequent plans. </a:t>
            </a:r>
            <a:endParaRPr/>
          </a:p>
        </p:txBody>
      </p:sp>
      <p:sp>
        <p:nvSpPr>
          <p:cNvPr id="528" name="Google Shape;528;p2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
        <p:cNvGrpSpPr/>
        <p:nvPr/>
      </p:nvGrpSpPr>
      <p:grpSpPr>
        <a:xfrm>
          <a:off x="0" y="0"/>
          <a:ext cx="0" cy="0"/>
          <a:chOff x="0" y="0"/>
          <a:chExt cx="0" cy="0"/>
        </a:xfrm>
      </p:grpSpPr>
      <p:sp>
        <p:nvSpPr>
          <p:cNvPr id="563" name="Google Shape;563;p3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4" name="Google Shape;564;p31: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1"/>
        <p:cNvGrpSpPr/>
        <p:nvPr/>
      </p:nvGrpSpPr>
      <p:grpSpPr>
        <a:xfrm>
          <a:off x="0" y="0"/>
          <a:ext cx="0" cy="0"/>
          <a:chOff x="0" y="0"/>
          <a:chExt cx="0" cy="0"/>
        </a:xfrm>
      </p:grpSpPr>
      <p:sp>
        <p:nvSpPr>
          <p:cNvPr id="572" name="Google Shape;572;p32: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73" name="Google Shape;573;p3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International stakeholders in global health are also likely to be interested in the results and subsequent actions, including any non-local funders of the study, other donors and UN agencies working in health, partnerships and initiatives (e.g., ISG, StopTB, GFF, FP2020, People that Deliver), and regional bodies (e.g., WAHO, SADC, WHO-AFRO). USAID would always be interested in being informed of the results of NSCAs. </a:t>
            </a:r>
            <a:endParaRPr/>
          </a:p>
        </p:txBody>
      </p:sp>
      <p:sp>
        <p:nvSpPr>
          <p:cNvPr id="574" name="Google Shape;574;p3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p33: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81" name="Google Shape;581;p3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Publication on the Development Experience Clearinghouse can be found through google. </a:t>
            </a:r>
            <a:endParaRPr/>
          </a:p>
        </p:txBody>
      </p:sp>
      <p:sp>
        <p:nvSpPr>
          <p:cNvPr id="582" name="Google Shape;582;p3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
        <p:cNvGrpSpPr/>
        <p:nvPr/>
      </p:nvGrpSpPr>
      <p:grpSpPr>
        <a:xfrm>
          <a:off x="0" y="0"/>
          <a:ext cx="0" cy="0"/>
          <a:chOff x="0" y="0"/>
          <a:chExt cx="0" cy="0"/>
        </a:xfrm>
      </p:grpSpPr>
      <p:sp>
        <p:nvSpPr>
          <p:cNvPr id="17" name="Google Shape;17;p35"/>
          <p:cNvSpPr txBox="1">
            <a:spLocks noGrp="1"/>
          </p:cNvSpPr>
          <p:nvPr>
            <p:ph type="ctrTitle"/>
          </p:nvPr>
        </p:nvSpPr>
        <p:spPr>
          <a:xfrm>
            <a:off x="685800" y="1863252"/>
            <a:ext cx="7772400" cy="790345"/>
          </a:xfrm>
          <a:prstGeom prst="rect">
            <a:avLst/>
          </a:prstGeom>
          <a:noFill/>
          <a:ln>
            <a:noFill/>
          </a:ln>
        </p:spPr>
        <p:txBody>
          <a:bodyPr spcFirstLastPara="1" wrap="square" lIns="91425" tIns="45700" rIns="91425" bIns="45700" anchor="b" anchorCtr="0">
            <a:spAutoFit/>
          </a:bodyPr>
          <a:lstStyle>
            <a:lvl1pPr lvl="0" algn="ctr">
              <a:spcBef>
                <a:spcPts val="0"/>
              </a:spcBef>
              <a:spcAft>
                <a:spcPts val="0"/>
              </a:spcAft>
              <a:buClr>
                <a:srgbClr val="BA0C2F"/>
              </a:buClr>
              <a:buSzPts val="4536"/>
              <a:buFont typeface="Gill Sans"/>
              <a:buNone/>
              <a:defRPr sz="4536"/>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5"/>
          <p:cNvSpPr txBox="1">
            <a:spLocks noGrp="1"/>
          </p:cNvSpPr>
          <p:nvPr>
            <p:ph type="subTitle" idx="1"/>
          </p:nvPr>
        </p:nvSpPr>
        <p:spPr>
          <a:xfrm>
            <a:off x="1143000" y="2723207"/>
            <a:ext cx="6858000" cy="1251787"/>
          </a:xfrm>
          <a:prstGeom prst="rect">
            <a:avLst/>
          </a:prstGeom>
          <a:noFill/>
          <a:ln>
            <a:noFill/>
          </a:ln>
        </p:spPr>
        <p:txBody>
          <a:bodyPr spcFirstLastPara="1" wrap="square" lIns="91425" tIns="45700" rIns="91425" bIns="45700" anchor="t" anchorCtr="0">
            <a:normAutofit/>
          </a:bodyPr>
          <a:lstStyle>
            <a:lvl1pPr lvl="0" algn="ctr">
              <a:spcBef>
                <a:spcPts val="0"/>
              </a:spcBef>
              <a:spcAft>
                <a:spcPts val="0"/>
              </a:spcAft>
              <a:buClr>
                <a:srgbClr val="6C6463"/>
              </a:buClr>
              <a:buSzPts val="1814"/>
              <a:buNone/>
              <a:defRPr sz="1814"/>
            </a:lvl1pPr>
            <a:lvl2pPr lvl="1" algn="ctr">
              <a:spcBef>
                <a:spcPts val="800"/>
              </a:spcBef>
              <a:spcAft>
                <a:spcPts val="0"/>
              </a:spcAft>
              <a:buClr>
                <a:srgbClr val="6C6463"/>
              </a:buClr>
              <a:buSzPts val="1512"/>
              <a:buNone/>
              <a:defRPr sz="1512"/>
            </a:lvl2pPr>
            <a:lvl3pPr lvl="2" algn="ctr">
              <a:spcBef>
                <a:spcPts val="800"/>
              </a:spcBef>
              <a:spcAft>
                <a:spcPts val="0"/>
              </a:spcAft>
              <a:buClr>
                <a:srgbClr val="6C6463"/>
              </a:buClr>
              <a:buSzPts val="1361"/>
              <a:buNone/>
              <a:defRPr sz="1361"/>
            </a:lvl3pPr>
            <a:lvl4pPr lvl="3" algn="ctr">
              <a:spcBef>
                <a:spcPts val="242"/>
              </a:spcBef>
              <a:spcAft>
                <a:spcPts val="0"/>
              </a:spcAft>
              <a:buClr>
                <a:srgbClr val="6C6463"/>
              </a:buClr>
              <a:buSzPts val="1210"/>
              <a:buNone/>
              <a:defRPr sz="1210"/>
            </a:lvl4pPr>
            <a:lvl5pPr lvl="4" algn="ctr">
              <a:spcBef>
                <a:spcPts val="242"/>
              </a:spcBef>
              <a:spcAft>
                <a:spcPts val="0"/>
              </a:spcAft>
              <a:buClr>
                <a:srgbClr val="6C6463"/>
              </a:buClr>
              <a:buSzPts val="1210"/>
              <a:buNone/>
              <a:defRPr sz="1210"/>
            </a:lvl5pPr>
            <a:lvl6pPr lvl="5" algn="ctr">
              <a:spcBef>
                <a:spcPts val="242"/>
              </a:spcBef>
              <a:spcAft>
                <a:spcPts val="0"/>
              </a:spcAft>
              <a:buClr>
                <a:schemeClr val="dk1"/>
              </a:buClr>
              <a:buSzPts val="1210"/>
              <a:buNone/>
              <a:defRPr sz="1210"/>
            </a:lvl6pPr>
            <a:lvl7pPr lvl="6" algn="ctr">
              <a:spcBef>
                <a:spcPts val="242"/>
              </a:spcBef>
              <a:spcAft>
                <a:spcPts val="0"/>
              </a:spcAft>
              <a:buClr>
                <a:schemeClr val="dk1"/>
              </a:buClr>
              <a:buSzPts val="1210"/>
              <a:buNone/>
              <a:defRPr sz="1210"/>
            </a:lvl7pPr>
            <a:lvl8pPr lvl="7" algn="ctr">
              <a:spcBef>
                <a:spcPts val="242"/>
              </a:spcBef>
              <a:spcAft>
                <a:spcPts val="0"/>
              </a:spcAft>
              <a:buClr>
                <a:schemeClr val="dk1"/>
              </a:buClr>
              <a:buSzPts val="1210"/>
              <a:buNone/>
              <a:defRPr sz="1210"/>
            </a:lvl8pPr>
            <a:lvl9pPr lvl="8" algn="ctr">
              <a:spcBef>
                <a:spcPts val="242"/>
              </a:spcBef>
              <a:spcAft>
                <a:spcPts val="0"/>
              </a:spcAft>
              <a:buClr>
                <a:schemeClr val="dk1"/>
              </a:buClr>
              <a:buSzPts val="1210"/>
              <a:buNone/>
              <a:defRPr sz="1210"/>
            </a:lvl9pPr>
          </a:lstStyle>
          <a:p>
            <a:endParaRPr/>
          </a:p>
        </p:txBody>
      </p:sp>
      <p:sp>
        <p:nvSpPr>
          <p:cNvPr id="19" name="Google Shape;19;p35"/>
          <p:cNvSpPr txBox="1">
            <a:spLocks noGrp="1"/>
          </p:cNvSpPr>
          <p:nvPr>
            <p:ph type="dt" idx="10"/>
          </p:nvPr>
        </p:nvSpPr>
        <p:spPr>
          <a:xfrm>
            <a:off x="152400" y="4864207"/>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5"/>
          <p:cNvSpPr txBox="1">
            <a:spLocks noGrp="1"/>
          </p:cNvSpPr>
          <p:nvPr>
            <p:ph type="ftr" idx="11"/>
          </p:nvPr>
        </p:nvSpPr>
        <p:spPr>
          <a:xfrm>
            <a:off x="3124200" y="4864207"/>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5"/>
          <p:cNvSpPr txBox="1">
            <a:spLocks noGrp="1"/>
          </p:cNvSpPr>
          <p:nvPr>
            <p:ph type="sldNum" idx="12"/>
          </p:nvPr>
        </p:nvSpPr>
        <p:spPr>
          <a:xfrm>
            <a:off x="6858000" y="4864207"/>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u="none" strike="noStrike" cap="none">
                <a:solidFill>
                  <a:srgbClr val="6C6463"/>
                </a:solidFill>
                <a:latin typeface="Gill Sans"/>
                <a:ea typeface="Gill Sans"/>
                <a:cs typeface="Gill Sans"/>
                <a:sym typeface="Gill Sans"/>
              </a:defRPr>
            </a:lvl1pPr>
            <a:lvl2pPr marL="0" lvl="1" indent="0" algn="r">
              <a:spcBef>
                <a:spcPts val="0"/>
              </a:spcBef>
              <a:buNone/>
              <a:defRPr sz="600" b="0" i="0" u="none" strike="noStrike" cap="none">
                <a:solidFill>
                  <a:srgbClr val="6C6463"/>
                </a:solidFill>
                <a:latin typeface="Gill Sans"/>
                <a:ea typeface="Gill Sans"/>
                <a:cs typeface="Gill Sans"/>
                <a:sym typeface="Gill Sans"/>
              </a:defRPr>
            </a:lvl2pPr>
            <a:lvl3pPr marL="0" lvl="2" indent="0" algn="r">
              <a:spcBef>
                <a:spcPts val="0"/>
              </a:spcBef>
              <a:buNone/>
              <a:defRPr sz="600" b="0" i="0" u="none" strike="noStrike" cap="none">
                <a:solidFill>
                  <a:srgbClr val="6C6463"/>
                </a:solidFill>
                <a:latin typeface="Gill Sans"/>
                <a:ea typeface="Gill Sans"/>
                <a:cs typeface="Gill Sans"/>
                <a:sym typeface="Gill Sans"/>
              </a:defRPr>
            </a:lvl3pPr>
            <a:lvl4pPr marL="0" lvl="3" indent="0" algn="r">
              <a:spcBef>
                <a:spcPts val="0"/>
              </a:spcBef>
              <a:buNone/>
              <a:defRPr sz="600" b="0" i="0" u="none" strike="noStrike" cap="none">
                <a:solidFill>
                  <a:srgbClr val="6C6463"/>
                </a:solidFill>
                <a:latin typeface="Gill Sans"/>
                <a:ea typeface="Gill Sans"/>
                <a:cs typeface="Gill Sans"/>
                <a:sym typeface="Gill Sans"/>
              </a:defRPr>
            </a:lvl4pPr>
            <a:lvl5pPr marL="0" lvl="4" indent="0" algn="r">
              <a:spcBef>
                <a:spcPts val="0"/>
              </a:spcBef>
              <a:buNone/>
              <a:defRPr sz="600" b="0" i="0" u="none" strike="noStrike" cap="none">
                <a:solidFill>
                  <a:srgbClr val="6C6463"/>
                </a:solidFill>
                <a:latin typeface="Gill Sans"/>
                <a:ea typeface="Gill Sans"/>
                <a:cs typeface="Gill Sans"/>
                <a:sym typeface="Gill Sans"/>
              </a:defRPr>
            </a:lvl5pPr>
            <a:lvl6pPr marL="0" lvl="5" indent="0" algn="r">
              <a:spcBef>
                <a:spcPts val="0"/>
              </a:spcBef>
              <a:buNone/>
              <a:defRPr sz="600" b="0" i="0" u="none" strike="noStrike" cap="none">
                <a:solidFill>
                  <a:srgbClr val="6C6463"/>
                </a:solidFill>
                <a:latin typeface="Gill Sans"/>
                <a:ea typeface="Gill Sans"/>
                <a:cs typeface="Gill Sans"/>
                <a:sym typeface="Gill Sans"/>
              </a:defRPr>
            </a:lvl6pPr>
            <a:lvl7pPr marL="0" lvl="6" indent="0" algn="r">
              <a:spcBef>
                <a:spcPts val="0"/>
              </a:spcBef>
              <a:buNone/>
              <a:defRPr sz="600" b="0" i="0" u="none" strike="noStrike" cap="none">
                <a:solidFill>
                  <a:srgbClr val="6C6463"/>
                </a:solidFill>
                <a:latin typeface="Gill Sans"/>
                <a:ea typeface="Gill Sans"/>
                <a:cs typeface="Gill Sans"/>
                <a:sym typeface="Gill Sans"/>
              </a:defRPr>
            </a:lvl7pPr>
            <a:lvl8pPr marL="0" lvl="7" indent="0" algn="r">
              <a:spcBef>
                <a:spcPts val="0"/>
              </a:spcBef>
              <a:buNone/>
              <a:defRPr sz="600" b="0" i="0" u="none" strike="noStrike" cap="none">
                <a:solidFill>
                  <a:srgbClr val="6C6463"/>
                </a:solidFill>
                <a:latin typeface="Gill Sans"/>
                <a:ea typeface="Gill Sans"/>
                <a:cs typeface="Gill Sans"/>
                <a:sym typeface="Gill Sans"/>
              </a:defRPr>
            </a:lvl8pPr>
            <a:lvl9pPr marL="0" lvl="8" indent="0" algn="r">
              <a:spcBef>
                <a:spcPts val="0"/>
              </a:spcBef>
              <a:buNone/>
              <a:defRPr sz="6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Red/Gray 1 Content + Right Photo">
  <p:cSld name="Red/Gray 1 Content + Right Photo">
    <p:bg>
      <p:bgPr>
        <a:solidFill>
          <a:srgbClr val="E7E7E5"/>
        </a:solidFill>
        <a:effectLst/>
      </p:bgPr>
    </p:bg>
    <p:spTree>
      <p:nvGrpSpPr>
        <p:cNvPr id="1" name="Shape 88"/>
        <p:cNvGrpSpPr/>
        <p:nvPr/>
      </p:nvGrpSpPr>
      <p:grpSpPr>
        <a:xfrm>
          <a:off x="0" y="0"/>
          <a:ext cx="0" cy="0"/>
          <a:chOff x="0" y="0"/>
          <a:chExt cx="0" cy="0"/>
        </a:xfrm>
      </p:grpSpPr>
      <p:sp>
        <p:nvSpPr>
          <p:cNvPr id="89" name="Google Shape;89;p45"/>
          <p:cNvSpPr>
            <a:spLocks noGrp="1"/>
          </p:cNvSpPr>
          <p:nvPr>
            <p:ph type="pic" idx="2"/>
          </p:nvPr>
        </p:nvSpPr>
        <p:spPr>
          <a:xfrm>
            <a:off x="4572000" y="153988"/>
            <a:ext cx="4419600" cy="4876800"/>
          </a:xfrm>
          <a:prstGeom prst="rect">
            <a:avLst/>
          </a:prstGeom>
          <a:solidFill>
            <a:srgbClr val="FFFFFF"/>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90" name="Google Shape;90;p45"/>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45"/>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92" name="Google Shape;92;p45"/>
          <p:cNvSpPr txBox="1">
            <a:spLocks noGrp="1"/>
          </p:cNvSpPr>
          <p:nvPr>
            <p:ph type="body" idx="1"/>
          </p:nvPr>
        </p:nvSpPr>
        <p:spPr>
          <a:xfrm>
            <a:off x="685800" y="1677987"/>
            <a:ext cx="3657600" cy="2819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3" name="Google Shape;93;p45"/>
          <p:cNvSpPr txBox="1">
            <a:spLocks noGrp="1"/>
          </p:cNvSpPr>
          <p:nvPr>
            <p:ph type="body" idx="3"/>
          </p:nvPr>
        </p:nvSpPr>
        <p:spPr>
          <a:xfrm rot="-5400000">
            <a:off x="7862312"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4" name="Google Shape;94;p45"/>
          <p:cNvSpPr txBox="1">
            <a:spLocks noGrp="1"/>
          </p:cNvSpPr>
          <p:nvPr>
            <p:ph type="title"/>
          </p:nvPr>
        </p:nvSpPr>
        <p:spPr>
          <a:xfrm>
            <a:off x="685800" y="678715"/>
            <a:ext cx="3657600" cy="830997"/>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Red/Gray Title Only">
  <p:cSld name="Red/Gray Title Only">
    <p:bg>
      <p:bgPr>
        <a:solidFill>
          <a:srgbClr val="E7E7E5"/>
        </a:solidFill>
        <a:effectLst/>
      </p:bgPr>
    </p:bg>
    <p:spTree>
      <p:nvGrpSpPr>
        <p:cNvPr id="1" name="Shape 95"/>
        <p:cNvGrpSpPr/>
        <p:nvPr/>
      </p:nvGrpSpPr>
      <p:grpSpPr>
        <a:xfrm>
          <a:off x="0" y="0"/>
          <a:ext cx="0" cy="0"/>
          <a:chOff x="0" y="0"/>
          <a:chExt cx="0" cy="0"/>
        </a:xfrm>
      </p:grpSpPr>
      <p:sp>
        <p:nvSpPr>
          <p:cNvPr id="96" name="Google Shape;96;p46"/>
          <p:cNvSpPr>
            <a:spLocks noGrp="1"/>
          </p:cNvSpPr>
          <p:nvPr>
            <p:ph type="pic" idx="2"/>
          </p:nvPr>
        </p:nvSpPr>
        <p:spPr>
          <a:xfrm>
            <a:off x="152400" y="153987"/>
            <a:ext cx="4419600" cy="4876799"/>
          </a:xfrm>
          <a:prstGeom prst="rect">
            <a:avLst/>
          </a:prstGeom>
          <a:solidFill>
            <a:schemeClr val="lt1"/>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97" name="Google Shape;97;p46"/>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46"/>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99" name="Google Shape;99;p46"/>
          <p:cNvSpPr txBox="1">
            <a:spLocks noGrp="1"/>
          </p:cNvSpPr>
          <p:nvPr>
            <p:ph type="body" idx="1"/>
          </p:nvPr>
        </p:nvSpPr>
        <p:spPr>
          <a:xfrm rot="-5400000">
            <a:off x="3442713"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00" name="Google Shape;100;p46"/>
          <p:cNvSpPr txBox="1">
            <a:spLocks noGrp="1"/>
          </p:cNvSpPr>
          <p:nvPr>
            <p:ph type="title"/>
          </p:nvPr>
        </p:nvSpPr>
        <p:spPr>
          <a:xfrm>
            <a:off x="4877104" y="2188567"/>
            <a:ext cx="3885896" cy="83766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Red/Gray 1 Content">
  <p:cSld name="1_Red/Gray 1 Content">
    <p:bg>
      <p:bgPr>
        <a:solidFill>
          <a:schemeClr val="lt1"/>
        </a:solidFill>
        <a:effectLst/>
      </p:bgPr>
    </p:bg>
    <p:spTree>
      <p:nvGrpSpPr>
        <p:cNvPr id="1" name="Shape 101"/>
        <p:cNvGrpSpPr/>
        <p:nvPr/>
      </p:nvGrpSpPr>
      <p:grpSpPr>
        <a:xfrm>
          <a:off x="0" y="0"/>
          <a:ext cx="0" cy="0"/>
          <a:chOff x="0" y="0"/>
          <a:chExt cx="0" cy="0"/>
        </a:xfrm>
      </p:grpSpPr>
      <p:sp>
        <p:nvSpPr>
          <p:cNvPr id="102" name="Google Shape;102;p47"/>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47"/>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47"/>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05" name="Google Shape;105;p47"/>
          <p:cNvSpPr txBox="1">
            <a:spLocks noGrp="1"/>
          </p:cNvSpPr>
          <p:nvPr>
            <p:ph type="title"/>
          </p:nvPr>
        </p:nvSpPr>
        <p:spPr>
          <a:xfrm>
            <a:off x="686104" y="682922"/>
            <a:ext cx="7772400" cy="461665"/>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6" name="Google Shape;106;p47"/>
          <p:cNvSpPr txBox="1">
            <a:spLocks noGrp="1"/>
          </p:cNvSpPr>
          <p:nvPr>
            <p:ph type="body" idx="1"/>
          </p:nvPr>
        </p:nvSpPr>
        <p:spPr>
          <a:xfrm>
            <a:off x="685800" y="1296987"/>
            <a:ext cx="7772400" cy="3200400"/>
          </a:xfrm>
          <a:prstGeom prst="rect">
            <a:avLst/>
          </a:prstGeom>
          <a:noFill/>
          <a:ln>
            <a:noFill/>
          </a:ln>
        </p:spPr>
        <p:txBody>
          <a:bodyPr spcFirstLastPara="1" wrap="square" lIns="91425" tIns="45700" rIns="91425" bIns="45700" anchor="t" anchorCtr="0">
            <a:normAutofit/>
          </a:bodyPr>
          <a:lstStyle>
            <a:lvl1pPr marL="457200" marR="0" lvl="0" indent="-330200" algn="l">
              <a:lnSpc>
                <a:spcPct val="100000"/>
              </a:lnSpc>
              <a:spcBef>
                <a:spcPts val="0"/>
              </a:spcBef>
              <a:spcAft>
                <a:spcPts val="0"/>
              </a:spcAft>
              <a:buClr>
                <a:srgbClr val="6C6463"/>
              </a:buClr>
              <a:buSzPts val="1600"/>
              <a:buFont typeface="Arial"/>
              <a:buChar char="•"/>
              <a:defRPr/>
            </a:lvl1pPr>
            <a:lvl2pPr marL="914400" lvl="1" indent="-342900" algn="l">
              <a:spcBef>
                <a:spcPts val="800"/>
              </a:spcBef>
              <a:spcAft>
                <a:spcPts val="0"/>
              </a:spcAft>
              <a:buClr>
                <a:srgbClr val="6C6463"/>
              </a:buClr>
              <a:buSzPts val="1800"/>
              <a:buChar char="–"/>
              <a:defRPr/>
            </a:lvl2pPr>
            <a:lvl3pPr marL="1371600" lvl="2" indent="-342900" algn="l">
              <a:spcBef>
                <a:spcPts val="800"/>
              </a:spcBef>
              <a:spcAft>
                <a:spcPts val="0"/>
              </a:spcAft>
              <a:buClr>
                <a:srgbClr val="6C6463"/>
              </a:buClr>
              <a:buSzPts val="1800"/>
              <a:buChar char="•"/>
              <a:defRPr/>
            </a:lvl3pPr>
            <a:lvl4pPr marL="1828800" lvl="3" indent="-342900" algn="l">
              <a:spcBef>
                <a:spcPts val="360"/>
              </a:spcBef>
              <a:spcAft>
                <a:spcPts val="0"/>
              </a:spcAft>
              <a:buClr>
                <a:srgbClr val="6C6463"/>
              </a:buClr>
              <a:buSzPts val="1800"/>
              <a:buChar char="–"/>
              <a:defRPr/>
            </a:lvl4pPr>
            <a:lvl5pPr marL="2286000" lvl="4" indent="-342900" algn="l">
              <a:spcBef>
                <a:spcPts val="360"/>
              </a:spcBef>
              <a:spcAft>
                <a:spcPts val="0"/>
              </a:spcAft>
              <a:buClr>
                <a:srgbClr val="6C6463"/>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Red/Gray 2 Content">
  <p:cSld name="1_Red/Gray 2 Content">
    <p:bg>
      <p:bgPr>
        <a:solidFill>
          <a:schemeClr val="lt1"/>
        </a:solidFill>
        <a:effectLst/>
      </p:bgPr>
    </p:bg>
    <p:spTree>
      <p:nvGrpSpPr>
        <p:cNvPr id="1" name="Shape 107"/>
        <p:cNvGrpSpPr/>
        <p:nvPr/>
      </p:nvGrpSpPr>
      <p:grpSpPr>
        <a:xfrm>
          <a:off x="0" y="0"/>
          <a:ext cx="0" cy="0"/>
          <a:chOff x="0" y="0"/>
          <a:chExt cx="0" cy="0"/>
        </a:xfrm>
      </p:grpSpPr>
      <p:sp>
        <p:nvSpPr>
          <p:cNvPr id="108" name="Google Shape;108;p48"/>
          <p:cNvSpPr txBox="1">
            <a:spLocks noGrp="1"/>
          </p:cNvSpPr>
          <p:nvPr>
            <p:ph type="body" idx="1"/>
          </p:nvPr>
        </p:nvSpPr>
        <p:spPr>
          <a:xfrm>
            <a:off x="686104" y="1296987"/>
            <a:ext cx="38096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09" name="Google Shape;109;p48"/>
          <p:cNvSpPr txBox="1">
            <a:spLocks noGrp="1"/>
          </p:cNvSpPr>
          <p:nvPr>
            <p:ph type="body" idx="2"/>
          </p:nvPr>
        </p:nvSpPr>
        <p:spPr>
          <a:xfrm>
            <a:off x="4648200" y="1296987"/>
            <a:ext cx="38103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10" name="Google Shape;110;p48"/>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48"/>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2" name="Google Shape;112;p48"/>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13" name="Google Shape;113;p48"/>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Red/Gray 3 Content">
  <p:cSld name="1_Red/Gray 3 Content">
    <p:bg>
      <p:bgPr>
        <a:solidFill>
          <a:schemeClr val="lt1"/>
        </a:solidFill>
        <a:effectLst/>
      </p:bgPr>
    </p:bg>
    <p:spTree>
      <p:nvGrpSpPr>
        <p:cNvPr id="1" name="Shape 114"/>
        <p:cNvGrpSpPr/>
        <p:nvPr/>
      </p:nvGrpSpPr>
      <p:grpSpPr>
        <a:xfrm>
          <a:off x="0" y="0"/>
          <a:ext cx="0" cy="0"/>
          <a:chOff x="0" y="0"/>
          <a:chExt cx="0" cy="0"/>
        </a:xfrm>
      </p:grpSpPr>
      <p:sp>
        <p:nvSpPr>
          <p:cNvPr id="115" name="Google Shape;115;p49"/>
          <p:cNvSpPr txBox="1">
            <a:spLocks noGrp="1"/>
          </p:cNvSpPr>
          <p:nvPr>
            <p:ph type="body" idx="1"/>
          </p:nvPr>
        </p:nvSpPr>
        <p:spPr>
          <a:xfrm>
            <a:off x="686104" y="1296987"/>
            <a:ext cx="25142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16" name="Google Shape;116;p49"/>
          <p:cNvSpPr txBox="1">
            <a:spLocks noGrp="1"/>
          </p:cNvSpPr>
          <p:nvPr>
            <p:ph type="body" idx="2"/>
          </p:nvPr>
        </p:nvSpPr>
        <p:spPr>
          <a:xfrm>
            <a:off x="5943600"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17" name="Google Shape;117;p49"/>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8" name="Google Shape;118;p49"/>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9" name="Google Shape;119;p49"/>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20" name="Google Shape;120;p49"/>
          <p:cNvSpPr txBox="1">
            <a:spLocks noGrp="1"/>
          </p:cNvSpPr>
          <p:nvPr>
            <p:ph type="body" idx="3"/>
          </p:nvPr>
        </p:nvSpPr>
        <p:spPr>
          <a:xfrm>
            <a:off x="3314548"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21" name="Google Shape;121;p49"/>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Red/Gray 1 Content + Bottom Photo">
  <p:cSld name="1_Red/Gray 1 Content + Bottom Photo">
    <p:bg>
      <p:bgPr>
        <a:solidFill>
          <a:schemeClr val="lt1"/>
        </a:solidFill>
        <a:effectLst/>
      </p:bgPr>
    </p:bg>
    <p:spTree>
      <p:nvGrpSpPr>
        <p:cNvPr id="1" name="Shape 122"/>
        <p:cNvGrpSpPr/>
        <p:nvPr/>
      </p:nvGrpSpPr>
      <p:grpSpPr>
        <a:xfrm>
          <a:off x="0" y="0"/>
          <a:ext cx="0" cy="0"/>
          <a:chOff x="0" y="0"/>
          <a:chExt cx="0" cy="0"/>
        </a:xfrm>
      </p:grpSpPr>
      <p:sp>
        <p:nvSpPr>
          <p:cNvPr id="123" name="Google Shape;123;p50"/>
          <p:cNvSpPr>
            <a:spLocks noGrp="1"/>
          </p:cNvSpPr>
          <p:nvPr>
            <p:ph type="pic" idx="2"/>
          </p:nvPr>
        </p:nvSpPr>
        <p:spPr>
          <a:xfrm>
            <a:off x="152400" y="2592387"/>
            <a:ext cx="8839200" cy="2440594"/>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24" name="Google Shape;124;p50"/>
          <p:cNvSpPr txBox="1">
            <a:spLocks noGrp="1"/>
          </p:cNvSpPr>
          <p:nvPr>
            <p:ph type="body" idx="1"/>
          </p:nvPr>
        </p:nvSpPr>
        <p:spPr>
          <a:xfrm>
            <a:off x="685800" y="1296987"/>
            <a:ext cx="7772400" cy="11430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a:solidFill>
                  <a:srgbClr val="6C6463"/>
                </a:solidFill>
              </a:defRPr>
            </a:lvl1pPr>
            <a:lvl2pPr marL="914400" lvl="1" indent="-330200" algn="l">
              <a:spcBef>
                <a:spcPts val="800"/>
              </a:spcBef>
              <a:spcAft>
                <a:spcPts val="0"/>
              </a:spcAft>
              <a:buClr>
                <a:srgbClr val="6C6463"/>
              </a:buClr>
              <a:buSzPts val="1600"/>
              <a:buChar char="–"/>
              <a:defRPr>
                <a:solidFill>
                  <a:srgbClr val="6C6463"/>
                </a:solidFill>
              </a:defRPr>
            </a:lvl2pPr>
            <a:lvl3pPr marL="1371600" lvl="2" indent="-342900" algn="l">
              <a:spcBef>
                <a:spcPts val="800"/>
              </a:spcBef>
              <a:spcAft>
                <a:spcPts val="0"/>
              </a:spcAft>
              <a:buClr>
                <a:srgbClr val="6C6463"/>
              </a:buClr>
              <a:buSzPts val="1800"/>
              <a:buChar char="•"/>
              <a:defRPr>
                <a:solidFill>
                  <a:srgbClr val="6C6463"/>
                </a:solidFill>
              </a:defRPr>
            </a:lvl3pPr>
            <a:lvl4pPr marL="1828800" lvl="3" indent="-330200" algn="l">
              <a:spcBef>
                <a:spcPts val="320"/>
              </a:spcBef>
              <a:spcAft>
                <a:spcPts val="0"/>
              </a:spcAft>
              <a:buClr>
                <a:srgbClr val="6C6463"/>
              </a:buClr>
              <a:buSzPts val="1600"/>
              <a:buChar char="–"/>
              <a:defRPr>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25" name="Google Shape;125;p50"/>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50"/>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50"/>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28" name="Google Shape;128;p50"/>
          <p:cNvSpPr txBox="1">
            <a:spLocks noGrp="1"/>
          </p:cNvSpPr>
          <p:nvPr>
            <p:ph type="body" idx="3"/>
          </p:nvPr>
        </p:nvSpPr>
        <p:spPr>
          <a:xfrm rot="-5400000">
            <a:off x="7862313" y="3537008"/>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29" name="Google Shape;129;p50"/>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Red/Gray 1 Content + Right Photo">
  <p:cSld name="1_Red/Gray 1 Content + Right Photo">
    <p:bg>
      <p:bgPr>
        <a:solidFill>
          <a:schemeClr val="lt1"/>
        </a:solidFill>
        <a:effectLst/>
      </p:bgPr>
    </p:bg>
    <p:spTree>
      <p:nvGrpSpPr>
        <p:cNvPr id="1" name="Shape 130"/>
        <p:cNvGrpSpPr/>
        <p:nvPr/>
      </p:nvGrpSpPr>
      <p:grpSpPr>
        <a:xfrm>
          <a:off x="0" y="0"/>
          <a:ext cx="0" cy="0"/>
          <a:chOff x="0" y="0"/>
          <a:chExt cx="0" cy="0"/>
        </a:xfrm>
      </p:grpSpPr>
      <p:sp>
        <p:nvSpPr>
          <p:cNvPr id="131" name="Google Shape;131;p51"/>
          <p:cNvSpPr>
            <a:spLocks noGrp="1"/>
          </p:cNvSpPr>
          <p:nvPr>
            <p:ph type="pic" idx="2"/>
          </p:nvPr>
        </p:nvSpPr>
        <p:spPr>
          <a:xfrm>
            <a:off x="4572000" y="153988"/>
            <a:ext cx="4419600" cy="4876800"/>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32" name="Google Shape;132;p51"/>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51"/>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34" name="Google Shape;134;p51"/>
          <p:cNvSpPr txBox="1">
            <a:spLocks noGrp="1"/>
          </p:cNvSpPr>
          <p:nvPr>
            <p:ph type="body" idx="1"/>
          </p:nvPr>
        </p:nvSpPr>
        <p:spPr>
          <a:xfrm>
            <a:off x="685800" y="1677987"/>
            <a:ext cx="3657600" cy="2819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35" name="Google Shape;135;p51"/>
          <p:cNvSpPr txBox="1">
            <a:spLocks noGrp="1"/>
          </p:cNvSpPr>
          <p:nvPr>
            <p:ph type="body" idx="3"/>
          </p:nvPr>
        </p:nvSpPr>
        <p:spPr>
          <a:xfrm rot="-5400000">
            <a:off x="7862312"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36" name="Google Shape;136;p51"/>
          <p:cNvSpPr txBox="1">
            <a:spLocks noGrp="1"/>
          </p:cNvSpPr>
          <p:nvPr>
            <p:ph type="title"/>
          </p:nvPr>
        </p:nvSpPr>
        <p:spPr>
          <a:xfrm>
            <a:off x="685800" y="678715"/>
            <a:ext cx="3657600" cy="830997"/>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Red/Gray Title Only">
  <p:cSld name="1_Red/Gray Title Only">
    <p:bg>
      <p:bgPr>
        <a:solidFill>
          <a:schemeClr val="lt1"/>
        </a:solidFill>
        <a:effectLst/>
      </p:bgPr>
    </p:bg>
    <p:spTree>
      <p:nvGrpSpPr>
        <p:cNvPr id="1" name="Shape 137"/>
        <p:cNvGrpSpPr/>
        <p:nvPr/>
      </p:nvGrpSpPr>
      <p:grpSpPr>
        <a:xfrm>
          <a:off x="0" y="0"/>
          <a:ext cx="0" cy="0"/>
          <a:chOff x="0" y="0"/>
          <a:chExt cx="0" cy="0"/>
        </a:xfrm>
      </p:grpSpPr>
      <p:sp>
        <p:nvSpPr>
          <p:cNvPr id="138" name="Google Shape;138;p52"/>
          <p:cNvSpPr>
            <a:spLocks noGrp="1"/>
          </p:cNvSpPr>
          <p:nvPr>
            <p:ph type="pic" idx="2"/>
          </p:nvPr>
        </p:nvSpPr>
        <p:spPr>
          <a:xfrm>
            <a:off x="152400" y="153987"/>
            <a:ext cx="4419600" cy="4876799"/>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39" name="Google Shape;139;p52"/>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52"/>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41" name="Google Shape;141;p52"/>
          <p:cNvSpPr txBox="1">
            <a:spLocks noGrp="1"/>
          </p:cNvSpPr>
          <p:nvPr>
            <p:ph type="body" idx="1"/>
          </p:nvPr>
        </p:nvSpPr>
        <p:spPr>
          <a:xfrm rot="-5400000">
            <a:off x="3442713"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42" name="Google Shape;142;p52"/>
          <p:cNvSpPr txBox="1">
            <a:spLocks noGrp="1"/>
          </p:cNvSpPr>
          <p:nvPr>
            <p:ph type="title"/>
          </p:nvPr>
        </p:nvSpPr>
        <p:spPr>
          <a:xfrm>
            <a:off x="4877104" y="2188567"/>
            <a:ext cx="3885896" cy="83766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ntact Info">
  <p:cSld name="Contact Info">
    <p:spTree>
      <p:nvGrpSpPr>
        <p:cNvPr id="1" name="Shape 143"/>
        <p:cNvGrpSpPr/>
        <p:nvPr/>
      </p:nvGrpSpPr>
      <p:grpSpPr>
        <a:xfrm>
          <a:off x="0" y="0"/>
          <a:ext cx="0" cy="0"/>
          <a:chOff x="0" y="0"/>
          <a:chExt cx="0" cy="0"/>
        </a:xfrm>
      </p:grpSpPr>
      <p:pic>
        <p:nvPicPr>
          <p:cNvPr id="144" name="Google Shape;144;p53"/>
          <p:cNvPicPr preferRelativeResize="0"/>
          <p:nvPr/>
        </p:nvPicPr>
        <p:blipFill rotWithShape="1">
          <a:blip r:embed="rId2">
            <a:alphaModFix/>
          </a:blip>
          <a:srcRect/>
          <a:stretch/>
        </p:blipFill>
        <p:spPr>
          <a:xfrm>
            <a:off x="152400" y="153987"/>
            <a:ext cx="8839201" cy="4876800"/>
          </a:xfrm>
          <a:prstGeom prst="rect">
            <a:avLst/>
          </a:prstGeom>
          <a:noFill/>
          <a:ln>
            <a:noFill/>
          </a:ln>
        </p:spPr>
      </p:pic>
      <p:sp>
        <p:nvSpPr>
          <p:cNvPr id="145" name="Google Shape;145;p53"/>
          <p:cNvSpPr txBox="1">
            <a:spLocks noGrp="1"/>
          </p:cNvSpPr>
          <p:nvPr>
            <p:ph type="body" idx="1"/>
          </p:nvPr>
        </p:nvSpPr>
        <p:spPr>
          <a:xfrm rot="-5400000">
            <a:off x="7862313"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46" name="Google Shape;146;p53"/>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7" name="Google Shape;147;p53"/>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48" name="Google Shape;148;p53"/>
          <p:cNvPicPr preferRelativeResize="0"/>
          <p:nvPr/>
        </p:nvPicPr>
        <p:blipFill rotWithShape="1">
          <a:blip r:embed="rId3">
            <a:alphaModFix/>
          </a:blip>
          <a:srcRect/>
          <a:stretch/>
        </p:blipFill>
        <p:spPr>
          <a:xfrm>
            <a:off x="684768" y="4344987"/>
            <a:ext cx="1369673" cy="410902"/>
          </a:xfrm>
          <a:prstGeom prst="rect">
            <a:avLst/>
          </a:prstGeom>
          <a:noFill/>
          <a:ln>
            <a:noFill/>
          </a:ln>
        </p:spPr>
      </p:pic>
      <p:sp>
        <p:nvSpPr>
          <p:cNvPr id="149" name="Google Shape;149;p53"/>
          <p:cNvSpPr txBox="1">
            <a:spLocks noGrp="1"/>
          </p:cNvSpPr>
          <p:nvPr>
            <p:ph type="subTitle" idx="2"/>
          </p:nvPr>
        </p:nvSpPr>
        <p:spPr>
          <a:xfrm>
            <a:off x="685800" y="3135206"/>
            <a:ext cx="3429000" cy="1209781"/>
          </a:xfrm>
          <a:prstGeom prst="rect">
            <a:avLst/>
          </a:prstGeom>
          <a:noFill/>
          <a:ln>
            <a:noFill/>
          </a:ln>
          <a:effectLst>
            <a:outerShdw blurRad="254000" algn="tl" rotWithShape="0">
              <a:srgbClr val="000000">
                <a:alpha val="40000"/>
              </a:srgbClr>
            </a:outerShdw>
          </a:effectLst>
        </p:spPr>
        <p:txBody>
          <a:bodyPr spcFirstLastPara="1" wrap="square" lIns="91425" tIns="45700" rIns="91425" bIns="45700" anchor="t" anchorCtr="0">
            <a:normAutofit/>
          </a:bodyPr>
          <a:lstStyle>
            <a:lvl1pPr lvl="0" algn="l">
              <a:spcBef>
                <a:spcPts val="0"/>
              </a:spcBef>
              <a:spcAft>
                <a:spcPts val="0"/>
              </a:spcAft>
              <a:buClr>
                <a:schemeClr val="lt1"/>
              </a:buClr>
              <a:buSzPts val="1600"/>
              <a:buNone/>
              <a:defRPr sz="1600">
                <a:solidFill>
                  <a:schemeClr val="lt1"/>
                </a:solidFill>
              </a:defRPr>
            </a:lvl1pPr>
            <a:lvl2pPr lvl="1" algn="ctr">
              <a:spcBef>
                <a:spcPts val="800"/>
              </a:spcBef>
              <a:spcAft>
                <a:spcPts val="0"/>
              </a:spcAft>
              <a:buClr>
                <a:srgbClr val="888888"/>
              </a:buClr>
              <a:buSzPts val="1600"/>
              <a:buNone/>
              <a:defRPr>
                <a:solidFill>
                  <a:srgbClr val="888888"/>
                </a:solidFill>
              </a:defRPr>
            </a:lvl2pPr>
            <a:lvl3pPr lvl="2" algn="ctr">
              <a:spcBef>
                <a:spcPts val="800"/>
              </a:spcBef>
              <a:spcAft>
                <a:spcPts val="0"/>
              </a:spcAft>
              <a:buClr>
                <a:srgbClr val="888888"/>
              </a:buClr>
              <a:buSzPts val="18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cxnSp>
        <p:nvCxnSpPr>
          <p:cNvPr id="150" name="Google Shape;150;p53"/>
          <p:cNvCxnSpPr/>
          <p:nvPr/>
        </p:nvCxnSpPr>
        <p:spPr>
          <a:xfrm>
            <a:off x="746760" y="2973387"/>
            <a:ext cx="320040" cy="0"/>
          </a:xfrm>
          <a:prstGeom prst="straightConnector1">
            <a:avLst/>
          </a:prstGeom>
          <a:noFill/>
          <a:ln w="19050" cap="flat" cmpd="sng">
            <a:solidFill>
              <a:srgbClr val="FFFFFF"/>
            </a:solidFill>
            <a:prstDash val="solid"/>
            <a:round/>
            <a:headEnd type="none" w="sm" len="sm"/>
            <a:tailEnd type="none" w="sm" len="sm"/>
          </a:ln>
          <a:effectLst>
            <a:outerShdw blurRad="254000" algn="tl" rotWithShape="0">
              <a:srgbClr val="000000">
                <a:alpha val="40000"/>
              </a:srgbClr>
            </a:outerShdw>
          </a:effectLst>
        </p:spPr>
      </p:cxn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Cover - Full Red">
  <p:cSld name="1_Cover - Full Red">
    <p:bg>
      <p:bgPr>
        <a:solidFill>
          <a:srgbClr val="002F6C"/>
        </a:solidFill>
        <a:effectLst/>
      </p:bgPr>
    </p:bg>
    <p:spTree>
      <p:nvGrpSpPr>
        <p:cNvPr id="1" name="Shape 151"/>
        <p:cNvGrpSpPr/>
        <p:nvPr/>
      </p:nvGrpSpPr>
      <p:grpSpPr>
        <a:xfrm>
          <a:off x="0" y="0"/>
          <a:ext cx="0" cy="0"/>
          <a:chOff x="0" y="0"/>
          <a:chExt cx="0" cy="0"/>
        </a:xfrm>
      </p:grpSpPr>
      <p:sp>
        <p:nvSpPr>
          <p:cNvPr id="152" name="Google Shape;152;p54"/>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54"/>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4" name="Google Shape;154;p54"/>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55" name="Google Shape;155;p54"/>
          <p:cNvSpPr txBox="1">
            <a:spLocks noGrp="1"/>
          </p:cNvSpPr>
          <p:nvPr>
            <p:ph type="ctrTitle"/>
          </p:nvPr>
        </p:nvSpPr>
        <p:spPr>
          <a:xfrm>
            <a:off x="685800" y="1601787"/>
            <a:ext cx="3886200" cy="12097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2400"/>
              <a:buFont typeface="Gill Sans"/>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6" name="Google Shape;156;p54"/>
          <p:cNvSpPr txBox="1">
            <a:spLocks noGrp="1"/>
          </p:cNvSpPr>
          <p:nvPr>
            <p:ph type="subTitle" idx="1"/>
          </p:nvPr>
        </p:nvSpPr>
        <p:spPr>
          <a:xfrm>
            <a:off x="685800" y="3135206"/>
            <a:ext cx="3429000" cy="1209781"/>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lt1"/>
              </a:buClr>
              <a:buSzPts val="1600"/>
              <a:buNone/>
              <a:defRPr sz="1600">
                <a:solidFill>
                  <a:schemeClr val="lt1"/>
                </a:solidFill>
              </a:defRPr>
            </a:lvl1pPr>
            <a:lvl2pPr lvl="1" algn="ctr">
              <a:spcBef>
                <a:spcPts val="800"/>
              </a:spcBef>
              <a:spcAft>
                <a:spcPts val="0"/>
              </a:spcAft>
              <a:buClr>
                <a:srgbClr val="888888"/>
              </a:buClr>
              <a:buSzPts val="1600"/>
              <a:buNone/>
              <a:defRPr>
                <a:solidFill>
                  <a:srgbClr val="888888"/>
                </a:solidFill>
              </a:defRPr>
            </a:lvl2pPr>
            <a:lvl3pPr lvl="2" algn="ctr">
              <a:spcBef>
                <a:spcPts val="800"/>
              </a:spcBef>
              <a:spcAft>
                <a:spcPts val="0"/>
              </a:spcAft>
              <a:buClr>
                <a:srgbClr val="888888"/>
              </a:buClr>
              <a:buSzPts val="18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cxnSp>
        <p:nvCxnSpPr>
          <p:cNvPr id="157" name="Google Shape;157;p54"/>
          <p:cNvCxnSpPr/>
          <p:nvPr/>
        </p:nvCxnSpPr>
        <p:spPr>
          <a:xfrm>
            <a:off x="746760" y="2973387"/>
            <a:ext cx="320040" cy="0"/>
          </a:xfrm>
          <a:prstGeom prst="straightConnector1">
            <a:avLst/>
          </a:prstGeom>
          <a:noFill/>
          <a:ln w="19050" cap="flat" cmpd="sng">
            <a:solidFill>
              <a:srgbClr val="FFFFFF"/>
            </a:solidFill>
            <a:prstDash val="solid"/>
            <a:round/>
            <a:headEnd type="none" w="sm" len="sm"/>
            <a:tailEnd type="none" w="sm" len="sm"/>
          </a:ln>
        </p:spPr>
      </p:cxnSp>
      <p:pic>
        <p:nvPicPr>
          <p:cNvPr id="158" name="Google Shape;158;p54"/>
          <p:cNvPicPr preferRelativeResize="0"/>
          <p:nvPr/>
        </p:nvPicPr>
        <p:blipFill rotWithShape="1">
          <a:blip r:embed="rId2">
            <a:alphaModFix/>
          </a:blip>
          <a:srcRect/>
          <a:stretch/>
        </p:blipFill>
        <p:spPr>
          <a:xfrm>
            <a:off x="684768" y="569937"/>
            <a:ext cx="1369673" cy="410902"/>
          </a:xfrm>
          <a:prstGeom prst="rect">
            <a:avLst/>
          </a:prstGeom>
          <a:noFill/>
          <a:ln>
            <a:noFill/>
          </a:ln>
          <a:effectLst>
            <a:outerShdw blurRad="254000" algn="tl" rotWithShape="0">
              <a:srgbClr val="000000">
                <a:alpha val="20000"/>
              </a:srgb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
        <p:cNvGrpSpPr/>
        <p:nvPr/>
      </p:nvGrpSpPr>
      <p:grpSpPr>
        <a:xfrm>
          <a:off x="0" y="0"/>
          <a:ext cx="0" cy="0"/>
          <a:chOff x="0" y="0"/>
          <a:chExt cx="0" cy="0"/>
        </a:xfrm>
      </p:grpSpPr>
      <p:sp>
        <p:nvSpPr>
          <p:cNvPr id="23" name="Google Shape;23;p36"/>
          <p:cNvSpPr txBox="1">
            <a:spLocks noGrp="1"/>
          </p:cNvSpPr>
          <p:nvPr>
            <p:ph type="title"/>
          </p:nvPr>
        </p:nvSpPr>
        <p:spPr>
          <a:xfrm>
            <a:off x="686104" y="682922"/>
            <a:ext cx="7772400" cy="461665"/>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36"/>
          <p:cNvSpPr txBox="1">
            <a:spLocks noGrp="1"/>
          </p:cNvSpPr>
          <p:nvPr>
            <p:ph type="body" idx="1"/>
          </p:nvPr>
        </p:nvSpPr>
        <p:spPr>
          <a:xfrm>
            <a:off x="685800" y="1296987"/>
            <a:ext cx="7772400" cy="3200400"/>
          </a:xfrm>
          <a:prstGeom prst="rect">
            <a:avLst/>
          </a:prstGeom>
          <a:noFill/>
          <a:ln>
            <a:noFill/>
          </a:ln>
        </p:spPr>
        <p:txBody>
          <a:bodyPr spcFirstLastPara="1" wrap="square" lIns="91425" tIns="45700" rIns="91425" bIns="45700" anchor="t" anchorCtr="0">
            <a:normAutofit/>
          </a:bodyPr>
          <a:lstStyle>
            <a:lvl1pPr marL="457200" lvl="0" indent="-342900" algn="l">
              <a:spcBef>
                <a:spcPts val="0"/>
              </a:spcBef>
              <a:spcAft>
                <a:spcPts val="0"/>
              </a:spcAft>
              <a:buClr>
                <a:srgbClr val="6C6463"/>
              </a:buClr>
              <a:buSzPts val="1800"/>
              <a:buChar char="•"/>
              <a:defRPr/>
            </a:lvl1pPr>
            <a:lvl2pPr marL="914400" lvl="1" indent="-342900" algn="l">
              <a:spcBef>
                <a:spcPts val="800"/>
              </a:spcBef>
              <a:spcAft>
                <a:spcPts val="0"/>
              </a:spcAft>
              <a:buClr>
                <a:srgbClr val="6C6463"/>
              </a:buClr>
              <a:buSzPts val="1800"/>
              <a:buChar char="–"/>
              <a:defRPr/>
            </a:lvl2pPr>
            <a:lvl3pPr marL="1371600" lvl="2" indent="-342900" algn="l">
              <a:spcBef>
                <a:spcPts val="800"/>
              </a:spcBef>
              <a:spcAft>
                <a:spcPts val="0"/>
              </a:spcAft>
              <a:buClr>
                <a:srgbClr val="6C6463"/>
              </a:buClr>
              <a:buSzPts val="1800"/>
              <a:buChar char="•"/>
              <a:defRPr/>
            </a:lvl3pPr>
            <a:lvl4pPr marL="1828800" lvl="3" indent="-342900" algn="l">
              <a:spcBef>
                <a:spcPts val="360"/>
              </a:spcBef>
              <a:spcAft>
                <a:spcPts val="0"/>
              </a:spcAft>
              <a:buClr>
                <a:srgbClr val="6C6463"/>
              </a:buClr>
              <a:buSzPts val="1800"/>
              <a:buChar char="–"/>
              <a:defRPr/>
            </a:lvl4pPr>
            <a:lvl5pPr marL="2286000" lvl="4" indent="-342900" algn="l">
              <a:spcBef>
                <a:spcPts val="360"/>
              </a:spcBef>
              <a:spcAft>
                <a:spcPts val="0"/>
              </a:spcAft>
              <a:buClr>
                <a:srgbClr val="6C6463"/>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5" name="Google Shape;25;p36"/>
          <p:cNvSpPr txBox="1">
            <a:spLocks noGrp="1"/>
          </p:cNvSpPr>
          <p:nvPr>
            <p:ph type="dt" idx="10"/>
          </p:nvPr>
        </p:nvSpPr>
        <p:spPr>
          <a:xfrm>
            <a:off x="152400" y="4864207"/>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6"/>
          <p:cNvSpPr txBox="1">
            <a:spLocks noGrp="1"/>
          </p:cNvSpPr>
          <p:nvPr>
            <p:ph type="ftr" idx="11"/>
          </p:nvPr>
        </p:nvSpPr>
        <p:spPr>
          <a:xfrm>
            <a:off x="3124200" y="4864207"/>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6"/>
          <p:cNvSpPr txBox="1">
            <a:spLocks noGrp="1"/>
          </p:cNvSpPr>
          <p:nvPr>
            <p:ph type="sldNum" idx="12"/>
          </p:nvPr>
        </p:nvSpPr>
        <p:spPr>
          <a:xfrm>
            <a:off x="6858000" y="4864207"/>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_Divider - Full Red">
  <p:cSld name="1_Divider - Full Red">
    <p:bg>
      <p:bgPr>
        <a:solidFill>
          <a:srgbClr val="002F6C"/>
        </a:solidFill>
        <a:effectLst/>
      </p:bgPr>
    </p:bg>
    <p:spTree>
      <p:nvGrpSpPr>
        <p:cNvPr id="1" name="Shape 159"/>
        <p:cNvGrpSpPr/>
        <p:nvPr/>
      </p:nvGrpSpPr>
      <p:grpSpPr>
        <a:xfrm>
          <a:off x="0" y="0"/>
          <a:ext cx="0" cy="0"/>
          <a:chOff x="0" y="0"/>
          <a:chExt cx="0" cy="0"/>
        </a:xfrm>
      </p:grpSpPr>
      <p:sp>
        <p:nvSpPr>
          <p:cNvPr id="160" name="Google Shape;160;p55"/>
          <p:cNvSpPr txBox="1">
            <a:spLocks noGrp="1"/>
          </p:cNvSpPr>
          <p:nvPr>
            <p:ph type="title"/>
          </p:nvPr>
        </p:nvSpPr>
        <p:spPr>
          <a:xfrm>
            <a:off x="1143000" y="534987"/>
            <a:ext cx="5486400" cy="461665"/>
          </a:xfrm>
          <a:prstGeom prst="rect">
            <a:avLst/>
          </a:prstGeom>
          <a:noFill/>
          <a:ln>
            <a:noFill/>
          </a:ln>
        </p:spPr>
        <p:txBody>
          <a:bodyPr spcFirstLastPara="1" wrap="square" lIns="91425" tIns="45700" rIns="91425" bIns="45700" anchor="t" anchorCtr="0">
            <a:spAutoFit/>
          </a:bodyPr>
          <a:lstStyle>
            <a:lvl1pPr lvl="0" algn="l">
              <a:spcBef>
                <a:spcPts val="0"/>
              </a:spcBef>
              <a:spcAft>
                <a:spcPts val="0"/>
              </a:spcAft>
              <a:buClr>
                <a:srgbClr val="FFFFFF"/>
              </a:buClr>
              <a:buSzPts val="2400"/>
              <a:buFont typeface="Gill Sans"/>
              <a:buNone/>
              <a:defRPr sz="24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1" name="Google Shape;161;p55"/>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2" name="Google Shape;162;p55"/>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3" name="Google Shape;163;p55"/>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64" name="Google Shape;164;p55"/>
          <p:cNvPicPr preferRelativeResize="0"/>
          <p:nvPr/>
        </p:nvPicPr>
        <p:blipFill rotWithShape="1">
          <a:blip r:embed="rId2">
            <a:alphaModFix/>
          </a:blip>
          <a:srcRect/>
          <a:stretch/>
        </p:blipFill>
        <p:spPr>
          <a:xfrm>
            <a:off x="684768" y="4344987"/>
            <a:ext cx="1369673" cy="410902"/>
          </a:xfrm>
          <a:prstGeom prst="rect">
            <a:avLst/>
          </a:prstGeom>
          <a:noFill/>
          <a:ln>
            <a:noFill/>
          </a:ln>
        </p:spPr>
      </p:pic>
      <p:cxnSp>
        <p:nvCxnSpPr>
          <p:cNvPr id="165" name="Google Shape;165;p55"/>
          <p:cNvCxnSpPr/>
          <p:nvPr/>
        </p:nvCxnSpPr>
        <p:spPr>
          <a:xfrm>
            <a:off x="746760" y="687387"/>
            <a:ext cx="320040" cy="0"/>
          </a:xfrm>
          <a:prstGeom prst="straightConnector1">
            <a:avLst/>
          </a:prstGeom>
          <a:noFill/>
          <a:ln w="19050" cap="flat" cmpd="sng">
            <a:solidFill>
              <a:srgbClr val="FFFFFF"/>
            </a:solidFill>
            <a:prstDash val="solid"/>
            <a:round/>
            <a:headEnd type="none" w="sm" len="sm"/>
            <a:tailEnd type="none" w="sm" len="sm"/>
          </a:ln>
          <a:effectLst>
            <a:outerShdw blurRad="254000" algn="tl" rotWithShape="0">
              <a:srgbClr val="000000">
                <a:alpha val="40000"/>
              </a:srgbClr>
            </a:outerShdw>
          </a:effectLst>
        </p:spPr>
      </p:cxn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66"/>
        <p:cNvGrpSpPr/>
        <p:nvPr/>
      </p:nvGrpSpPr>
      <p:grpSpPr>
        <a:xfrm>
          <a:off x="0" y="0"/>
          <a:ext cx="0" cy="0"/>
          <a:chOff x="0" y="0"/>
          <a:chExt cx="0" cy="0"/>
        </a:xfrm>
      </p:grpSpPr>
      <p:sp>
        <p:nvSpPr>
          <p:cNvPr id="167" name="Google Shape;167;p56"/>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8" name="Google Shape;168;p56"/>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9" name="Google Shape;169;p56"/>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70" name="Google Shape;170;p56"/>
          <p:cNvSpPr txBox="1">
            <a:spLocks noGrp="1"/>
          </p:cNvSpPr>
          <p:nvPr>
            <p:ph type="title"/>
          </p:nvPr>
        </p:nvSpPr>
        <p:spPr>
          <a:xfrm>
            <a:off x="686104" y="682922"/>
            <a:ext cx="7772400" cy="461665"/>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1" name="Google Shape;171;p56"/>
          <p:cNvSpPr txBox="1">
            <a:spLocks noGrp="1"/>
          </p:cNvSpPr>
          <p:nvPr>
            <p:ph type="body" idx="1"/>
          </p:nvPr>
        </p:nvSpPr>
        <p:spPr>
          <a:xfrm>
            <a:off x="685800" y="1296987"/>
            <a:ext cx="7772400" cy="3200400"/>
          </a:xfrm>
          <a:prstGeom prst="rect">
            <a:avLst/>
          </a:prstGeom>
          <a:noFill/>
          <a:ln>
            <a:noFill/>
          </a:ln>
        </p:spPr>
        <p:txBody>
          <a:bodyPr spcFirstLastPara="1" wrap="square" lIns="91425" tIns="45700" rIns="91425" bIns="45700" anchor="t" anchorCtr="0">
            <a:normAutofit/>
          </a:bodyPr>
          <a:lstStyle>
            <a:lvl1pPr marL="457200" marR="0" lvl="0" indent="-330200" algn="l">
              <a:lnSpc>
                <a:spcPct val="100000"/>
              </a:lnSpc>
              <a:spcBef>
                <a:spcPts val="0"/>
              </a:spcBef>
              <a:spcAft>
                <a:spcPts val="0"/>
              </a:spcAft>
              <a:buClr>
                <a:srgbClr val="6C6463"/>
              </a:buClr>
              <a:buSzPts val="1600"/>
              <a:buFont typeface="Arial"/>
              <a:buChar char="•"/>
              <a:defRPr/>
            </a:lvl1pPr>
            <a:lvl2pPr marL="914400" lvl="1" indent="-342900" algn="l">
              <a:spcBef>
                <a:spcPts val="800"/>
              </a:spcBef>
              <a:spcAft>
                <a:spcPts val="0"/>
              </a:spcAft>
              <a:buClr>
                <a:srgbClr val="6C6463"/>
              </a:buClr>
              <a:buSzPts val="1800"/>
              <a:buChar char="–"/>
              <a:defRPr/>
            </a:lvl2pPr>
            <a:lvl3pPr marL="1371600" lvl="2" indent="-342900" algn="l">
              <a:spcBef>
                <a:spcPts val="800"/>
              </a:spcBef>
              <a:spcAft>
                <a:spcPts val="0"/>
              </a:spcAft>
              <a:buClr>
                <a:srgbClr val="6C6463"/>
              </a:buClr>
              <a:buSzPts val="1800"/>
              <a:buChar char="•"/>
              <a:defRPr/>
            </a:lvl3pPr>
            <a:lvl4pPr marL="1828800" lvl="3" indent="-342900" algn="l">
              <a:spcBef>
                <a:spcPts val="360"/>
              </a:spcBef>
              <a:spcAft>
                <a:spcPts val="0"/>
              </a:spcAft>
              <a:buClr>
                <a:srgbClr val="6C6463"/>
              </a:buClr>
              <a:buSzPts val="1800"/>
              <a:buChar char="–"/>
              <a:defRPr/>
            </a:lvl4pPr>
            <a:lvl5pPr marL="2286000" lvl="4" indent="-342900" algn="l">
              <a:spcBef>
                <a:spcPts val="360"/>
              </a:spcBef>
              <a:spcAft>
                <a:spcPts val="0"/>
              </a:spcAft>
              <a:buClr>
                <a:srgbClr val="6C6463"/>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_Red/Gray 2 Content">
  <p:cSld name="2_Red/Gray 2 Content">
    <p:bg>
      <p:bgPr>
        <a:solidFill>
          <a:srgbClr val="E7E7E5"/>
        </a:solidFill>
        <a:effectLst/>
      </p:bgPr>
    </p:bg>
    <p:spTree>
      <p:nvGrpSpPr>
        <p:cNvPr id="1" name="Shape 172"/>
        <p:cNvGrpSpPr/>
        <p:nvPr/>
      </p:nvGrpSpPr>
      <p:grpSpPr>
        <a:xfrm>
          <a:off x="0" y="0"/>
          <a:ext cx="0" cy="0"/>
          <a:chOff x="0" y="0"/>
          <a:chExt cx="0" cy="0"/>
        </a:xfrm>
      </p:grpSpPr>
      <p:sp>
        <p:nvSpPr>
          <p:cNvPr id="173" name="Google Shape;173;p57"/>
          <p:cNvSpPr txBox="1">
            <a:spLocks noGrp="1"/>
          </p:cNvSpPr>
          <p:nvPr>
            <p:ph type="body" idx="1"/>
          </p:nvPr>
        </p:nvSpPr>
        <p:spPr>
          <a:xfrm>
            <a:off x="686104" y="1296987"/>
            <a:ext cx="38096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74" name="Google Shape;174;p57"/>
          <p:cNvSpPr txBox="1">
            <a:spLocks noGrp="1"/>
          </p:cNvSpPr>
          <p:nvPr>
            <p:ph type="body" idx="2"/>
          </p:nvPr>
        </p:nvSpPr>
        <p:spPr>
          <a:xfrm>
            <a:off x="4648200" y="1296987"/>
            <a:ext cx="38103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75" name="Google Shape;175;p57"/>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6" name="Google Shape;176;p57"/>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7" name="Google Shape;177;p57"/>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78" name="Google Shape;178;p57"/>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_Red/Gray 3 Content">
  <p:cSld name="2_Red/Gray 3 Content">
    <p:bg>
      <p:bgPr>
        <a:solidFill>
          <a:srgbClr val="E7E7E5"/>
        </a:solidFill>
        <a:effectLst/>
      </p:bgPr>
    </p:bg>
    <p:spTree>
      <p:nvGrpSpPr>
        <p:cNvPr id="1" name="Shape 179"/>
        <p:cNvGrpSpPr/>
        <p:nvPr/>
      </p:nvGrpSpPr>
      <p:grpSpPr>
        <a:xfrm>
          <a:off x="0" y="0"/>
          <a:ext cx="0" cy="0"/>
          <a:chOff x="0" y="0"/>
          <a:chExt cx="0" cy="0"/>
        </a:xfrm>
      </p:grpSpPr>
      <p:sp>
        <p:nvSpPr>
          <p:cNvPr id="180" name="Google Shape;180;p58"/>
          <p:cNvSpPr txBox="1">
            <a:spLocks noGrp="1"/>
          </p:cNvSpPr>
          <p:nvPr>
            <p:ph type="body" idx="1"/>
          </p:nvPr>
        </p:nvSpPr>
        <p:spPr>
          <a:xfrm>
            <a:off x="686104" y="1296987"/>
            <a:ext cx="25142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81" name="Google Shape;181;p58"/>
          <p:cNvSpPr txBox="1">
            <a:spLocks noGrp="1"/>
          </p:cNvSpPr>
          <p:nvPr>
            <p:ph type="body" idx="2"/>
          </p:nvPr>
        </p:nvSpPr>
        <p:spPr>
          <a:xfrm>
            <a:off x="5943600"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82" name="Google Shape;182;p58"/>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3" name="Google Shape;183;p58"/>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4" name="Google Shape;184;p58"/>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85" name="Google Shape;185;p58"/>
          <p:cNvSpPr txBox="1">
            <a:spLocks noGrp="1"/>
          </p:cNvSpPr>
          <p:nvPr>
            <p:ph type="body" idx="3"/>
          </p:nvPr>
        </p:nvSpPr>
        <p:spPr>
          <a:xfrm>
            <a:off x="3314548"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86" name="Google Shape;186;p58"/>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_Red/Gray 1 Content + Bottom Photo">
  <p:cSld name="2_Red/Gray 1 Content + Bottom Photo">
    <p:bg>
      <p:bgPr>
        <a:solidFill>
          <a:srgbClr val="E7E7E5"/>
        </a:solidFill>
        <a:effectLst/>
      </p:bgPr>
    </p:bg>
    <p:spTree>
      <p:nvGrpSpPr>
        <p:cNvPr id="1" name="Shape 187"/>
        <p:cNvGrpSpPr/>
        <p:nvPr/>
      </p:nvGrpSpPr>
      <p:grpSpPr>
        <a:xfrm>
          <a:off x="0" y="0"/>
          <a:ext cx="0" cy="0"/>
          <a:chOff x="0" y="0"/>
          <a:chExt cx="0" cy="0"/>
        </a:xfrm>
      </p:grpSpPr>
      <p:sp>
        <p:nvSpPr>
          <p:cNvPr id="188" name="Google Shape;188;p59"/>
          <p:cNvSpPr>
            <a:spLocks noGrp="1"/>
          </p:cNvSpPr>
          <p:nvPr>
            <p:ph type="pic" idx="2"/>
          </p:nvPr>
        </p:nvSpPr>
        <p:spPr>
          <a:xfrm>
            <a:off x="152400" y="2592387"/>
            <a:ext cx="8839200" cy="2440594"/>
          </a:xfrm>
          <a:prstGeom prst="rect">
            <a:avLst/>
          </a:prstGeom>
          <a:solidFill>
            <a:schemeClr val="lt1"/>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89" name="Google Shape;189;p59"/>
          <p:cNvSpPr txBox="1">
            <a:spLocks noGrp="1"/>
          </p:cNvSpPr>
          <p:nvPr>
            <p:ph type="body" idx="1"/>
          </p:nvPr>
        </p:nvSpPr>
        <p:spPr>
          <a:xfrm>
            <a:off x="685800" y="1296987"/>
            <a:ext cx="7772400" cy="11430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a:solidFill>
                  <a:srgbClr val="6C6463"/>
                </a:solidFill>
              </a:defRPr>
            </a:lvl1pPr>
            <a:lvl2pPr marL="914400" lvl="1" indent="-330200" algn="l">
              <a:spcBef>
                <a:spcPts val="800"/>
              </a:spcBef>
              <a:spcAft>
                <a:spcPts val="0"/>
              </a:spcAft>
              <a:buClr>
                <a:srgbClr val="6C6463"/>
              </a:buClr>
              <a:buSzPts val="1600"/>
              <a:buChar char="–"/>
              <a:defRPr>
                <a:solidFill>
                  <a:srgbClr val="6C6463"/>
                </a:solidFill>
              </a:defRPr>
            </a:lvl2pPr>
            <a:lvl3pPr marL="1371600" lvl="2" indent="-342900" algn="l">
              <a:spcBef>
                <a:spcPts val="800"/>
              </a:spcBef>
              <a:spcAft>
                <a:spcPts val="0"/>
              </a:spcAft>
              <a:buClr>
                <a:srgbClr val="6C6463"/>
              </a:buClr>
              <a:buSzPts val="1800"/>
              <a:buChar char="•"/>
              <a:defRPr>
                <a:solidFill>
                  <a:srgbClr val="6C6463"/>
                </a:solidFill>
              </a:defRPr>
            </a:lvl3pPr>
            <a:lvl4pPr marL="1828800" lvl="3" indent="-330200" algn="l">
              <a:spcBef>
                <a:spcPts val="320"/>
              </a:spcBef>
              <a:spcAft>
                <a:spcPts val="0"/>
              </a:spcAft>
              <a:buClr>
                <a:srgbClr val="6C6463"/>
              </a:buClr>
              <a:buSzPts val="1600"/>
              <a:buChar char="–"/>
              <a:defRPr>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90" name="Google Shape;190;p59"/>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1" name="Google Shape;191;p59"/>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2" name="Google Shape;192;p59"/>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93" name="Google Shape;193;p59"/>
          <p:cNvSpPr txBox="1">
            <a:spLocks noGrp="1"/>
          </p:cNvSpPr>
          <p:nvPr>
            <p:ph type="body" idx="3"/>
          </p:nvPr>
        </p:nvSpPr>
        <p:spPr>
          <a:xfrm rot="-5400000">
            <a:off x="7862313" y="3537008"/>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94" name="Google Shape;194;p59"/>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_Red/Gray 1 Content + Right Photo">
  <p:cSld name="2_Red/Gray 1 Content + Right Photo">
    <p:bg>
      <p:bgPr>
        <a:solidFill>
          <a:srgbClr val="E7E7E5"/>
        </a:solidFill>
        <a:effectLst/>
      </p:bgPr>
    </p:bg>
    <p:spTree>
      <p:nvGrpSpPr>
        <p:cNvPr id="1" name="Shape 195"/>
        <p:cNvGrpSpPr/>
        <p:nvPr/>
      </p:nvGrpSpPr>
      <p:grpSpPr>
        <a:xfrm>
          <a:off x="0" y="0"/>
          <a:ext cx="0" cy="0"/>
          <a:chOff x="0" y="0"/>
          <a:chExt cx="0" cy="0"/>
        </a:xfrm>
      </p:grpSpPr>
      <p:sp>
        <p:nvSpPr>
          <p:cNvPr id="196" name="Google Shape;196;p60"/>
          <p:cNvSpPr>
            <a:spLocks noGrp="1"/>
          </p:cNvSpPr>
          <p:nvPr>
            <p:ph type="pic" idx="2"/>
          </p:nvPr>
        </p:nvSpPr>
        <p:spPr>
          <a:xfrm>
            <a:off x="4572000" y="153988"/>
            <a:ext cx="4419600" cy="4876800"/>
          </a:xfrm>
          <a:prstGeom prst="rect">
            <a:avLst/>
          </a:prstGeom>
          <a:solidFill>
            <a:srgbClr val="FFFFFF"/>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97" name="Google Shape;197;p60"/>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8" name="Google Shape;198;p60"/>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99" name="Google Shape;199;p60"/>
          <p:cNvSpPr txBox="1">
            <a:spLocks noGrp="1"/>
          </p:cNvSpPr>
          <p:nvPr>
            <p:ph type="body" idx="1"/>
          </p:nvPr>
        </p:nvSpPr>
        <p:spPr>
          <a:xfrm>
            <a:off x="685800" y="1677987"/>
            <a:ext cx="3657600" cy="2819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0" name="Google Shape;200;p60"/>
          <p:cNvSpPr txBox="1">
            <a:spLocks noGrp="1"/>
          </p:cNvSpPr>
          <p:nvPr>
            <p:ph type="body" idx="3"/>
          </p:nvPr>
        </p:nvSpPr>
        <p:spPr>
          <a:xfrm rot="-5400000">
            <a:off x="7862312"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1" name="Google Shape;201;p60"/>
          <p:cNvSpPr txBox="1">
            <a:spLocks noGrp="1"/>
          </p:cNvSpPr>
          <p:nvPr>
            <p:ph type="title"/>
          </p:nvPr>
        </p:nvSpPr>
        <p:spPr>
          <a:xfrm>
            <a:off x="685800" y="678715"/>
            <a:ext cx="3657600" cy="830997"/>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_Red/Gray Title Only">
  <p:cSld name="2_Red/Gray Title Only">
    <p:bg>
      <p:bgPr>
        <a:solidFill>
          <a:srgbClr val="E7E7E5"/>
        </a:solidFill>
        <a:effectLst/>
      </p:bgPr>
    </p:bg>
    <p:spTree>
      <p:nvGrpSpPr>
        <p:cNvPr id="1" name="Shape 202"/>
        <p:cNvGrpSpPr/>
        <p:nvPr/>
      </p:nvGrpSpPr>
      <p:grpSpPr>
        <a:xfrm>
          <a:off x="0" y="0"/>
          <a:ext cx="0" cy="0"/>
          <a:chOff x="0" y="0"/>
          <a:chExt cx="0" cy="0"/>
        </a:xfrm>
      </p:grpSpPr>
      <p:sp>
        <p:nvSpPr>
          <p:cNvPr id="203" name="Google Shape;203;p61"/>
          <p:cNvSpPr>
            <a:spLocks noGrp="1"/>
          </p:cNvSpPr>
          <p:nvPr>
            <p:ph type="pic" idx="2"/>
          </p:nvPr>
        </p:nvSpPr>
        <p:spPr>
          <a:xfrm>
            <a:off x="152400" y="153987"/>
            <a:ext cx="4419600" cy="4876799"/>
          </a:xfrm>
          <a:prstGeom prst="rect">
            <a:avLst/>
          </a:prstGeom>
          <a:solidFill>
            <a:schemeClr val="lt1"/>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204" name="Google Shape;204;p61"/>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5" name="Google Shape;205;p61"/>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06" name="Google Shape;206;p61"/>
          <p:cNvSpPr txBox="1">
            <a:spLocks noGrp="1"/>
          </p:cNvSpPr>
          <p:nvPr>
            <p:ph type="body" idx="1"/>
          </p:nvPr>
        </p:nvSpPr>
        <p:spPr>
          <a:xfrm rot="-5400000">
            <a:off x="3442713"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7" name="Google Shape;207;p61"/>
          <p:cNvSpPr txBox="1">
            <a:spLocks noGrp="1"/>
          </p:cNvSpPr>
          <p:nvPr>
            <p:ph type="title"/>
          </p:nvPr>
        </p:nvSpPr>
        <p:spPr>
          <a:xfrm>
            <a:off x="4877104" y="2188567"/>
            <a:ext cx="3885896" cy="83766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208"/>
        <p:cNvGrpSpPr/>
        <p:nvPr/>
      </p:nvGrpSpPr>
      <p:grpSpPr>
        <a:xfrm>
          <a:off x="0" y="0"/>
          <a:ext cx="0" cy="0"/>
          <a:chOff x="0" y="0"/>
          <a:chExt cx="0" cy="0"/>
        </a:xfrm>
      </p:grpSpPr>
      <p:sp>
        <p:nvSpPr>
          <p:cNvPr id="209" name="Google Shape;209;p62"/>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0" name="Google Shape;210;p62"/>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1" name="Google Shape;211;p62"/>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12" name="Google Shape;212;p62"/>
          <p:cNvSpPr txBox="1">
            <a:spLocks noGrp="1"/>
          </p:cNvSpPr>
          <p:nvPr>
            <p:ph type="title"/>
          </p:nvPr>
        </p:nvSpPr>
        <p:spPr>
          <a:xfrm>
            <a:off x="686104" y="682922"/>
            <a:ext cx="7772400" cy="461665"/>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3" name="Google Shape;213;p62"/>
          <p:cNvSpPr txBox="1">
            <a:spLocks noGrp="1"/>
          </p:cNvSpPr>
          <p:nvPr>
            <p:ph type="body" idx="1"/>
          </p:nvPr>
        </p:nvSpPr>
        <p:spPr>
          <a:xfrm>
            <a:off x="685800" y="1296987"/>
            <a:ext cx="7772400" cy="3200400"/>
          </a:xfrm>
          <a:prstGeom prst="rect">
            <a:avLst/>
          </a:prstGeom>
          <a:noFill/>
          <a:ln>
            <a:noFill/>
          </a:ln>
        </p:spPr>
        <p:txBody>
          <a:bodyPr spcFirstLastPara="1" wrap="square" lIns="91425" tIns="45700" rIns="91425" bIns="45700" anchor="t" anchorCtr="0">
            <a:normAutofit/>
          </a:bodyPr>
          <a:lstStyle>
            <a:lvl1pPr marL="457200" marR="0" lvl="0" indent="-330200" algn="l">
              <a:lnSpc>
                <a:spcPct val="100000"/>
              </a:lnSpc>
              <a:spcBef>
                <a:spcPts val="0"/>
              </a:spcBef>
              <a:spcAft>
                <a:spcPts val="0"/>
              </a:spcAft>
              <a:buClr>
                <a:srgbClr val="6C6463"/>
              </a:buClr>
              <a:buSzPts val="1600"/>
              <a:buFont typeface="Arial"/>
              <a:buChar char="•"/>
              <a:defRPr/>
            </a:lvl1pPr>
            <a:lvl2pPr marL="914400" lvl="1" indent="-342900" algn="l">
              <a:spcBef>
                <a:spcPts val="800"/>
              </a:spcBef>
              <a:spcAft>
                <a:spcPts val="0"/>
              </a:spcAft>
              <a:buClr>
                <a:srgbClr val="6C6463"/>
              </a:buClr>
              <a:buSzPts val="1800"/>
              <a:buChar char="–"/>
              <a:defRPr/>
            </a:lvl2pPr>
            <a:lvl3pPr marL="1371600" lvl="2" indent="-342900" algn="l">
              <a:spcBef>
                <a:spcPts val="800"/>
              </a:spcBef>
              <a:spcAft>
                <a:spcPts val="0"/>
              </a:spcAft>
              <a:buClr>
                <a:srgbClr val="6C6463"/>
              </a:buClr>
              <a:buSzPts val="1800"/>
              <a:buChar char="•"/>
              <a:defRPr/>
            </a:lvl3pPr>
            <a:lvl4pPr marL="1828800" lvl="3" indent="-342900" algn="l">
              <a:spcBef>
                <a:spcPts val="360"/>
              </a:spcBef>
              <a:spcAft>
                <a:spcPts val="0"/>
              </a:spcAft>
              <a:buClr>
                <a:srgbClr val="6C6463"/>
              </a:buClr>
              <a:buSzPts val="1800"/>
              <a:buChar char="–"/>
              <a:defRPr/>
            </a:lvl4pPr>
            <a:lvl5pPr marL="2286000" lvl="4" indent="-342900" algn="l">
              <a:spcBef>
                <a:spcPts val="360"/>
              </a:spcBef>
              <a:spcAft>
                <a:spcPts val="0"/>
              </a:spcAft>
              <a:buClr>
                <a:srgbClr val="6C6463"/>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214"/>
        <p:cNvGrpSpPr/>
        <p:nvPr/>
      </p:nvGrpSpPr>
      <p:grpSpPr>
        <a:xfrm>
          <a:off x="0" y="0"/>
          <a:ext cx="0" cy="0"/>
          <a:chOff x="0" y="0"/>
          <a:chExt cx="0" cy="0"/>
        </a:xfrm>
      </p:grpSpPr>
      <p:sp>
        <p:nvSpPr>
          <p:cNvPr id="215" name="Google Shape;215;p63"/>
          <p:cNvSpPr txBox="1">
            <a:spLocks noGrp="1"/>
          </p:cNvSpPr>
          <p:nvPr>
            <p:ph type="body" idx="1"/>
          </p:nvPr>
        </p:nvSpPr>
        <p:spPr>
          <a:xfrm>
            <a:off x="686104" y="1296987"/>
            <a:ext cx="38096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16" name="Google Shape;216;p63"/>
          <p:cNvSpPr txBox="1">
            <a:spLocks noGrp="1"/>
          </p:cNvSpPr>
          <p:nvPr>
            <p:ph type="body" idx="2"/>
          </p:nvPr>
        </p:nvSpPr>
        <p:spPr>
          <a:xfrm>
            <a:off x="4648200" y="1296987"/>
            <a:ext cx="38103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17" name="Google Shape;217;p63"/>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8" name="Google Shape;218;p63"/>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9" name="Google Shape;219;p63"/>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20" name="Google Shape;220;p63"/>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3_Red/Gray 3 Content">
  <p:cSld name="3_Red/Gray 3 Content">
    <p:bg>
      <p:bgPr>
        <a:solidFill>
          <a:schemeClr val="lt1"/>
        </a:solidFill>
        <a:effectLst/>
      </p:bgPr>
    </p:bg>
    <p:spTree>
      <p:nvGrpSpPr>
        <p:cNvPr id="1" name="Shape 221"/>
        <p:cNvGrpSpPr/>
        <p:nvPr/>
      </p:nvGrpSpPr>
      <p:grpSpPr>
        <a:xfrm>
          <a:off x="0" y="0"/>
          <a:ext cx="0" cy="0"/>
          <a:chOff x="0" y="0"/>
          <a:chExt cx="0" cy="0"/>
        </a:xfrm>
      </p:grpSpPr>
      <p:sp>
        <p:nvSpPr>
          <p:cNvPr id="222" name="Google Shape;222;p64"/>
          <p:cNvSpPr txBox="1">
            <a:spLocks noGrp="1"/>
          </p:cNvSpPr>
          <p:nvPr>
            <p:ph type="body" idx="1"/>
          </p:nvPr>
        </p:nvSpPr>
        <p:spPr>
          <a:xfrm>
            <a:off x="686104" y="1296987"/>
            <a:ext cx="25142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23" name="Google Shape;223;p64"/>
          <p:cNvSpPr txBox="1">
            <a:spLocks noGrp="1"/>
          </p:cNvSpPr>
          <p:nvPr>
            <p:ph type="body" idx="2"/>
          </p:nvPr>
        </p:nvSpPr>
        <p:spPr>
          <a:xfrm>
            <a:off x="5943600"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24" name="Google Shape;224;p64"/>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5" name="Google Shape;225;p64"/>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6" name="Google Shape;226;p64"/>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27" name="Google Shape;227;p64"/>
          <p:cNvSpPr txBox="1">
            <a:spLocks noGrp="1"/>
          </p:cNvSpPr>
          <p:nvPr>
            <p:ph type="body" idx="3"/>
          </p:nvPr>
        </p:nvSpPr>
        <p:spPr>
          <a:xfrm>
            <a:off x="3314548"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28" name="Google Shape;228;p64"/>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ver - Full Photo">
  <p:cSld name="Cover - Full Photo">
    <p:bg>
      <p:bgPr>
        <a:solidFill>
          <a:schemeClr val="dk1"/>
        </a:solidFill>
        <a:effectLst/>
      </p:bgPr>
    </p:bg>
    <p:spTree>
      <p:nvGrpSpPr>
        <p:cNvPr id="1" name="Shape 34"/>
        <p:cNvGrpSpPr/>
        <p:nvPr/>
      </p:nvGrpSpPr>
      <p:grpSpPr>
        <a:xfrm>
          <a:off x="0" y="0"/>
          <a:ext cx="0" cy="0"/>
          <a:chOff x="0" y="0"/>
          <a:chExt cx="0" cy="0"/>
        </a:xfrm>
      </p:grpSpPr>
      <p:pic>
        <p:nvPicPr>
          <p:cNvPr id="35" name="Google Shape;35;p38"/>
          <p:cNvPicPr preferRelativeResize="0"/>
          <p:nvPr/>
        </p:nvPicPr>
        <p:blipFill rotWithShape="1">
          <a:blip r:embed="rId2">
            <a:alphaModFix/>
          </a:blip>
          <a:srcRect/>
          <a:stretch/>
        </p:blipFill>
        <p:spPr>
          <a:xfrm>
            <a:off x="152400" y="153988"/>
            <a:ext cx="8839199" cy="4876800"/>
          </a:xfrm>
          <a:prstGeom prst="rect">
            <a:avLst/>
          </a:prstGeom>
          <a:noFill/>
          <a:ln>
            <a:noFill/>
          </a:ln>
        </p:spPr>
      </p:pic>
      <p:sp>
        <p:nvSpPr>
          <p:cNvPr id="36" name="Google Shape;36;p38"/>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38"/>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38"/>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39" name="Google Shape;39;p38"/>
          <p:cNvSpPr txBox="1">
            <a:spLocks noGrp="1"/>
          </p:cNvSpPr>
          <p:nvPr>
            <p:ph type="ctrTitle"/>
          </p:nvPr>
        </p:nvSpPr>
        <p:spPr>
          <a:xfrm>
            <a:off x="685800" y="1601787"/>
            <a:ext cx="3886200" cy="1209781"/>
          </a:xfrm>
          <a:prstGeom prst="rect">
            <a:avLst/>
          </a:prstGeom>
          <a:noFill/>
          <a:ln>
            <a:noFill/>
          </a:ln>
          <a:effectLst>
            <a:outerShdw blurRad="254000" algn="tl" rotWithShape="0">
              <a:srgbClr val="000000">
                <a:alpha val="20000"/>
              </a:srgbClr>
            </a:outerShdw>
          </a:effectLst>
        </p:spPr>
        <p:txBody>
          <a:bodyPr spcFirstLastPara="1" wrap="square" lIns="91425" tIns="45700" rIns="91425" bIns="45700" anchor="b" anchorCtr="0">
            <a:normAutofit/>
          </a:bodyPr>
          <a:lstStyle>
            <a:lvl1pPr lvl="0" algn="l">
              <a:spcBef>
                <a:spcPts val="0"/>
              </a:spcBef>
              <a:spcAft>
                <a:spcPts val="0"/>
              </a:spcAft>
              <a:buClr>
                <a:schemeClr val="lt1"/>
              </a:buClr>
              <a:buSzPts val="2400"/>
              <a:buFont typeface="Gill Sans"/>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38"/>
          <p:cNvSpPr txBox="1">
            <a:spLocks noGrp="1"/>
          </p:cNvSpPr>
          <p:nvPr>
            <p:ph type="subTitle" idx="1"/>
          </p:nvPr>
        </p:nvSpPr>
        <p:spPr>
          <a:xfrm>
            <a:off x="685800" y="3135206"/>
            <a:ext cx="3429000" cy="1209781"/>
          </a:xfrm>
          <a:prstGeom prst="rect">
            <a:avLst/>
          </a:prstGeom>
          <a:noFill/>
          <a:ln>
            <a:noFill/>
          </a:ln>
          <a:effectLst>
            <a:outerShdw blurRad="254000" algn="tl" rotWithShape="0">
              <a:srgbClr val="000000">
                <a:alpha val="40000"/>
              </a:srgbClr>
            </a:outerShdw>
          </a:effectLst>
        </p:spPr>
        <p:txBody>
          <a:bodyPr spcFirstLastPara="1" wrap="square" lIns="91425" tIns="45700" rIns="91425" bIns="45700" anchor="t" anchorCtr="0">
            <a:normAutofit/>
          </a:bodyPr>
          <a:lstStyle>
            <a:lvl1pPr lvl="0" algn="l">
              <a:spcBef>
                <a:spcPts val="0"/>
              </a:spcBef>
              <a:spcAft>
                <a:spcPts val="0"/>
              </a:spcAft>
              <a:buClr>
                <a:schemeClr val="lt1"/>
              </a:buClr>
              <a:buSzPts val="1600"/>
              <a:buNone/>
              <a:defRPr sz="1600">
                <a:solidFill>
                  <a:schemeClr val="lt1"/>
                </a:solidFill>
              </a:defRPr>
            </a:lvl1pPr>
            <a:lvl2pPr lvl="1" algn="ctr">
              <a:spcBef>
                <a:spcPts val="800"/>
              </a:spcBef>
              <a:spcAft>
                <a:spcPts val="0"/>
              </a:spcAft>
              <a:buClr>
                <a:srgbClr val="888888"/>
              </a:buClr>
              <a:buSzPts val="1600"/>
              <a:buNone/>
              <a:defRPr>
                <a:solidFill>
                  <a:srgbClr val="888888"/>
                </a:solidFill>
              </a:defRPr>
            </a:lvl2pPr>
            <a:lvl3pPr lvl="2" algn="ctr">
              <a:spcBef>
                <a:spcPts val="800"/>
              </a:spcBef>
              <a:spcAft>
                <a:spcPts val="0"/>
              </a:spcAft>
              <a:buClr>
                <a:srgbClr val="888888"/>
              </a:buClr>
              <a:buSzPts val="18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cxnSp>
        <p:nvCxnSpPr>
          <p:cNvPr id="41" name="Google Shape;41;p38"/>
          <p:cNvCxnSpPr/>
          <p:nvPr/>
        </p:nvCxnSpPr>
        <p:spPr>
          <a:xfrm>
            <a:off x="746760" y="2973387"/>
            <a:ext cx="320040" cy="0"/>
          </a:xfrm>
          <a:prstGeom prst="straightConnector1">
            <a:avLst/>
          </a:prstGeom>
          <a:noFill/>
          <a:ln w="19050" cap="flat" cmpd="sng">
            <a:solidFill>
              <a:srgbClr val="FFFFFF"/>
            </a:solidFill>
            <a:prstDash val="solid"/>
            <a:round/>
            <a:headEnd type="none" w="sm" len="sm"/>
            <a:tailEnd type="none" w="sm" len="sm"/>
          </a:ln>
          <a:effectLst>
            <a:outerShdw blurRad="254000" algn="tl" rotWithShape="0">
              <a:srgbClr val="000000">
                <a:alpha val="40000"/>
              </a:srgbClr>
            </a:outerShdw>
          </a:effectLst>
        </p:spPr>
      </p:cxnSp>
      <p:sp>
        <p:nvSpPr>
          <p:cNvPr id="42" name="Google Shape;42;p38"/>
          <p:cNvSpPr txBox="1">
            <a:spLocks noGrp="1"/>
          </p:cNvSpPr>
          <p:nvPr>
            <p:ph type="body" idx="2"/>
          </p:nvPr>
        </p:nvSpPr>
        <p:spPr>
          <a:xfrm rot="-5400000">
            <a:off x="7862312"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chemeClr val="lt1"/>
              </a:buClr>
              <a:buSzPts val="600"/>
              <a:buNone/>
              <a:defRPr sz="600">
                <a:solidFill>
                  <a:schemeClr val="lt1"/>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43" name="Google Shape;43;p38"/>
          <p:cNvPicPr preferRelativeResize="0"/>
          <p:nvPr/>
        </p:nvPicPr>
        <p:blipFill rotWithShape="1">
          <a:blip r:embed="rId3">
            <a:alphaModFix/>
          </a:blip>
          <a:srcRect/>
          <a:stretch/>
        </p:blipFill>
        <p:spPr>
          <a:xfrm>
            <a:off x="684768" y="569937"/>
            <a:ext cx="1369673" cy="410902"/>
          </a:xfrm>
          <a:prstGeom prst="rect">
            <a:avLst/>
          </a:prstGeom>
          <a:noFill/>
          <a:ln>
            <a:noFill/>
          </a:ln>
          <a:effectLst>
            <a:outerShdw blurRad="254000" algn="tl" rotWithShape="0">
              <a:srgbClr val="000000">
                <a:alpha val="20000"/>
              </a:srgbClr>
            </a:outerShdw>
          </a:effectLst>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3_Red/Gray 1 Content + Bottom Photo">
  <p:cSld name="3_Red/Gray 1 Content + Bottom Photo">
    <p:bg>
      <p:bgPr>
        <a:solidFill>
          <a:schemeClr val="lt1"/>
        </a:solidFill>
        <a:effectLst/>
      </p:bgPr>
    </p:bg>
    <p:spTree>
      <p:nvGrpSpPr>
        <p:cNvPr id="1" name="Shape 229"/>
        <p:cNvGrpSpPr/>
        <p:nvPr/>
      </p:nvGrpSpPr>
      <p:grpSpPr>
        <a:xfrm>
          <a:off x="0" y="0"/>
          <a:ext cx="0" cy="0"/>
          <a:chOff x="0" y="0"/>
          <a:chExt cx="0" cy="0"/>
        </a:xfrm>
      </p:grpSpPr>
      <p:sp>
        <p:nvSpPr>
          <p:cNvPr id="230" name="Google Shape;230;p65"/>
          <p:cNvSpPr>
            <a:spLocks noGrp="1"/>
          </p:cNvSpPr>
          <p:nvPr>
            <p:ph type="pic" idx="2"/>
          </p:nvPr>
        </p:nvSpPr>
        <p:spPr>
          <a:xfrm>
            <a:off x="152400" y="2592387"/>
            <a:ext cx="8839200" cy="2440594"/>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231" name="Google Shape;231;p65"/>
          <p:cNvSpPr txBox="1">
            <a:spLocks noGrp="1"/>
          </p:cNvSpPr>
          <p:nvPr>
            <p:ph type="body" idx="1"/>
          </p:nvPr>
        </p:nvSpPr>
        <p:spPr>
          <a:xfrm>
            <a:off x="685800" y="1296987"/>
            <a:ext cx="7772400" cy="11430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a:solidFill>
                  <a:srgbClr val="6C6463"/>
                </a:solidFill>
              </a:defRPr>
            </a:lvl1pPr>
            <a:lvl2pPr marL="914400" lvl="1" indent="-330200" algn="l">
              <a:spcBef>
                <a:spcPts val="800"/>
              </a:spcBef>
              <a:spcAft>
                <a:spcPts val="0"/>
              </a:spcAft>
              <a:buClr>
                <a:srgbClr val="6C6463"/>
              </a:buClr>
              <a:buSzPts val="1600"/>
              <a:buChar char="–"/>
              <a:defRPr>
                <a:solidFill>
                  <a:srgbClr val="6C6463"/>
                </a:solidFill>
              </a:defRPr>
            </a:lvl2pPr>
            <a:lvl3pPr marL="1371600" lvl="2" indent="-342900" algn="l">
              <a:spcBef>
                <a:spcPts val="800"/>
              </a:spcBef>
              <a:spcAft>
                <a:spcPts val="0"/>
              </a:spcAft>
              <a:buClr>
                <a:srgbClr val="6C6463"/>
              </a:buClr>
              <a:buSzPts val="1800"/>
              <a:buChar char="•"/>
              <a:defRPr>
                <a:solidFill>
                  <a:srgbClr val="6C6463"/>
                </a:solidFill>
              </a:defRPr>
            </a:lvl3pPr>
            <a:lvl4pPr marL="1828800" lvl="3" indent="-330200" algn="l">
              <a:spcBef>
                <a:spcPts val="320"/>
              </a:spcBef>
              <a:spcAft>
                <a:spcPts val="0"/>
              </a:spcAft>
              <a:buClr>
                <a:srgbClr val="6C6463"/>
              </a:buClr>
              <a:buSzPts val="1600"/>
              <a:buChar char="–"/>
              <a:defRPr>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2" name="Google Shape;232;p65"/>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3" name="Google Shape;233;p65"/>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4" name="Google Shape;234;p65"/>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35" name="Google Shape;235;p65"/>
          <p:cNvSpPr txBox="1">
            <a:spLocks noGrp="1"/>
          </p:cNvSpPr>
          <p:nvPr>
            <p:ph type="body" idx="3"/>
          </p:nvPr>
        </p:nvSpPr>
        <p:spPr>
          <a:xfrm rot="-5400000">
            <a:off x="7862313" y="3537008"/>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6" name="Google Shape;236;p65"/>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3_Red/Gray 1 Content + Right Photo">
  <p:cSld name="3_Red/Gray 1 Content + Right Photo">
    <p:bg>
      <p:bgPr>
        <a:solidFill>
          <a:schemeClr val="lt1"/>
        </a:solidFill>
        <a:effectLst/>
      </p:bgPr>
    </p:bg>
    <p:spTree>
      <p:nvGrpSpPr>
        <p:cNvPr id="1" name="Shape 237"/>
        <p:cNvGrpSpPr/>
        <p:nvPr/>
      </p:nvGrpSpPr>
      <p:grpSpPr>
        <a:xfrm>
          <a:off x="0" y="0"/>
          <a:ext cx="0" cy="0"/>
          <a:chOff x="0" y="0"/>
          <a:chExt cx="0" cy="0"/>
        </a:xfrm>
      </p:grpSpPr>
      <p:sp>
        <p:nvSpPr>
          <p:cNvPr id="238" name="Google Shape;238;p66"/>
          <p:cNvSpPr>
            <a:spLocks noGrp="1"/>
          </p:cNvSpPr>
          <p:nvPr>
            <p:ph type="pic" idx="2"/>
          </p:nvPr>
        </p:nvSpPr>
        <p:spPr>
          <a:xfrm>
            <a:off x="4572000" y="153988"/>
            <a:ext cx="4419600" cy="4876800"/>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239" name="Google Shape;239;p66"/>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0" name="Google Shape;240;p66"/>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41" name="Google Shape;241;p66"/>
          <p:cNvSpPr txBox="1">
            <a:spLocks noGrp="1"/>
          </p:cNvSpPr>
          <p:nvPr>
            <p:ph type="body" idx="1"/>
          </p:nvPr>
        </p:nvSpPr>
        <p:spPr>
          <a:xfrm>
            <a:off x="685800" y="1677987"/>
            <a:ext cx="3657600" cy="2819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2" name="Google Shape;242;p66"/>
          <p:cNvSpPr txBox="1">
            <a:spLocks noGrp="1"/>
          </p:cNvSpPr>
          <p:nvPr>
            <p:ph type="body" idx="3"/>
          </p:nvPr>
        </p:nvSpPr>
        <p:spPr>
          <a:xfrm rot="-5400000">
            <a:off x="7862312"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3" name="Google Shape;243;p66"/>
          <p:cNvSpPr txBox="1">
            <a:spLocks noGrp="1"/>
          </p:cNvSpPr>
          <p:nvPr>
            <p:ph type="title"/>
          </p:nvPr>
        </p:nvSpPr>
        <p:spPr>
          <a:xfrm>
            <a:off x="685800" y="678715"/>
            <a:ext cx="3657600" cy="830997"/>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3_Red/Gray Title Only">
  <p:cSld name="3_Red/Gray Title Only">
    <p:bg>
      <p:bgPr>
        <a:solidFill>
          <a:schemeClr val="lt1"/>
        </a:solidFill>
        <a:effectLst/>
      </p:bgPr>
    </p:bg>
    <p:spTree>
      <p:nvGrpSpPr>
        <p:cNvPr id="1" name="Shape 244"/>
        <p:cNvGrpSpPr/>
        <p:nvPr/>
      </p:nvGrpSpPr>
      <p:grpSpPr>
        <a:xfrm>
          <a:off x="0" y="0"/>
          <a:ext cx="0" cy="0"/>
          <a:chOff x="0" y="0"/>
          <a:chExt cx="0" cy="0"/>
        </a:xfrm>
      </p:grpSpPr>
      <p:sp>
        <p:nvSpPr>
          <p:cNvPr id="245" name="Google Shape;245;p67"/>
          <p:cNvSpPr>
            <a:spLocks noGrp="1"/>
          </p:cNvSpPr>
          <p:nvPr>
            <p:ph type="pic" idx="2"/>
          </p:nvPr>
        </p:nvSpPr>
        <p:spPr>
          <a:xfrm>
            <a:off x="152400" y="153987"/>
            <a:ext cx="4419600" cy="4876799"/>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246" name="Google Shape;246;p67"/>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7" name="Google Shape;247;p67"/>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48" name="Google Shape;248;p67"/>
          <p:cNvSpPr txBox="1">
            <a:spLocks noGrp="1"/>
          </p:cNvSpPr>
          <p:nvPr>
            <p:ph type="body" idx="1"/>
          </p:nvPr>
        </p:nvSpPr>
        <p:spPr>
          <a:xfrm rot="-5400000">
            <a:off x="3442713"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9" name="Google Shape;249;p67"/>
          <p:cNvSpPr txBox="1">
            <a:spLocks noGrp="1"/>
          </p:cNvSpPr>
          <p:nvPr>
            <p:ph type="title"/>
          </p:nvPr>
        </p:nvSpPr>
        <p:spPr>
          <a:xfrm>
            <a:off x="4877104" y="2188567"/>
            <a:ext cx="3885896" cy="83766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ver - Full Red">
  <p:cSld name="Cover - Full Red">
    <p:bg>
      <p:bgPr>
        <a:solidFill>
          <a:srgbClr val="BA0C2F"/>
        </a:solidFill>
        <a:effectLst/>
      </p:bgPr>
    </p:bg>
    <p:spTree>
      <p:nvGrpSpPr>
        <p:cNvPr id="1" name="Shape 44"/>
        <p:cNvGrpSpPr/>
        <p:nvPr/>
      </p:nvGrpSpPr>
      <p:grpSpPr>
        <a:xfrm>
          <a:off x="0" y="0"/>
          <a:ext cx="0" cy="0"/>
          <a:chOff x="0" y="0"/>
          <a:chExt cx="0" cy="0"/>
        </a:xfrm>
      </p:grpSpPr>
      <p:sp>
        <p:nvSpPr>
          <p:cNvPr id="45" name="Google Shape;45;p39"/>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39"/>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9"/>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48" name="Google Shape;48;p39"/>
          <p:cNvSpPr txBox="1">
            <a:spLocks noGrp="1"/>
          </p:cNvSpPr>
          <p:nvPr>
            <p:ph type="ctrTitle"/>
          </p:nvPr>
        </p:nvSpPr>
        <p:spPr>
          <a:xfrm>
            <a:off x="685800" y="1601787"/>
            <a:ext cx="3886200" cy="12097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2400"/>
              <a:buFont typeface="Gill Sans"/>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39"/>
          <p:cNvSpPr txBox="1">
            <a:spLocks noGrp="1"/>
          </p:cNvSpPr>
          <p:nvPr>
            <p:ph type="subTitle" idx="1"/>
          </p:nvPr>
        </p:nvSpPr>
        <p:spPr>
          <a:xfrm>
            <a:off x="685800" y="3135206"/>
            <a:ext cx="3429000" cy="1209781"/>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lt1"/>
              </a:buClr>
              <a:buSzPts val="1600"/>
              <a:buNone/>
              <a:defRPr sz="1600">
                <a:solidFill>
                  <a:schemeClr val="lt1"/>
                </a:solidFill>
              </a:defRPr>
            </a:lvl1pPr>
            <a:lvl2pPr lvl="1" algn="ctr">
              <a:spcBef>
                <a:spcPts val="800"/>
              </a:spcBef>
              <a:spcAft>
                <a:spcPts val="0"/>
              </a:spcAft>
              <a:buClr>
                <a:srgbClr val="888888"/>
              </a:buClr>
              <a:buSzPts val="1600"/>
              <a:buNone/>
              <a:defRPr>
                <a:solidFill>
                  <a:srgbClr val="888888"/>
                </a:solidFill>
              </a:defRPr>
            </a:lvl2pPr>
            <a:lvl3pPr lvl="2" algn="ctr">
              <a:spcBef>
                <a:spcPts val="800"/>
              </a:spcBef>
              <a:spcAft>
                <a:spcPts val="0"/>
              </a:spcAft>
              <a:buClr>
                <a:srgbClr val="888888"/>
              </a:buClr>
              <a:buSzPts val="18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cxnSp>
        <p:nvCxnSpPr>
          <p:cNvPr id="50" name="Google Shape;50;p39"/>
          <p:cNvCxnSpPr/>
          <p:nvPr/>
        </p:nvCxnSpPr>
        <p:spPr>
          <a:xfrm>
            <a:off x="746760" y="2973387"/>
            <a:ext cx="320040" cy="0"/>
          </a:xfrm>
          <a:prstGeom prst="straightConnector1">
            <a:avLst/>
          </a:prstGeom>
          <a:noFill/>
          <a:ln w="19050" cap="flat" cmpd="sng">
            <a:solidFill>
              <a:srgbClr val="FFFFFF"/>
            </a:solidFill>
            <a:prstDash val="solid"/>
            <a:round/>
            <a:headEnd type="none" w="sm" len="sm"/>
            <a:tailEnd type="none" w="sm" len="sm"/>
          </a:ln>
        </p:spPr>
      </p:cxnSp>
      <p:pic>
        <p:nvPicPr>
          <p:cNvPr id="51" name="Google Shape;51;p39"/>
          <p:cNvPicPr preferRelativeResize="0"/>
          <p:nvPr/>
        </p:nvPicPr>
        <p:blipFill rotWithShape="1">
          <a:blip r:embed="rId2">
            <a:alphaModFix/>
          </a:blip>
          <a:srcRect/>
          <a:stretch/>
        </p:blipFill>
        <p:spPr>
          <a:xfrm>
            <a:off x="684768" y="569937"/>
            <a:ext cx="1369673" cy="410902"/>
          </a:xfrm>
          <a:prstGeom prst="rect">
            <a:avLst/>
          </a:prstGeom>
          <a:noFill/>
          <a:ln>
            <a:noFill/>
          </a:ln>
          <a:effectLst>
            <a:outerShdw blurRad="254000" algn="tl" rotWithShape="0">
              <a:srgbClr val="000000">
                <a:alpha val="20000"/>
              </a:srgb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ivider - Full Red">
  <p:cSld name="Divider - Full Red">
    <p:bg>
      <p:bgPr>
        <a:solidFill>
          <a:srgbClr val="BA0C2F"/>
        </a:solidFill>
        <a:effectLst/>
      </p:bgPr>
    </p:bg>
    <p:spTree>
      <p:nvGrpSpPr>
        <p:cNvPr id="1" name="Shape 52"/>
        <p:cNvGrpSpPr/>
        <p:nvPr/>
      </p:nvGrpSpPr>
      <p:grpSpPr>
        <a:xfrm>
          <a:off x="0" y="0"/>
          <a:ext cx="0" cy="0"/>
          <a:chOff x="0" y="0"/>
          <a:chExt cx="0" cy="0"/>
        </a:xfrm>
      </p:grpSpPr>
      <p:sp>
        <p:nvSpPr>
          <p:cNvPr id="53" name="Google Shape;53;p40"/>
          <p:cNvSpPr txBox="1">
            <a:spLocks noGrp="1"/>
          </p:cNvSpPr>
          <p:nvPr>
            <p:ph type="title"/>
          </p:nvPr>
        </p:nvSpPr>
        <p:spPr>
          <a:xfrm>
            <a:off x="1143000" y="534987"/>
            <a:ext cx="5486400" cy="461665"/>
          </a:xfrm>
          <a:prstGeom prst="rect">
            <a:avLst/>
          </a:prstGeom>
          <a:noFill/>
          <a:ln>
            <a:noFill/>
          </a:ln>
        </p:spPr>
        <p:txBody>
          <a:bodyPr spcFirstLastPara="1" wrap="square" lIns="91425" tIns="45700" rIns="91425" bIns="45700" anchor="t" anchorCtr="0">
            <a:spAutoFit/>
          </a:bodyPr>
          <a:lstStyle>
            <a:lvl1pPr lvl="0" algn="l">
              <a:spcBef>
                <a:spcPts val="0"/>
              </a:spcBef>
              <a:spcAft>
                <a:spcPts val="0"/>
              </a:spcAft>
              <a:buClr>
                <a:srgbClr val="FFFFFF"/>
              </a:buClr>
              <a:buSzPts val="2400"/>
              <a:buFont typeface="Gill Sans"/>
              <a:buNone/>
              <a:defRPr sz="24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40"/>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40"/>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40"/>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57" name="Google Shape;57;p40"/>
          <p:cNvPicPr preferRelativeResize="0"/>
          <p:nvPr/>
        </p:nvPicPr>
        <p:blipFill rotWithShape="1">
          <a:blip r:embed="rId2">
            <a:alphaModFix/>
          </a:blip>
          <a:srcRect/>
          <a:stretch/>
        </p:blipFill>
        <p:spPr>
          <a:xfrm>
            <a:off x="684768" y="4344987"/>
            <a:ext cx="1369673" cy="410902"/>
          </a:xfrm>
          <a:prstGeom prst="rect">
            <a:avLst/>
          </a:prstGeom>
          <a:noFill/>
          <a:ln>
            <a:noFill/>
          </a:ln>
        </p:spPr>
      </p:pic>
      <p:cxnSp>
        <p:nvCxnSpPr>
          <p:cNvPr id="58" name="Google Shape;58;p40"/>
          <p:cNvCxnSpPr/>
          <p:nvPr/>
        </p:nvCxnSpPr>
        <p:spPr>
          <a:xfrm>
            <a:off x="746760" y="687387"/>
            <a:ext cx="320040" cy="0"/>
          </a:xfrm>
          <a:prstGeom prst="straightConnector1">
            <a:avLst/>
          </a:prstGeom>
          <a:noFill/>
          <a:ln w="19050" cap="flat" cmpd="sng">
            <a:solidFill>
              <a:srgbClr val="FFFFFF"/>
            </a:solidFill>
            <a:prstDash val="solid"/>
            <a:round/>
            <a:headEnd type="none" w="sm" len="sm"/>
            <a:tailEnd type="none" w="sm" len="sm"/>
          </a:ln>
          <a:effectLst>
            <a:outerShdw blurRad="254000" algn="tl" rotWithShape="0">
              <a:srgbClr val="000000">
                <a:alpha val="40000"/>
              </a:srgbClr>
            </a:outerShdw>
          </a:effectLst>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Red/Gray 2 Content">
  <p:cSld name="Red/Gray 2 Content">
    <p:bg>
      <p:bgPr>
        <a:solidFill>
          <a:srgbClr val="E7E7E5"/>
        </a:solidFill>
        <a:effectLst/>
      </p:bgPr>
    </p:bg>
    <p:spTree>
      <p:nvGrpSpPr>
        <p:cNvPr id="1" name="Shape 59"/>
        <p:cNvGrpSpPr/>
        <p:nvPr/>
      </p:nvGrpSpPr>
      <p:grpSpPr>
        <a:xfrm>
          <a:off x="0" y="0"/>
          <a:ext cx="0" cy="0"/>
          <a:chOff x="0" y="0"/>
          <a:chExt cx="0" cy="0"/>
        </a:xfrm>
      </p:grpSpPr>
      <p:sp>
        <p:nvSpPr>
          <p:cNvPr id="60" name="Google Shape;60;p41"/>
          <p:cNvSpPr txBox="1">
            <a:spLocks noGrp="1"/>
          </p:cNvSpPr>
          <p:nvPr>
            <p:ph type="body" idx="1"/>
          </p:nvPr>
        </p:nvSpPr>
        <p:spPr>
          <a:xfrm>
            <a:off x="686104" y="1296987"/>
            <a:ext cx="7772400"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61" name="Google Shape;61;p41"/>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41"/>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41"/>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4" name="Google Shape;64;p41"/>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4_Red/Gray 2 Content">
  <p:cSld name="4_Red/Gray 2 Content">
    <p:bg>
      <p:bgPr>
        <a:solidFill>
          <a:srgbClr val="E7E7E5"/>
        </a:solidFill>
        <a:effectLst/>
      </p:bgPr>
    </p:bg>
    <p:spTree>
      <p:nvGrpSpPr>
        <p:cNvPr id="1" name="Shape 65"/>
        <p:cNvGrpSpPr/>
        <p:nvPr/>
      </p:nvGrpSpPr>
      <p:grpSpPr>
        <a:xfrm>
          <a:off x="0" y="0"/>
          <a:ext cx="0" cy="0"/>
          <a:chOff x="0" y="0"/>
          <a:chExt cx="0" cy="0"/>
        </a:xfrm>
      </p:grpSpPr>
      <p:sp>
        <p:nvSpPr>
          <p:cNvPr id="66" name="Google Shape;66;p42"/>
          <p:cNvSpPr txBox="1">
            <a:spLocks noGrp="1"/>
          </p:cNvSpPr>
          <p:nvPr>
            <p:ph type="body" idx="1"/>
          </p:nvPr>
        </p:nvSpPr>
        <p:spPr>
          <a:xfrm>
            <a:off x="686104" y="1296987"/>
            <a:ext cx="38096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67" name="Google Shape;67;p42"/>
          <p:cNvSpPr txBox="1">
            <a:spLocks noGrp="1"/>
          </p:cNvSpPr>
          <p:nvPr>
            <p:ph type="body" idx="2"/>
          </p:nvPr>
        </p:nvSpPr>
        <p:spPr>
          <a:xfrm>
            <a:off x="4648200" y="1296987"/>
            <a:ext cx="38103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68" name="Google Shape;68;p42"/>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42"/>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42"/>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71" name="Google Shape;71;p42"/>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Red/Gray 3 Content">
  <p:cSld name="Red/Gray 3 Content">
    <p:bg>
      <p:bgPr>
        <a:solidFill>
          <a:srgbClr val="E7E7E5"/>
        </a:solidFill>
        <a:effectLst/>
      </p:bgPr>
    </p:bg>
    <p:spTree>
      <p:nvGrpSpPr>
        <p:cNvPr id="1" name="Shape 72"/>
        <p:cNvGrpSpPr/>
        <p:nvPr/>
      </p:nvGrpSpPr>
      <p:grpSpPr>
        <a:xfrm>
          <a:off x="0" y="0"/>
          <a:ext cx="0" cy="0"/>
          <a:chOff x="0" y="0"/>
          <a:chExt cx="0" cy="0"/>
        </a:xfrm>
      </p:grpSpPr>
      <p:sp>
        <p:nvSpPr>
          <p:cNvPr id="73" name="Google Shape;73;p43"/>
          <p:cNvSpPr txBox="1">
            <a:spLocks noGrp="1"/>
          </p:cNvSpPr>
          <p:nvPr>
            <p:ph type="body" idx="1"/>
          </p:nvPr>
        </p:nvSpPr>
        <p:spPr>
          <a:xfrm>
            <a:off x="686104" y="1296987"/>
            <a:ext cx="25142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74" name="Google Shape;74;p43"/>
          <p:cNvSpPr txBox="1">
            <a:spLocks noGrp="1"/>
          </p:cNvSpPr>
          <p:nvPr>
            <p:ph type="body" idx="2"/>
          </p:nvPr>
        </p:nvSpPr>
        <p:spPr>
          <a:xfrm>
            <a:off x="5943600"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75" name="Google Shape;75;p43"/>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43"/>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43"/>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78" name="Google Shape;78;p43"/>
          <p:cNvSpPr txBox="1">
            <a:spLocks noGrp="1"/>
          </p:cNvSpPr>
          <p:nvPr>
            <p:ph type="body" idx="3"/>
          </p:nvPr>
        </p:nvSpPr>
        <p:spPr>
          <a:xfrm>
            <a:off x="3314548"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79" name="Google Shape;79;p43"/>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Red/Gray 1 Content + Bottom Photo">
  <p:cSld name="Red/Gray 1 Content + Bottom Photo">
    <p:bg>
      <p:bgPr>
        <a:solidFill>
          <a:srgbClr val="E7E7E5"/>
        </a:solidFill>
        <a:effectLst/>
      </p:bgPr>
    </p:bg>
    <p:spTree>
      <p:nvGrpSpPr>
        <p:cNvPr id="1" name="Shape 80"/>
        <p:cNvGrpSpPr/>
        <p:nvPr/>
      </p:nvGrpSpPr>
      <p:grpSpPr>
        <a:xfrm>
          <a:off x="0" y="0"/>
          <a:ext cx="0" cy="0"/>
          <a:chOff x="0" y="0"/>
          <a:chExt cx="0" cy="0"/>
        </a:xfrm>
      </p:grpSpPr>
      <p:sp>
        <p:nvSpPr>
          <p:cNvPr id="81" name="Google Shape;81;p44"/>
          <p:cNvSpPr>
            <a:spLocks noGrp="1"/>
          </p:cNvSpPr>
          <p:nvPr>
            <p:ph type="pic" idx="2"/>
          </p:nvPr>
        </p:nvSpPr>
        <p:spPr>
          <a:xfrm>
            <a:off x="152400" y="2592387"/>
            <a:ext cx="8839200" cy="2440594"/>
          </a:xfrm>
          <a:prstGeom prst="rect">
            <a:avLst/>
          </a:prstGeom>
          <a:solidFill>
            <a:schemeClr val="lt1"/>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82" name="Google Shape;82;p44"/>
          <p:cNvSpPr txBox="1">
            <a:spLocks noGrp="1"/>
          </p:cNvSpPr>
          <p:nvPr>
            <p:ph type="body" idx="1"/>
          </p:nvPr>
        </p:nvSpPr>
        <p:spPr>
          <a:xfrm>
            <a:off x="685800" y="1296987"/>
            <a:ext cx="7772400" cy="11430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a:solidFill>
                  <a:srgbClr val="6C6463"/>
                </a:solidFill>
              </a:defRPr>
            </a:lvl1pPr>
            <a:lvl2pPr marL="914400" lvl="1" indent="-330200" algn="l">
              <a:spcBef>
                <a:spcPts val="800"/>
              </a:spcBef>
              <a:spcAft>
                <a:spcPts val="0"/>
              </a:spcAft>
              <a:buClr>
                <a:srgbClr val="6C6463"/>
              </a:buClr>
              <a:buSzPts val="1600"/>
              <a:buChar char="–"/>
              <a:defRPr>
                <a:solidFill>
                  <a:srgbClr val="6C6463"/>
                </a:solidFill>
              </a:defRPr>
            </a:lvl2pPr>
            <a:lvl3pPr marL="1371600" lvl="2" indent="-342900" algn="l">
              <a:spcBef>
                <a:spcPts val="800"/>
              </a:spcBef>
              <a:spcAft>
                <a:spcPts val="0"/>
              </a:spcAft>
              <a:buClr>
                <a:srgbClr val="6C6463"/>
              </a:buClr>
              <a:buSzPts val="1800"/>
              <a:buChar char="•"/>
              <a:defRPr>
                <a:solidFill>
                  <a:srgbClr val="6C6463"/>
                </a:solidFill>
              </a:defRPr>
            </a:lvl3pPr>
            <a:lvl4pPr marL="1828800" lvl="3" indent="-330200" algn="l">
              <a:spcBef>
                <a:spcPts val="320"/>
              </a:spcBef>
              <a:spcAft>
                <a:spcPts val="0"/>
              </a:spcAft>
              <a:buClr>
                <a:srgbClr val="6C6463"/>
              </a:buClr>
              <a:buSzPts val="1600"/>
              <a:buChar char="–"/>
              <a:defRPr>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3" name="Google Shape;83;p44"/>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44"/>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44"/>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86" name="Google Shape;86;p44"/>
          <p:cNvSpPr txBox="1">
            <a:spLocks noGrp="1"/>
          </p:cNvSpPr>
          <p:nvPr>
            <p:ph type="body" idx="3"/>
          </p:nvPr>
        </p:nvSpPr>
        <p:spPr>
          <a:xfrm rot="-5400000">
            <a:off x="7862313" y="3537008"/>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7" name="Google Shape;87;p44"/>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Shape 9"/>
        <p:cNvGrpSpPr/>
        <p:nvPr/>
      </p:nvGrpSpPr>
      <p:grpSpPr>
        <a:xfrm>
          <a:off x="0" y="0"/>
          <a:ext cx="0" cy="0"/>
          <a:chOff x="0" y="0"/>
          <a:chExt cx="0" cy="0"/>
        </a:xfrm>
      </p:grpSpPr>
      <p:sp>
        <p:nvSpPr>
          <p:cNvPr id="10" name="Google Shape;10;p34"/>
          <p:cNvSpPr txBox="1">
            <a:spLocks noGrp="1"/>
          </p:cNvSpPr>
          <p:nvPr>
            <p:ph type="title"/>
          </p:nvPr>
        </p:nvSpPr>
        <p:spPr>
          <a:xfrm>
            <a:off x="686104" y="682922"/>
            <a:ext cx="7772400" cy="461665"/>
          </a:xfrm>
          <a:prstGeom prst="rect">
            <a:avLst/>
          </a:prstGeom>
          <a:noFill/>
          <a:ln>
            <a:noFill/>
          </a:ln>
        </p:spPr>
        <p:txBody>
          <a:bodyPr spcFirstLastPara="1" wrap="square" lIns="91425" tIns="45700" rIns="91425" bIns="45700" anchor="b" anchorCtr="0">
            <a:spAutoFit/>
          </a:bodyPr>
          <a:lstStyle>
            <a:lvl1pPr marR="0" lvl="0" algn="l" rtl="0">
              <a:spcBef>
                <a:spcPts val="0"/>
              </a:spcBef>
              <a:spcAft>
                <a:spcPts val="0"/>
              </a:spcAft>
              <a:buClr>
                <a:srgbClr val="BA0C2F"/>
              </a:buClr>
              <a:buSzPts val="2400"/>
              <a:buFont typeface="Gill Sans"/>
              <a:buNone/>
              <a:defRPr sz="2400" b="0" i="0" u="none" strike="noStrike" cap="none">
                <a:solidFill>
                  <a:srgbClr val="BA0C2F"/>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4"/>
          <p:cNvSpPr txBox="1">
            <a:spLocks noGrp="1"/>
          </p:cNvSpPr>
          <p:nvPr>
            <p:ph type="body" idx="1"/>
          </p:nvPr>
        </p:nvSpPr>
        <p:spPr>
          <a:xfrm>
            <a:off x="685800" y="1296987"/>
            <a:ext cx="7772400" cy="3200400"/>
          </a:xfrm>
          <a:prstGeom prst="rect">
            <a:avLst/>
          </a:prstGeom>
          <a:noFill/>
          <a:ln>
            <a:noFill/>
          </a:ln>
        </p:spPr>
        <p:txBody>
          <a:bodyPr spcFirstLastPara="1" wrap="square" lIns="91425" tIns="45700" rIns="91425" bIns="45700" anchor="t" anchorCtr="0">
            <a:normAutofit/>
          </a:bodyPr>
          <a:lstStyle>
            <a:lvl1pPr marL="457200" marR="0" lvl="0" indent="-330200"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1pPr>
            <a:lvl2pPr marL="914400" marR="0" lvl="1" indent="-330200" algn="l" rtl="0">
              <a:spcBef>
                <a:spcPts val="80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L="1371600" marR="0" lvl="2" indent="-342900"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L="1828800" marR="0" lvl="3" indent="-330200"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L="2286000" marR="0" lvl="4" indent="-317500"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2" name="Google Shape;12;p34"/>
          <p:cNvSpPr txBox="1">
            <a:spLocks noGrp="1"/>
          </p:cNvSpPr>
          <p:nvPr>
            <p:ph type="dt" idx="10"/>
          </p:nvPr>
        </p:nvSpPr>
        <p:spPr>
          <a:xfrm>
            <a:off x="152400" y="4864207"/>
            <a:ext cx="2133600" cy="186148"/>
          </a:xfrm>
          <a:prstGeom prst="rect">
            <a:avLst/>
          </a:prstGeom>
          <a:noFill/>
          <a:ln>
            <a:noFill/>
          </a:ln>
        </p:spPr>
        <p:txBody>
          <a:bodyPr spcFirstLastPara="1" wrap="square" lIns="91425" tIns="45700" rIns="91425" bIns="45700" anchor="ctr" anchorCtr="0">
            <a:spAutoFit/>
          </a:bodyPr>
          <a:lstStyle>
            <a:lvl1pPr marR="0" lvl="0" algn="l" rtl="0">
              <a:spcBef>
                <a:spcPts val="0"/>
              </a:spcBef>
              <a:spcAft>
                <a:spcPts val="0"/>
              </a:spcAft>
              <a:buSzPts val="1400"/>
              <a:buNone/>
              <a:defRPr sz="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3" name="Google Shape;13;p34"/>
          <p:cNvSpPr txBox="1">
            <a:spLocks noGrp="1"/>
          </p:cNvSpPr>
          <p:nvPr>
            <p:ph type="ftr" idx="11"/>
          </p:nvPr>
        </p:nvSpPr>
        <p:spPr>
          <a:xfrm>
            <a:off x="3124200" y="4864207"/>
            <a:ext cx="2895600" cy="186148"/>
          </a:xfrm>
          <a:prstGeom prst="rect">
            <a:avLst/>
          </a:prstGeom>
          <a:noFill/>
          <a:ln>
            <a:noFill/>
          </a:ln>
        </p:spPr>
        <p:txBody>
          <a:bodyPr spcFirstLastPara="1" wrap="square" lIns="91425" tIns="45700" rIns="91425" bIns="45700" anchor="ctr" anchorCtr="0">
            <a:spAutoFit/>
          </a:bodyPr>
          <a:lstStyle>
            <a:lvl1pPr marR="0" lvl="0" algn="ctr" rtl="0">
              <a:spcBef>
                <a:spcPts val="0"/>
              </a:spcBef>
              <a:spcAft>
                <a:spcPts val="0"/>
              </a:spcAft>
              <a:buSzPts val="1400"/>
              <a:buNone/>
              <a:defRPr sz="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4" name="Google Shape;14;p34"/>
          <p:cNvSpPr txBox="1">
            <a:spLocks noGrp="1"/>
          </p:cNvSpPr>
          <p:nvPr>
            <p:ph type="sldNum" idx="12"/>
          </p:nvPr>
        </p:nvSpPr>
        <p:spPr>
          <a:xfrm>
            <a:off x="6858000" y="4864207"/>
            <a:ext cx="2133600" cy="186148"/>
          </a:xfrm>
          <a:prstGeom prst="rect">
            <a:avLst/>
          </a:prstGeom>
          <a:noFill/>
          <a:ln>
            <a:noFill/>
          </a:ln>
        </p:spPr>
        <p:txBody>
          <a:bodyPr spcFirstLastPara="1" wrap="square" lIns="91425" tIns="45700" rIns="91425" bIns="45700" anchor="ctr" anchorCtr="0">
            <a:spAutoFit/>
          </a:bodyPr>
          <a:lstStyle>
            <a:lvl1pPr marL="0" marR="0" lvl="0" indent="0" algn="r" rtl="0">
              <a:spcBef>
                <a:spcPts val="0"/>
              </a:spcBef>
              <a:buNone/>
              <a:defRPr sz="600" b="0" i="0" u="none" strike="noStrike" cap="none">
                <a:solidFill>
                  <a:srgbClr val="6C6463"/>
                </a:solidFill>
                <a:latin typeface="Gill Sans"/>
                <a:ea typeface="Gill Sans"/>
                <a:cs typeface="Gill Sans"/>
                <a:sym typeface="Gill Sans"/>
              </a:defRPr>
            </a:lvl1pPr>
            <a:lvl2pPr marL="0" marR="0" lvl="1" indent="0" algn="r" rtl="0">
              <a:spcBef>
                <a:spcPts val="0"/>
              </a:spcBef>
              <a:buNone/>
              <a:defRPr sz="600" b="0" i="0" u="none" strike="noStrike" cap="none">
                <a:solidFill>
                  <a:srgbClr val="6C6463"/>
                </a:solidFill>
                <a:latin typeface="Gill Sans"/>
                <a:ea typeface="Gill Sans"/>
                <a:cs typeface="Gill Sans"/>
                <a:sym typeface="Gill Sans"/>
              </a:defRPr>
            </a:lvl2pPr>
            <a:lvl3pPr marL="0" marR="0" lvl="2" indent="0" algn="r" rtl="0">
              <a:spcBef>
                <a:spcPts val="0"/>
              </a:spcBef>
              <a:buNone/>
              <a:defRPr sz="600" b="0" i="0" u="none" strike="noStrike" cap="none">
                <a:solidFill>
                  <a:srgbClr val="6C6463"/>
                </a:solidFill>
                <a:latin typeface="Gill Sans"/>
                <a:ea typeface="Gill Sans"/>
                <a:cs typeface="Gill Sans"/>
                <a:sym typeface="Gill Sans"/>
              </a:defRPr>
            </a:lvl3pPr>
            <a:lvl4pPr marL="0" marR="0" lvl="3" indent="0" algn="r" rtl="0">
              <a:spcBef>
                <a:spcPts val="0"/>
              </a:spcBef>
              <a:buNone/>
              <a:defRPr sz="600" b="0" i="0" u="none" strike="noStrike" cap="none">
                <a:solidFill>
                  <a:srgbClr val="6C6463"/>
                </a:solidFill>
                <a:latin typeface="Gill Sans"/>
                <a:ea typeface="Gill Sans"/>
                <a:cs typeface="Gill Sans"/>
                <a:sym typeface="Gill Sans"/>
              </a:defRPr>
            </a:lvl4pPr>
            <a:lvl5pPr marL="0" marR="0" lvl="4" indent="0" algn="r" rtl="0">
              <a:spcBef>
                <a:spcPts val="0"/>
              </a:spcBef>
              <a:buNone/>
              <a:defRPr sz="600" b="0" i="0" u="none" strike="noStrike" cap="none">
                <a:solidFill>
                  <a:srgbClr val="6C6463"/>
                </a:solidFill>
                <a:latin typeface="Gill Sans"/>
                <a:ea typeface="Gill Sans"/>
                <a:cs typeface="Gill Sans"/>
                <a:sym typeface="Gill Sans"/>
              </a:defRPr>
            </a:lvl5pPr>
            <a:lvl6pPr marL="0" marR="0" lvl="5" indent="0" algn="r" rtl="0">
              <a:spcBef>
                <a:spcPts val="0"/>
              </a:spcBef>
              <a:buNone/>
              <a:defRPr sz="600" b="0" i="0" u="none" strike="noStrike" cap="none">
                <a:solidFill>
                  <a:srgbClr val="6C6463"/>
                </a:solidFill>
                <a:latin typeface="Gill Sans"/>
                <a:ea typeface="Gill Sans"/>
                <a:cs typeface="Gill Sans"/>
                <a:sym typeface="Gill Sans"/>
              </a:defRPr>
            </a:lvl6pPr>
            <a:lvl7pPr marL="0" marR="0" lvl="6" indent="0" algn="r" rtl="0">
              <a:spcBef>
                <a:spcPts val="0"/>
              </a:spcBef>
              <a:buNone/>
              <a:defRPr sz="600" b="0" i="0" u="none" strike="noStrike" cap="none">
                <a:solidFill>
                  <a:srgbClr val="6C6463"/>
                </a:solidFill>
                <a:latin typeface="Gill Sans"/>
                <a:ea typeface="Gill Sans"/>
                <a:cs typeface="Gill Sans"/>
                <a:sym typeface="Gill Sans"/>
              </a:defRPr>
            </a:lvl7pPr>
            <a:lvl8pPr marL="0" marR="0" lvl="7" indent="0" algn="r" rtl="0">
              <a:spcBef>
                <a:spcPts val="0"/>
              </a:spcBef>
              <a:buNone/>
              <a:defRPr sz="600" b="0" i="0" u="none" strike="noStrike" cap="none">
                <a:solidFill>
                  <a:srgbClr val="6C6463"/>
                </a:solidFill>
                <a:latin typeface="Gill Sans"/>
                <a:ea typeface="Gill Sans"/>
                <a:cs typeface="Gill Sans"/>
                <a:sym typeface="Gill Sans"/>
              </a:defRPr>
            </a:lvl8pPr>
            <a:lvl9pPr marL="0" marR="0" lvl="8" indent="0" algn="r" rtl="0">
              <a:spcBef>
                <a:spcPts val="0"/>
              </a:spcBef>
              <a:buNone/>
              <a:defRPr sz="6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5" name="Google Shape;15;p34"/>
          <p:cNvSpPr/>
          <p:nvPr/>
        </p:nvSpPr>
        <p:spPr>
          <a:xfrm>
            <a:off x="0" y="0"/>
            <a:ext cx="9144000" cy="5189384"/>
          </a:xfrm>
          <a:prstGeom prst="frame">
            <a:avLst>
              <a:gd name="adj1" fmla="val 2963"/>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Gill Sans"/>
              <a:ea typeface="Gill Sans"/>
              <a:cs typeface="Gill Sans"/>
              <a:sym typeface="Gill Sans"/>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81" r:id="rId3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05"/>
        <p:cNvGrpSpPr/>
        <p:nvPr/>
      </p:nvGrpSpPr>
      <p:grpSpPr>
        <a:xfrm>
          <a:off x="0" y="0"/>
          <a:ext cx="0" cy="0"/>
          <a:chOff x="0" y="0"/>
          <a:chExt cx="0" cy="0"/>
        </a:xfrm>
      </p:grpSpPr>
      <p:sp>
        <p:nvSpPr>
          <p:cNvPr id="506" name="Google Shape;506;p26"/>
          <p:cNvSpPr/>
          <p:nvPr/>
        </p:nvSpPr>
        <p:spPr>
          <a:xfrm>
            <a:off x="0" y="-28281"/>
            <a:ext cx="9144000" cy="5241337"/>
          </a:xfrm>
          <a:prstGeom prst="rect">
            <a:avLst/>
          </a:prstGeom>
          <a:solidFill>
            <a:srgbClr val="BA0C2F"/>
          </a:solidFill>
          <a:ln>
            <a:noFill/>
          </a:ln>
        </p:spPr>
        <p:txBody>
          <a:bodyPr spcFirstLastPara="1" wrap="square" lIns="68750" tIns="34375" rIns="68750" bIns="34375" anchor="ctr" anchorCtr="0">
            <a:noAutofit/>
          </a:bodyPr>
          <a:lstStyle/>
          <a:p>
            <a:pPr marL="0" marR="0" lvl="0" indent="0" algn="ctr" rtl="0">
              <a:spcBef>
                <a:spcPts val="0"/>
              </a:spcBef>
              <a:spcAft>
                <a:spcPts val="0"/>
              </a:spcAft>
              <a:buNone/>
            </a:pPr>
            <a:endParaRPr sz="1000">
              <a:solidFill>
                <a:srgbClr val="000000"/>
              </a:solidFill>
              <a:latin typeface="Gill Sans"/>
              <a:ea typeface="Gill Sans"/>
              <a:cs typeface="Gill Sans"/>
              <a:sym typeface="Gill Sans"/>
            </a:endParaRPr>
          </a:p>
        </p:txBody>
      </p:sp>
      <p:cxnSp>
        <p:nvCxnSpPr>
          <p:cNvPr id="507" name="Google Shape;507;p26"/>
          <p:cNvCxnSpPr/>
          <p:nvPr/>
        </p:nvCxnSpPr>
        <p:spPr>
          <a:xfrm>
            <a:off x="4572000" y="4620682"/>
            <a:ext cx="0" cy="456068"/>
          </a:xfrm>
          <a:prstGeom prst="straightConnector1">
            <a:avLst/>
          </a:prstGeom>
          <a:noFill/>
          <a:ln w="9525" cap="flat" cmpd="sng">
            <a:solidFill>
              <a:schemeClr val="lt1"/>
            </a:solidFill>
            <a:prstDash val="solid"/>
            <a:round/>
            <a:headEnd type="none" w="sm" len="sm"/>
            <a:tailEnd type="none" w="sm" len="sm"/>
          </a:ln>
        </p:spPr>
      </p:cxnSp>
      <p:sp>
        <p:nvSpPr>
          <p:cNvPr id="508" name="Google Shape;508;p26"/>
          <p:cNvSpPr/>
          <p:nvPr/>
        </p:nvSpPr>
        <p:spPr>
          <a:xfrm>
            <a:off x="1771651" y="1118568"/>
            <a:ext cx="6889749" cy="1861479"/>
          </a:xfrm>
          <a:prstGeom prst="rect">
            <a:avLst/>
          </a:prstGeom>
          <a:noFill/>
          <a:ln>
            <a:noFill/>
          </a:ln>
        </p:spPr>
        <p:txBody>
          <a:bodyPr spcFirstLastPara="1" wrap="square" lIns="68750" tIns="34375" rIns="68750" bIns="34375" anchor="b" anchorCtr="0">
            <a:normAutofit/>
          </a:bodyPr>
          <a:lstStyle/>
          <a:p>
            <a:pPr marL="0" marR="0" lvl="0" indent="0" algn="l" rtl="0">
              <a:lnSpc>
                <a:spcPct val="80000"/>
              </a:lnSpc>
              <a:spcBef>
                <a:spcPts val="0"/>
              </a:spcBef>
              <a:spcAft>
                <a:spcPts val="0"/>
              </a:spcAft>
              <a:buNone/>
            </a:pPr>
            <a:r>
              <a:rPr lang="en-US" sz="2400">
                <a:solidFill>
                  <a:srgbClr val="FFFFFF"/>
                </a:solidFill>
                <a:latin typeface="Gill Sans"/>
                <a:ea typeface="Gill Sans"/>
                <a:cs typeface="Gill Sans"/>
                <a:sym typeface="Gill Sans"/>
              </a:rPr>
              <a:t>NATIONAL SUPPLY CHAIN ASSESSMENT (NSCA2.0) STAKEHOLDER TRAINING</a:t>
            </a:r>
            <a:endParaRPr/>
          </a:p>
          <a:p>
            <a:pPr marL="0" marR="0" lvl="0" indent="0" algn="l" rtl="0">
              <a:lnSpc>
                <a:spcPct val="80000"/>
              </a:lnSpc>
              <a:spcBef>
                <a:spcPts val="0"/>
              </a:spcBef>
              <a:spcAft>
                <a:spcPts val="0"/>
              </a:spcAft>
              <a:buNone/>
            </a:pPr>
            <a:endParaRPr sz="2400">
              <a:solidFill>
                <a:srgbClr val="FFFF00"/>
              </a:solidFill>
              <a:latin typeface="Gill Sans"/>
              <a:ea typeface="Gill Sans"/>
              <a:cs typeface="Gill Sans"/>
              <a:sym typeface="Gill Sans"/>
            </a:endParaRPr>
          </a:p>
          <a:p>
            <a:pPr marL="0" marR="0" lvl="0" indent="0" algn="l" rtl="0">
              <a:lnSpc>
                <a:spcPct val="80000"/>
              </a:lnSpc>
              <a:spcBef>
                <a:spcPts val="0"/>
              </a:spcBef>
              <a:spcAft>
                <a:spcPts val="0"/>
              </a:spcAft>
              <a:buNone/>
            </a:pPr>
            <a:r>
              <a:rPr lang="en-US" sz="2400">
                <a:solidFill>
                  <a:srgbClr val="FFFF00"/>
                </a:solidFill>
                <a:latin typeface="Gill Sans"/>
                <a:ea typeface="Gill Sans"/>
                <a:cs typeface="Gill Sans"/>
                <a:sym typeface="Gill Sans"/>
              </a:rPr>
              <a:t>Day 4:  Dissemination</a:t>
            </a:r>
            <a:endParaRPr sz="2400">
              <a:solidFill>
                <a:srgbClr val="FFFF00"/>
              </a:solidFill>
              <a:latin typeface="Gill Sans"/>
              <a:ea typeface="Gill Sans"/>
              <a:cs typeface="Gill Sans"/>
              <a:sym typeface="Gill Sans"/>
            </a:endParaRPr>
          </a:p>
          <a:p>
            <a:pPr marL="0" marR="0" lvl="0" indent="0" algn="l" rtl="0">
              <a:lnSpc>
                <a:spcPct val="80000"/>
              </a:lnSpc>
              <a:spcBef>
                <a:spcPts val="0"/>
              </a:spcBef>
              <a:spcAft>
                <a:spcPts val="0"/>
              </a:spcAft>
              <a:buNone/>
            </a:pPr>
            <a:endParaRPr sz="600">
              <a:solidFill>
                <a:srgbClr val="000000"/>
              </a:solidFill>
              <a:latin typeface="Gill Sans"/>
              <a:ea typeface="Gill Sans"/>
              <a:cs typeface="Gill Sans"/>
              <a:sym typeface="Gill Sans"/>
            </a:endParaRPr>
          </a:p>
        </p:txBody>
      </p:sp>
      <p:pic>
        <p:nvPicPr>
          <p:cNvPr id="509" name="Google Shape;509;p26" descr="C:\Users\Mariana Rodrigues\AppData\Local\Microsoft\Windows\INetCacheContent.Word\Horizontal_RGB_294_White.png"/>
          <p:cNvPicPr preferRelativeResize="0"/>
          <p:nvPr/>
        </p:nvPicPr>
        <p:blipFill rotWithShape="1">
          <a:blip r:embed="rId3">
            <a:alphaModFix/>
          </a:blip>
          <a:srcRect l="9335" t="13753" r="7622" b="12533"/>
          <a:stretch/>
        </p:blipFill>
        <p:spPr>
          <a:xfrm>
            <a:off x="3283407" y="4635084"/>
            <a:ext cx="1250156" cy="427264"/>
          </a:xfrm>
          <a:prstGeom prst="rect">
            <a:avLst/>
          </a:prstGeom>
          <a:noFill/>
          <a:ln>
            <a:noFill/>
          </a:ln>
        </p:spPr>
      </p:pic>
      <p:sp>
        <p:nvSpPr>
          <p:cNvPr id="510" name="Google Shape;510;p26"/>
          <p:cNvSpPr txBox="1"/>
          <p:nvPr/>
        </p:nvSpPr>
        <p:spPr>
          <a:xfrm>
            <a:off x="4610439" y="4612008"/>
            <a:ext cx="4434581" cy="442101"/>
          </a:xfrm>
          <a:prstGeom prst="rect">
            <a:avLst/>
          </a:prstGeom>
          <a:noFill/>
          <a:ln>
            <a:noFill/>
          </a:ln>
        </p:spPr>
        <p:txBody>
          <a:bodyPr spcFirstLastPara="1" wrap="square" lIns="68750" tIns="34375" rIns="68750" bIns="34375" anchor="t" anchorCtr="0">
            <a:spAutoFit/>
          </a:bodyPr>
          <a:lstStyle/>
          <a:p>
            <a:pPr marL="0" marR="0" lvl="0" indent="0" algn="l" rtl="0">
              <a:spcBef>
                <a:spcPts val="0"/>
              </a:spcBef>
              <a:spcAft>
                <a:spcPts val="0"/>
              </a:spcAft>
              <a:buNone/>
            </a:pPr>
            <a:r>
              <a:rPr lang="en-US" sz="1200" b="1">
                <a:solidFill>
                  <a:schemeClr val="lt1"/>
                </a:solidFill>
                <a:latin typeface="Gill Sans"/>
                <a:ea typeface="Gill Sans"/>
                <a:cs typeface="Gill Sans"/>
                <a:sym typeface="Gill Sans"/>
              </a:rPr>
              <a:t>USAID Global Health Supply Chain Program - Technical Assistance - National Supply Chain Assessment Task Order </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27"/>
          <p:cNvSpPr txBox="1">
            <a:spLocks noGrp="1"/>
          </p:cNvSpPr>
          <p:nvPr>
            <p:ph type="title"/>
          </p:nvPr>
        </p:nvSpPr>
        <p:spPr>
          <a:xfrm>
            <a:off x="628650" y="146327"/>
            <a:ext cx="7772400" cy="439096"/>
          </a:xfrm>
          <a:prstGeom prst="rect">
            <a:avLst/>
          </a:prstGeom>
          <a:noFill/>
          <a:ln>
            <a:noFill/>
          </a:ln>
        </p:spPr>
        <p:txBody>
          <a:bodyPr spcFirstLastPara="1" wrap="square" lIns="91425" tIns="45700" rIns="91425" bIns="45700" anchor="b" anchorCtr="0">
            <a:normAutofit fontScale="90000"/>
          </a:bodyPr>
          <a:lstStyle/>
          <a:p>
            <a:pPr marL="0" lvl="0" indent="0" algn="l" rtl="0">
              <a:spcBef>
                <a:spcPts val="0"/>
              </a:spcBef>
              <a:spcAft>
                <a:spcPts val="0"/>
              </a:spcAft>
              <a:buClr>
                <a:srgbClr val="C00000"/>
              </a:buClr>
              <a:buSzPts val="2070"/>
              <a:buFont typeface="Gill Sans"/>
              <a:buNone/>
            </a:pPr>
            <a:r>
              <a:rPr lang="en-US" sz="2070" b="1">
                <a:solidFill>
                  <a:srgbClr val="C00000"/>
                </a:solidFill>
                <a:latin typeface="Gill Sans"/>
                <a:ea typeface="Gill Sans"/>
                <a:cs typeface="Gill Sans"/>
                <a:sym typeface="Gill Sans"/>
              </a:rPr>
              <a:t/>
            </a:r>
            <a:br>
              <a:rPr lang="en-US" sz="2070" b="1">
                <a:solidFill>
                  <a:srgbClr val="C00000"/>
                </a:solidFill>
                <a:latin typeface="Gill Sans"/>
                <a:ea typeface="Gill Sans"/>
                <a:cs typeface="Gill Sans"/>
                <a:sym typeface="Gill Sans"/>
              </a:rPr>
            </a:br>
            <a:r>
              <a:rPr lang="en-US" sz="2070" b="1">
                <a:solidFill>
                  <a:srgbClr val="C00000"/>
                </a:solidFill>
                <a:latin typeface="Gill Sans"/>
                <a:ea typeface="Gill Sans"/>
                <a:cs typeface="Gill Sans"/>
                <a:sym typeface="Gill Sans"/>
              </a:rPr>
              <a:t/>
            </a:r>
            <a:br>
              <a:rPr lang="en-US" sz="2070" b="1">
                <a:solidFill>
                  <a:srgbClr val="C00000"/>
                </a:solidFill>
                <a:latin typeface="Gill Sans"/>
                <a:ea typeface="Gill Sans"/>
                <a:cs typeface="Gill Sans"/>
                <a:sym typeface="Gill Sans"/>
              </a:rPr>
            </a:br>
            <a:r>
              <a:rPr lang="en-US" sz="2070" b="1">
                <a:solidFill>
                  <a:srgbClr val="C00000"/>
                </a:solidFill>
                <a:latin typeface="Gill Sans"/>
                <a:ea typeface="Gill Sans"/>
                <a:cs typeface="Gill Sans"/>
                <a:sym typeface="Gill Sans"/>
              </a:rPr>
              <a:t/>
            </a:r>
            <a:br>
              <a:rPr lang="en-US" sz="2070" b="1">
                <a:solidFill>
                  <a:srgbClr val="C00000"/>
                </a:solidFill>
                <a:latin typeface="Gill Sans"/>
                <a:ea typeface="Gill Sans"/>
                <a:cs typeface="Gill Sans"/>
                <a:sym typeface="Gill Sans"/>
              </a:rPr>
            </a:br>
            <a:r>
              <a:rPr lang="en-US" sz="2070" b="1">
                <a:solidFill>
                  <a:srgbClr val="C00000"/>
                </a:solidFill>
                <a:latin typeface="Gill Sans"/>
                <a:ea typeface="Gill Sans"/>
                <a:cs typeface="Gill Sans"/>
                <a:sym typeface="Gill Sans"/>
              </a:rPr>
              <a:t/>
            </a:r>
            <a:br>
              <a:rPr lang="en-US" sz="2070" b="1">
                <a:solidFill>
                  <a:srgbClr val="C00000"/>
                </a:solidFill>
                <a:latin typeface="Gill Sans"/>
                <a:ea typeface="Gill Sans"/>
                <a:cs typeface="Gill Sans"/>
                <a:sym typeface="Gill Sans"/>
              </a:rPr>
            </a:br>
            <a:r>
              <a:rPr lang="en-US" sz="2430" b="1">
                <a:solidFill>
                  <a:srgbClr val="C00000"/>
                </a:solidFill>
                <a:latin typeface="Gill Sans"/>
                <a:ea typeface="Gill Sans"/>
                <a:cs typeface="Gill Sans"/>
                <a:sym typeface="Gill Sans"/>
              </a:rPr>
              <a:t>Reporting and Dissemination</a:t>
            </a:r>
            <a:endParaRPr sz="2160" b="1">
              <a:solidFill>
                <a:srgbClr val="C00000"/>
              </a:solidFill>
              <a:latin typeface="Gill Sans"/>
              <a:ea typeface="Gill Sans"/>
              <a:cs typeface="Gill Sans"/>
              <a:sym typeface="Gill Sans"/>
            </a:endParaRPr>
          </a:p>
        </p:txBody>
      </p:sp>
      <p:sp>
        <p:nvSpPr>
          <p:cNvPr id="516" name="Google Shape;516;p27"/>
          <p:cNvSpPr txBox="1">
            <a:spLocks noGrp="1"/>
          </p:cNvSpPr>
          <p:nvPr>
            <p:ph type="body" idx="1"/>
          </p:nvPr>
        </p:nvSpPr>
        <p:spPr>
          <a:xfrm>
            <a:off x="318104" y="985316"/>
            <a:ext cx="7772704" cy="3806084"/>
          </a:xfrm>
          <a:prstGeom prst="rect">
            <a:avLst/>
          </a:prstGeom>
          <a:noFill/>
          <a:ln>
            <a:noFill/>
          </a:ln>
        </p:spPr>
        <p:txBody>
          <a:bodyPr spcFirstLastPara="1" wrap="square" lIns="91425" tIns="45700" rIns="91425" bIns="45700" anchor="t" anchorCtr="0">
            <a:normAutofit/>
          </a:bodyPr>
          <a:lstStyle/>
          <a:p>
            <a:pPr marL="557557" lvl="1" indent="-213711" algn="l" rtl="0">
              <a:lnSpc>
                <a:spcPct val="80000"/>
              </a:lnSpc>
              <a:spcBef>
                <a:spcPts val="0"/>
              </a:spcBef>
              <a:spcAft>
                <a:spcPts val="0"/>
              </a:spcAft>
              <a:buClr>
                <a:srgbClr val="C00000"/>
              </a:buClr>
              <a:buSzPts val="2400"/>
              <a:buFont typeface="Gill Sans"/>
              <a:buChar char="–"/>
            </a:pPr>
            <a:r>
              <a:rPr lang="en-US" sz="2400" b="1">
                <a:solidFill>
                  <a:srgbClr val="C00000"/>
                </a:solidFill>
                <a:latin typeface="Gill Sans"/>
                <a:ea typeface="Gill Sans"/>
                <a:cs typeface="Gill Sans"/>
                <a:sym typeface="Gill Sans"/>
              </a:rPr>
              <a:t>Learning Objective</a:t>
            </a:r>
            <a:endParaRPr sz="2400">
              <a:solidFill>
                <a:srgbClr val="C00000"/>
              </a:solidFill>
              <a:latin typeface="Gill Sans"/>
              <a:ea typeface="Gill Sans"/>
              <a:cs typeface="Gill Sans"/>
              <a:sym typeface="Gill Sans"/>
            </a:endParaRPr>
          </a:p>
          <a:p>
            <a:pPr marL="687707" lvl="1" indent="-343859" algn="l" rtl="0">
              <a:lnSpc>
                <a:spcPct val="120000"/>
              </a:lnSpc>
              <a:spcBef>
                <a:spcPts val="480"/>
              </a:spcBef>
              <a:spcAft>
                <a:spcPts val="0"/>
              </a:spcAft>
              <a:buClr>
                <a:srgbClr val="6C6463"/>
              </a:buClr>
              <a:buSzPts val="2400"/>
              <a:buFont typeface="Noto Sans Symbols"/>
              <a:buChar char="✔"/>
            </a:pPr>
            <a:r>
              <a:rPr lang="en-US" sz="2400">
                <a:latin typeface="Gill Sans"/>
                <a:ea typeface="Gill Sans"/>
                <a:cs typeface="Gill Sans"/>
                <a:sym typeface="Gill Sans"/>
              </a:rPr>
              <a:t>Understand and plan for Reporting Expectations</a:t>
            </a:r>
            <a:endParaRPr/>
          </a:p>
          <a:p>
            <a:pPr marL="343847" lvl="1" indent="-77788" algn="l" rtl="0">
              <a:lnSpc>
                <a:spcPct val="120000"/>
              </a:lnSpc>
              <a:spcBef>
                <a:spcPts val="480"/>
              </a:spcBef>
              <a:spcAft>
                <a:spcPts val="0"/>
              </a:spcAft>
              <a:buClr>
                <a:srgbClr val="6C6463"/>
              </a:buClr>
              <a:buSzPts val="2400"/>
              <a:buNone/>
            </a:pPr>
            <a:endParaRPr sz="2400" b="1">
              <a:solidFill>
                <a:srgbClr val="C00000"/>
              </a:solidFill>
              <a:latin typeface="Gill Sans"/>
              <a:ea typeface="Gill Sans"/>
              <a:cs typeface="Gill Sans"/>
              <a:sym typeface="Gill Sans"/>
            </a:endParaRPr>
          </a:p>
          <a:p>
            <a:pPr marL="557557" lvl="1" indent="-213711" algn="l" rtl="0">
              <a:lnSpc>
                <a:spcPct val="80000"/>
              </a:lnSpc>
              <a:spcBef>
                <a:spcPts val="480"/>
              </a:spcBef>
              <a:spcAft>
                <a:spcPts val="0"/>
              </a:spcAft>
              <a:buClr>
                <a:srgbClr val="C00000"/>
              </a:buClr>
              <a:buSzPts val="2400"/>
              <a:buFont typeface="Gill Sans"/>
              <a:buChar char="–"/>
            </a:pPr>
            <a:r>
              <a:rPr lang="en-US" sz="2400" b="1">
                <a:solidFill>
                  <a:srgbClr val="C00000"/>
                </a:solidFill>
                <a:latin typeface="Gill Sans"/>
                <a:ea typeface="Gill Sans"/>
                <a:cs typeface="Gill Sans"/>
                <a:sym typeface="Gill Sans"/>
              </a:rPr>
              <a:t>Outline</a:t>
            </a:r>
            <a:endParaRPr/>
          </a:p>
          <a:p>
            <a:pPr marL="601742" lvl="1" indent="-257894" algn="l" rtl="0">
              <a:lnSpc>
                <a:spcPct val="120000"/>
              </a:lnSpc>
              <a:spcBef>
                <a:spcPts val="480"/>
              </a:spcBef>
              <a:spcAft>
                <a:spcPts val="0"/>
              </a:spcAft>
              <a:buClr>
                <a:srgbClr val="6C6463"/>
              </a:buClr>
              <a:buSzPts val="2400"/>
              <a:buFont typeface="Noto Sans Symbols"/>
              <a:buChar char="✔"/>
            </a:pPr>
            <a:r>
              <a:rPr lang="en-US" sz="2400">
                <a:latin typeface="Gill Sans"/>
                <a:ea typeface="Gill Sans"/>
                <a:cs typeface="Gill Sans"/>
                <a:sym typeface="Gill Sans"/>
              </a:rPr>
              <a:t>Objectives of Reporting and Dissemination</a:t>
            </a:r>
            <a:endParaRPr/>
          </a:p>
          <a:p>
            <a:pPr marL="601742" lvl="1" indent="-257894" algn="l" rtl="0">
              <a:lnSpc>
                <a:spcPct val="120000"/>
              </a:lnSpc>
              <a:spcBef>
                <a:spcPts val="480"/>
              </a:spcBef>
              <a:spcAft>
                <a:spcPts val="0"/>
              </a:spcAft>
              <a:buClr>
                <a:srgbClr val="6C6463"/>
              </a:buClr>
              <a:buSzPts val="2400"/>
              <a:buFont typeface="Noto Sans Symbols"/>
              <a:buChar char="✔"/>
            </a:pPr>
            <a:r>
              <a:rPr lang="en-US" sz="2400">
                <a:latin typeface="Gill Sans"/>
                <a:ea typeface="Gill Sans"/>
                <a:cs typeface="Gill Sans"/>
                <a:sym typeface="Gill Sans"/>
              </a:rPr>
              <a:t>In-country Key Audiences and Process</a:t>
            </a:r>
            <a:endParaRPr/>
          </a:p>
          <a:p>
            <a:pPr marL="601742" lvl="1" indent="-257894" algn="l" rtl="0">
              <a:lnSpc>
                <a:spcPct val="120000"/>
              </a:lnSpc>
              <a:spcBef>
                <a:spcPts val="480"/>
              </a:spcBef>
              <a:spcAft>
                <a:spcPts val="0"/>
              </a:spcAft>
              <a:buClr>
                <a:srgbClr val="6C6463"/>
              </a:buClr>
              <a:buSzPts val="2400"/>
              <a:buFont typeface="Noto Sans Symbols"/>
              <a:buChar char="✔"/>
            </a:pPr>
            <a:r>
              <a:rPr lang="en-US" sz="2400">
                <a:latin typeface="Gill Sans"/>
                <a:ea typeface="Gill Sans"/>
                <a:cs typeface="Gill Sans"/>
                <a:sym typeface="Gill Sans"/>
              </a:rPr>
              <a:t>Global Audiences and Requirements</a:t>
            </a:r>
            <a:endParaRPr sz="1300">
              <a:latin typeface="Gill Sans"/>
              <a:ea typeface="Gill Sans"/>
              <a:cs typeface="Gill Sans"/>
              <a:sym typeface="Gill Sans"/>
            </a:endParaRPr>
          </a:p>
          <a:p>
            <a:pPr marL="557557" lvl="1" indent="-131161" algn="l" rtl="0">
              <a:lnSpc>
                <a:spcPct val="80000"/>
              </a:lnSpc>
              <a:spcBef>
                <a:spcPts val="0"/>
              </a:spcBef>
              <a:spcAft>
                <a:spcPts val="0"/>
              </a:spcAft>
              <a:buClr>
                <a:srgbClr val="6C6463"/>
              </a:buClr>
              <a:buSzPts val="1300"/>
              <a:buNone/>
            </a:pPr>
            <a:endParaRPr sz="1300">
              <a:latin typeface="Gill Sans"/>
              <a:ea typeface="Gill Sans"/>
              <a:cs typeface="Gill Sans"/>
              <a:sym typeface="Gill Sans"/>
            </a:endParaRPr>
          </a:p>
          <a:p>
            <a:pPr marL="557557" lvl="1" indent="-131161" algn="l" rtl="0">
              <a:lnSpc>
                <a:spcPct val="80000"/>
              </a:lnSpc>
              <a:spcBef>
                <a:spcPts val="800"/>
              </a:spcBef>
              <a:spcAft>
                <a:spcPts val="0"/>
              </a:spcAft>
              <a:buClr>
                <a:srgbClr val="6C6463"/>
              </a:buClr>
              <a:buSzPts val="1300"/>
              <a:buNone/>
            </a:pPr>
            <a:endParaRPr sz="1300">
              <a:latin typeface="Gill Sans"/>
              <a:ea typeface="Gill Sans"/>
              <a:cs typeface="Gill Sans"/>
              <a:sym typeface="Gill Sans"/>
            </a:endParaRPr>
          </a:p>
          <a:p>
            <a:pPr marL="557557" lvl="1" indent="-131161" algn="l" rtl="0">
              <a:lnSpc>
                <a:spcPct val="80000"/>
              </a:lnSpc>
              <a:spcBef>
                <a:spcPts val="800"/>
              </a:spcBef>
              <a:spcAft>
                <a:spcPts val="0"/>
              </a:spcAft>
              <a:buClr>
                <a:srgbClr val="6C6463"/>
              </a:buClr>
              <a:buSzPts val="1300"/>
              <a:buNone/>
            </a:pPr>
            <a:endParaRPr sz="1300">
              <a:latin typeface="Gill Sans"/>
              <a:ea typeface="Gill Sans"/>
              <a:cs typeface="Gill Sans"/>
              <a:sym typeface="Gill Sans"/>
            </a:endParaRPr>
          </a:p>
          <a:p>
            <a:pPr marL="557557" lvl="1" indent="-99411" algn="l" rtl="0">
              <a:lnSpc>
                <a:spcPct val="80000"/>
              </a:lnSpc>
              <a:spcBef>
                <a:spcPts val="1160"/>
              </a:spcBef>
              <a:spcAft>
                <a:spcPts val="0"/>
              </a:spcAft>
              <a:buClr>
                <a:srgbClr val="6C6463"/>
              </a:buClr>
              <a:buSzPts val="1800"/>
              <a:buNone/>
            </a:pPr>
            <a:endParaRPr sz="1800">
              <a:solidFill>
                <a:srgbClr val="000000"/>
              </a:solidFill>
              <a:latin typeface="Gill Sans"/>
              <a:ea typeface="Gill Sans"/>
              <a:cs typeface="Gill Sans"/>
              <a:sym typeface="Gill Sans"/>
            </a:endParaRPr>
          </a:p>
        </p:txBody>
      </p:sp>
      <p:sp>
        <p:nvSpPr>
          <p:cNvPr id="517" name="Google Shape;517;p27"/>
          <p:cNvSpPr txBox="1">
            <a:spLocks noGrp="1"/>
          </p:cNvSpPr>
          <p:nvPr>
            <p:ph type="sldNum" idx="12"/>
          </p:nvPr>
        </p:nvSpPr>
        <p:spPr>
          <a:xfrm>
            <a:off x="6858000" y="4872642"/>
            <a:ext cx="2133600" cy="169277"/>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None/>
            </a:pPr>
            <a:fld id="{00000000-1234-1234-1234-123412341234}" type="slidenum">
              <a:rPr lang="en-US" sz="500" b="0" i="0">
                <a:solidFill>
                  <a:srgbClr val="635C5B"/>
                </a:solidFill>
                <a:latin typeface="Gill Sans"/>
                <a:ea typeface="Gill Sans"/>
                <a:cs typeface="Gill Sans"/>
                <a:sym typeface="Gill Sans"/>
              </a:rPr>
              <a:t>2</a:t>
            </a:fld>
            <a:endParaRPr sz="500" b="0" i="0">
              <a:solidFill>
                <a:srgbClr val="635C5B"/>
              </a:solidFill>
              <a:latin typeface="Gill Sans"/>
              <a:ea typeface="Gill Sans"/>
              <a:cs typeface="Gill Sans"/>
              <a:sym typeface="Gill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28"/>
          <p:cNvSpPr txBox="1">
            <a:spLocks noGrp="1"/>
          </p:cNvSpPr>
          <p:nvPr>
            <p:ph type="title"/>
          </p:nvPr>
        </p:nvSpPr>
        <p:spPr>
          <a:xfrm>
            <a:off x="686104" y="47625"/>
            <a:ext cx="7772400" cy="439096"/>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C00000"/>
              </a:buClr>
              <a:buSzPts val="2160"/>
              <a:buFont typeface="Gill Sans"/>
              <a:buNone/>
            </a:pPr>
            <a:r>
              <a:rPr lang="en-US" sz="2160" b="1">
                <a:solidFill>
                  <a:srgbClr val="C00000"/>
                </a:solidFill>
                <a:latin typeface="Gill Sans"/>
                <a:ea typeface="Gill Sans"/>
                <a:cs typeface="Gill Sans"/>
                <a:sym typeface="Gill Sans"/>
              </a:rPr>
              <a:t>Objectives of Reporting and Dissemination</a:t>
            </a:r>
            <a:endParaRPr/>
          </a:p>
        </p:txBody>
      </p:sp>
      <p:sp>
        <p:nvSpPr>
          <p:cNvPr id="524" name="Google Shape;524;p28"/>
          <p:cNvSpPr txBox="1">
            <a:spLocks noGrp="1"/>
          </p:cNvSpPr>
          <p:nvPr>
            <p:ph type="body" idx="1"/>
          </p:nvPr>
        </p:nvSpPr>
        <p:spPr>
          <a:xfrm>
            <a:off x="294219" y="585478"/>
            <a:ext cx="8678332" cy="4462771"/>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6C6463"/>
              </a:buClr>
              <a:buSzPts val="2000"/>
              <a:buFont typeface="Noto Sans Symbols"/>
              <a:buChar char="✔"/>
            </a:pPr>
            <a:r>
              <a:rPr lang="en-US" sz="2000">
                <a:latin typeface="Gill Sans"/>
                <a:ea typeface="Gill Sans"/>
                <a:cs typeface="Gill Sans"/>
                <a:sym typeface="Gill Sans"/>
              </a:rPr>
              <a:t>Inform supply chain investments for government and donor partners</a:t>
            </a:r>
            <a:endParaRPr/>
          </a:p>
          <a:p>
            <a:pPr marL="230188" lvl="0" indent="-185738" algn="l" rtl="0">
              <a:spcBef>
                <a:spcPts val="800"/>
              </a:spcBef>
              <a:spcAft>
                <a:spcPts val="0"/>
              </a:spcAft>
              <a:buClr>
                <a:srgbClr val="6C6463"/>
              </a:buClr>
              <a:buSzPts val="700"/>
              <a:buFont typeface="Noto Sans Symbols"/>
              <a:buNone/>
            </a:pPr>
            <a:endParaRPr sz="700">
              <a:latin typeface="Gill Sans"/>
              <a:ea typeface="Gill Sans"/>
              <a:cs typeface="Gill Sans"/>
              <a:sym typeface="Gill Sans"/>
            </a:endParaRPr>
          </a:p>
          <a:p>
            <a:pPr marL="230188" lvl="0" indent="-230188" algn="l" rtl="0">
              <a:spcBef>
                <a:spcPts val="800"/>
              </a:spcBef>
              <a:spcAft>
                <a:spcPts val="0"/>
              </a:spcAft>
              <a:buClr>
                <a:srgbClr val="6C6463"/>
              </a:buClr>
              <a:buSzPts val="2000"/>
              <a:buFont typeface="Noto Sans Symbols"/>
              <a:buChar char="✔"/>
            </a:pPr>
            <a:r>
              <a:rPr lang="en-US" sz="2000">
                <a:latin typeface="Gill Sans"/>
                <a:ea typeface="Gill Sans"/>
                <a:cs typeface="Gill Sans"/>
                <a:sym typeface="Gill Sans"/>
              </a:rPr>
              <a:t>Inform national stakeholders on current state of supply chain performance and capability</a:t>
            </a:r>
            <a:endParaRPr/>
          </a:p>
          <a:p>
            <a:pPr marL="684213" lvl="1" indent="-230187" algn="l" rtl="0">
              <a:spcBef>
                <a:spcPts val="800"/>
              </a:spcBef>
              <a:spcAft>
                <a:spcPts val="0"/>
              </a:spcAft>
              <a:buClr>
                <a:srgbClr val="6C6463"/>
              </a:buClr>
              <a:buSzPts val="2000"/>
              <a:buFont typeface="Arial"/>
              <a:buChar char="•"/>
            </a:pPr>
            <a:r>
              <a:rPr lang="en-US" sz="2000">
                <a:latin typeface="Gill Sans"/>
                <a:ea typeface="Gill Sans"/>
                <a:cs typeface="Gill Sans"/>
                <a:sym typeface="Gill Sans"/>
              </a:rPr>
              <a:t>strengths and weaknesses</a:t>
            </a:r>
            <a:endParaRPr/>
          </a:p>
          <a:p>
            <a:pPr marL="684213" lvl="1" indent="-230187" algn="l" rtl="0">
              <a:spcBef>
                <a:spcPts val="800"/>
              </a:spcBef>
              <a:spcAft>
                <a:spcPts val="0"/>
              </a:spcAft>
              <a:buClr>
                <a:srgbClr val="6C6463"/>
              </a:buClr>
              <a:buSzPts val="2000"/>
              <a:buFont typeface="Arial"/>
              <a:buChar char="•"/>
            </a:pPr>
            <a:r>
              <a:rPr lang="en-US" sz="2000">
                <a:latin typeface="Gill Sans"/>
                <a:ea typeface="Gill Sans"/>
                <a:cs typeface="Gill Sans"/>
                <a:sym typeface="Gill Sans"/>
              </a:rPr>
              <a:t>opportunities and threats</a:t>
            </a:r>
            <a:endParaRPr/>
          </a:p>
          <a:p>
            <a:pPr marL="684213" lvl="1" indent="-185737" algn="l" rtl="0">
              <a:spcBef>
                <a:spcPts val="800"/>
              </a:spcBef>
              <a:spcAft>
                <a:spcPts val="0"/>
              </a:spcAft>
              <a:buClr>
                <a:srgbClr val="6C6463"/>
              </a:buClr>
              <a:buSzPts val="700"/>
              <a:buFont typeface="Arial"/>
              <a:buNone/>
            </a:pPr>
            <a:endParaRPr sz="700">
              <a:latin typeface="Gill Sans"/>
              <a:ea typeface="Gill Sans"/>
              <a:cs typeface="Gill Sans"/>
              <a:sym typeface="Gill Sans"/>
            </a:endParaRPr>
          </a:p>
          <a:p>
            <a:pPr marL="230188" lvl="0" indent="-230188" algn="l" rtl="0">
              <a:spcBef>
                <a:spcPts val="800"/>
              </a:spcBef>
              <a:spcAft>
                <a:spcPts val="0"/>
              </a:spcAft>
              <a:buClr>
                <a:srgbClr val="6C6463"/>
              </a:buClr>
              <a:buSzPts val="2000"/>
              <a:buFont typeface="Noto Sans Symbols"/>
              <a:buChar char="✔"/>
            </a:pPr>
            <a:r>
              <a:rPr lang="en-US" sz="2000">
                <a:latin typeface="Gill Sans"/>
                <a:ea typeface="Gill Sans"/>
                <a:cs typeface="Gill Sans"/>
                <a:sym typeface="Gill Sans"/>
              </a:rPr>
              <a:t>Support national strategic planning, system design/reform, performance/process improvement efforts, and/or policy/decision-making</a:t>
            </a:r>
            <a:endParaRPr/>
          </a:p>
          <a:p>
            <a:pPr marL="230188" lvl="0" indent="-185738" algn="l" rtl="0">
              <a:spcBef>
                <a:spcPts val="800"/>
              </a:spcBef>
              <a:spcAft>
                <a:spcPts val="0"/>
              </a:spcAft>
              <a:buClr>
                <a:srgbClr val="6C6463"/>
              </a:buClr>
              <a:buSzPts val="700"/>
              <a:buFont typeface="Noto Sans Symbols"/>
              <a:buNone/>
            </a:pPr>
            <a:endParaRPr sz="700">
              <a:latin typeface="Gill Sans"/>
              <a:ea typeface="Gill Sans"/>
              <a:cs typeface="Gill Sans"/>
              <a:sym typeface="Gill Sans"/>
            </a:endParaRPr>
          </a:p>
          <a:p>
            <a:pPr marL="230188" lvl="0" indent="-230188" algn="l" rtl="0">
              <a:spcBef>
                <a:spcPts val="800"/>
              </a:spcBef>
              <a:spcAft>
                <a:spcPts val="0"/>
              </a:spcAft>
              <a:buClr>
                <a:srgbClr val="6C6463"/>
              </a:buClr>
              <a:buSzPts val="2000"/>
              <a:buFont typeface="Noto Sans Symbols"/>
              <a:buChar char="✔"/>
            </a:pPr>
            <a:r>
              <a:rPr lang="en-US" sz="2000">
                <a:latin typeface="Gill Sans"/>
                <a:ea typeface="Gill Sans"/>
                <a:cs typeface="Gill Sans"/>
                <a:sym typeface="Gill Sans"/>
              </a:rPr>
              <a:t>Provide information for monitoring improvement over time</a:t>
            </a:r>
            <a:endParaRPr/>
          </a:p>
          <a:p>
            <a:pPr marL="230188" lvl="0" indent="-185738" algn="l" rtl="0">
              <a:spcBef>
                <a:spcPts val="800"/>
              </a:spcBef>
              <a:spcAft>
                <a:spcPts val="0"/>
              </a:spcAft>
              <a:buClr>
                <a:srgbClr val="6C6463"/>
              </a:buClr>
              <a:buSzPts val="700"/>
              <a:buFont typeface="Noto Sans Symbols"/>
              <a:buNone/>
            </a:pPr>
            <a:endParaRPr sz="700">
              <a:latin typeface="Gill Sans"/>
              <a:ea typeface="Gill Sans"/>
              <a:cs typeface="Gill Sans"/>
              <a:sym typeface="Gill Sans"/>
            </a:endParaRPr>
          </a:p>
          <a:p>
            <a:pPr marL="230188" lvl="0" indent="-230188" algn="l" rtl="0">
              <a:spcBef>
                <a:spcPts val="800"/>
              </a:spcBef>
              <a:spcAft>
                <a:spcPts val="0"/>
              </a:spcAft>
              <a:buClr>
                <a:srgbClr val="6C6463"/>
              </a:buClr>
              <a:buSzPts val="2000"/>
              <a:buFont typeface="Noto Sans Symbols"/>
              <a:buChar char="✔"/>
            </a:pPr>
            <a:r>
              <a:rPr lang="en-US" sz="2000">
                <a:latin typeface="Gill Sans"/>
                <a:ea typeface="Gill Sans"/>
                <a:cs typeface="Gill Sans"/>
                <a:sym typeface="Gill Sans"/>
              </a:rPr>
              <a:t>Inform global stakeholders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p29"/>
          <p:cNvSpPr txBox="1">
            <a:spLocks noGrp="1"/>
          </p:cNvSpPr>
          <p:nvPr>
            <p:ph type="title"/>
          </p:nvPr>
        </p:nvSpPr>
        <p:spPr>
          <a:xfrm>
            <a:off x="222768" y="136316"/>
            <a:ext cx="7772400" cy="439096"/>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C00000"/>
              </a:buClr>
              <a:buSzPts val="2160"/>
              <a:buFont typeface="Gill Sans"/>
              <a:buNone/>
            </a:pPr>
            <a:r>
              <a:rPr lang="en-US" sz="2160" b="1">
                <a:solidFill>
                  <a:srgbClr val="C00000"/>
                </a:solidFill>
                <a:latin typeface="Gill Sans"/>
                <a:ea typeface="Gill Sans"/>
                <a:cs typeface="Gill Sans"/>
                <a:sym typeface="Gill Sans"/>
              </a:rPr>
              <a:t>Key Audiences - National</a:t>
            </a:r>
            <a:endParaRPr/>
          </a:p>
        </p:txBody>
      </p:sp>
      <p:pic>
        <p:nvPicPr>
          <p:cNvPr id="531" name="Google Shape;531;p29" descr="Group of business people working in office"/>
          <p:cNvPicPr preferRelativeResize="0"/>
          <p:nvPr/>
        </p:nvPicPr>
        <p:blipFill rotWithShape="1">
          <a:blip r:embed="rId3">
            <a:alphaModFix/>
          </a:blip>
          <a:srcRect/>
          <a:stretch/>
        </p:blipFill>
        <p:spPr>
          <a:xfrm>
            <a:off x="3638263" y="678837"/>
            <a:ext cx="5282969" cy="4163152"/>
          </a:xfrm>
          <a:prstGeom prst="rect">
            <a:avLst/>
          </a:prstGeom>
          <a:noFill/>
          <a:ln>
            <a:noFill/>
          </a:ln>
        </p:spPr>
      </p:pic>
      <p:sp>
        <p:nvSpPr>
          <p:cNvPr id="532" name="Google Shape;532;p29"/>
          <p:cNvSpPr txBox="1"/>
          <p:nvPr/>
        </p:nvSpPr>
        <p:spPr>
          <a:xfrm>
            <a:off x="222768" y="682446"/>
            <a:ext cx="3371750" cy="4655314"/>
          </a:xfrm>
          <a:prstGeom prst="rect">
            <a:avLst/>
          </a:prstGeom>
          <a:noFill/>
          <a:ln>
            <a:noFill/>
          </a:ln>
        </p:spPr>
        <p:txBody>
          <a:bodyPr spcFirstLastPara="1" wrap="square" lIns="68750" tIns="34375" rIns="68750" bIns="34375" anchor="t" anchorCtr="0">
            <a:spAutoFit/>
          </a:bodyPr>
          <a:lstStyle/>
          <a:p>
            <a:pPr marL="0" marR="0" lvl="0" indent="0" algn="l" rtl="0">
              <a:spcBef>
                <a:spcPts val="0"/>
              </a:spcBef>
              <a:spcAft>
                <a:spcPts val="0"/>
              </a:spcAft>
              <a:buNone/>
            </a:pPr>
            <a:r>
              <a:rPr lang="en-US" sz="2000">
                <a:solidFill>
                  <a:schemeClr val="dk1"/>
                </a:solidFill>
                <a:latin typeface="Gill Sans"/>
                <a:ea typeface="Gill Sans"/>
                <a:cs typeface="Gill Sans"/>
                <a:sym typeface="Gill Sans"/>
              </a:rPr>
              <a:t>National Policy &amp; Decision-Makers</a:t>
            </a:r>
            <a:endParaRPr/>
          </a:p>
          <a:p>
            <a:pPr marL="0" marR="0" lvl="0" indent="0" algn="l" rtl="0">
              <a:spcBef>
                <a:spcPts val="0"/>
              </a:spcBef>
              <a:spcAft>
                <a:spcPts val="0"/>
              </a:spcAft>
              <a:buNone/>
            </a:pPr>
            <a:endParaRPr sz="2000">
              <a:solidFill>
                <a:schemeClr val="dk1"/>
              </a:solidFill>
              <a:latin typeface="Gill Sans"/>
              <a:ea typeface="Gill Sans"/>
              <a:cs typeface="Gill Sans"/>
              <a:sym typeface="Gill Sans"/>
            </a:endParaRPr>
          </a:p>
          <a:p>
            <a:pPr marL="0" marR="0" lvl="0" indent="0" algn="l" rtl="0">
              <a:spcBef>
                <a:spcPts val="0"/>
              </a:spcBef>
              <a:spcAft>
                <a:spcPts val="0"/>
              </a:spcAft>
              <a:buNone/>
            </a:pPr>
            <a:r>
              <a:rPr lang="en-US" sz="2000">
                <a:solidFill>
                  <a:schemeClr val="dk1"/>
                </a:solidFill>
                <a:latin typeface="Gill Sans"/>
                <a:ea typeface="Gill Sans"/>
                <a:cs typeface="Gill Sans"/>
                <a:sym typeface="Gill Sans"/>
              </a:rPr>
              <a:t>National Level Technical Staff</a:t>
            </a:r>
            <a:endParaRPr/>
          </a:p>
          <a:p>
            <a:pPr marL="0" marR="0" lvl="0" indent="0" algn="l" rtl="0">
              <a:spcBef>
                <a:spcPts val="0"/>
              </a:spcBef>
              <a:spcAft>
                <a:spcPts val="0"/>
              </a:spcAft>
              <a:buNone/>
            </a:pPr>
            <a:endParaRPr sz="2000">
              <a:solidFill>
                <a:schemeClr val="dk1"/>
              </a:solidFill>
              <a:latin typeface="Gill Sans"/>
              <a:ea typeface="Gill Sans"/>
              <a:cs typeface="Gill Sans"/>
              <a:sym typeface="Gill Sans"/>
            </a:endParaRPr>
          </a:p>
          <a:p>
            <a:pPr marL="0" marR="0" lvl="0" indent="0" algn="l" rtl="0">
              <a:spcBef>
                <a:spcPts val="0"/>
              </a:spcBef>
              <a:spcAft>
                <a:spcPts val="0"/>
              </a:spcAft>
              <a:buNone/>
            </a:pPr>
            <a:r>
              <a:rPr lang="en-US" sz="2000">
                <a:solidFill>
                  <a:schemeClr val="dk1"/>
                </a:solidFill>
                <a:latin typeface="Gill Sans"/>
                <a:ea typeface="Gill Sans"/>
                <a:cs typeface="Gill Sans"/>
                <a:sym typeface="Gill Sans"/>
              </a:rPr>
              <a:t>Subnational Health System Actors</a:t>
            </a:r>
            <a:endParaRPr/>
          </a:p>
          <a:p>
            <a:pPr marL="0" marR="0" lvl="0" indent="0" algn="l" rtl="0">
              <a:spcBef>
                <a:spcPts val="0"/>
              </a:spcBef>
              <a:spcAft>
                <a:spcPts val="0"/>
              </a:spcAft>
              <a:buNone/>
            </a:pPr>
            <a:endParaRPr sz="2000">
              <a:solidFill>
                <a:schemeClr val="dk1"/>
              </a:solidFill>
              <a:latin typeface="Gill Sans"/>
              <a:ea typeface="Gill Sans"/>
              <a:cs typeface="Gill Sans"/>
              <a:sym typeface="Gill Sans"/>
            </a:endParaRPr>
          </a:p>
          <a:p>
            <a:pPr marL="0" marR="0" lvl="0" indent="0" algn="l" rtl="0">
              <a:spcBef>
                <a:spcPts val="0"/>
              </a:spcBef>
              <a:spcAft>
                <a:spcPts val="0"/>
              </a:spcAft>
              <a:buNone/>
            </a:pPr>
            <a:r>
              <a:rPr lang="en-US" sz="2000">
                <a:solidFill>
                  <a:schemeClr val="dk1"/>
                </a:solidFill>
                <a:latin typeface="Gill Sans"/>
                <a:ea typeface="Gill Sans"/>
                <a:cs typeface="Gill Sans"/>
                <a:sym typeface="Gill Sans"/>
              </a:rPr>
              <a:t>Donors and Implementing Partners</a:t>
            </a:r>
            <a:endParaRPr/>
          </a:p>
          <a:p>
            <a:pPr marL="0" marR="0" lvl="0" indent="0" algn="l" rtl="0">
              <a:spcBef>
                <a:spcPts val="0"/>
              </a:spcBef>
              <a:spcAft>
                <a:spcPts val="0"/>
              </a:spcAft>
              <a:buNone/>
            </a:pPr>
            <a:endParaRPr sz="2000">
              <a:solidFill>
                <a:schemeClr val="dk1"/>
              </a:solidFill>
              <a:latin typeface="Gill Sans"/>
              <a:ea typeface="Gill Sans"/>
              <a:cs typeface="Gill Sans"/>
              <a:sym typeface="Gill Sans"/>
            </a:endParaRPr>
          </a:p>
          <a:p>
            <a:pPr marL="0" marR="0" lvl="0" indent="0" algn="l" rtl="0">
              <a:spcBef>
                <a:spcPts val="0"/>
              </a:spcBef>
              <a:spcAft>
                <a:spcPts val="0"/>
              </a:spcAft>
              <a:buNone/>
            </a:pPr>
            <a:r>
              <a:rPr lang="en-US" sz="2000">
                <a:solidFill>
                  <a:schemeClr val="dk1"/>
                </a:solidFill>
                <a:latin typeface="Gill Sans"/>
                <a:ea typeface="Gill Sans"/>
                <a:cs typeface="Gill Sans"/>
                <a:sym typeface="Gill Sans"/>
              </a:rPr>
              <a:t>Other Stakeholders (private sector, NGOs, civil society, health insurance agencies, etc.)</a:t>
            </a:r>
            <a:endParaRPr/>
          </a:p>
          <a:p>
            <a:pPr marL="0" marR="0" lvl="0" indent="0" algn="l" rtl="0">
              <a:spcBef>
                <a:spcPts val="0"/>
              </a:spcBef>
              <a:spcAft>
                <a:spcPts val="0"/>
              </a:spcAft>
              <a:buNone/>
            </a:pPr>
            <a:endParaRPr sz="1800">
              <a:solidFill>
                <a:schemeClr val="dk1"/>
              </a:solidFill>
              <a:latin typeface="Gill Sans"/>
              <a:ea typeface="Gill Sans"/>
              <a:cs typeface="Gill Sans"/>
              <a:sym typeface="Gill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65"/>
        <p:cNvGrpSpPr/>
        <p:nvPr/>
      </p:nvGrpSpPr>
      <p:grpSpPr>
        <a:xfrm>
          <a:off x="0" y="0"/>
          <a:ext cx="0" cy="0"/>
          <a:chOff x="0" y="0"/>
          <a:chExt cx="0" cy="0"/>
        </a:xfrm>
      </p:grpSpPr>
      <p:sp>
        <p:nvSpPr>
          <p:cNvPr id="566" name="Google Shape;566;p31"/>
          <p:cNvSpPr txBox="1">
            <a:spLocks noGrp="1"/>
          </p:cNvSpPr>
          <p:nvPr>
            <p:ph type="title"/>
          </p:nvPr>
        </p:nvSpPr>
        <p:spPr>
          <a:xfrm>
            <a:off x="686104" y="328264"/>
            <a:ext cx="7772400" cy="461665"/>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Clr>
                <a:srgbClr val="BA0C2F"/>
              </a:buClr>
              <a:buSzPts val="2400"/>
              <a:buFont typeface="Gill Sans"/>
              <a:buNone/>
            </a:pPr>
            <a:r>
              <a:rPr lang="en-US" b="1"/>
              <a:t>Dissemination is not one-and-done</a:t>
            </a:r>
            <a:endParaRPr b="1"/>
          </a:p>
        </p:txBody>
      </p:sp>
      <p:sp>
        <p:nvSpPr>
          <p:cNvPr id="567" name="Google Shape;567;p31"/>
          <p:cNvSpPr txBox="1">
            <a:spLocks noGrp="1"/>
          </p:cNvSpPr>
          <p:nvPr>
            <p:ph type="body" idx="1"/>
          </p:nvPr>
        </p:nvSpPr>
        <p:spPr>
          <a:xfrm>
            <a:off x="504825" y="904875"/>
            <a:ext cx="8153400" cy="4021655"/>
          </a:xfrm>
          <a:prstGeom prst="rect">
            <a:avLst/>
          </a:prstGeom>
          <a:noFill/>
          <a:ln>
            <a:noFill/>
          </a:ln>
        </p:spPr>
        <p:txBody>
          <a:bodyPr spcFirstLastPara="1" wrap="square" lIns="91425" tIns="45700" rIns="91425" bIns="45700" anchor="t" anchorCtr="0">
            <a:normAutofit/>
          </a:bodyPr>
          <a:lstStyle/>
          <a:p>
            <a:pPr marL="230188" lvl="0" indent="-230188" algn="l" rtl="0">
              <a:spcBef>
                <a:spcPts val="0"/>
              </a:spcBef>
              <a:spcAft>
                <a:spcPts val="0"/>
              </a:spcAft>
              <a:buClr>
                <a:srgbClr val="6C6463"/>
              </a:buClr>
              <a:buSzPts val="2000"/>
              <a:buChar char="•"/>
            </a:pPr>
            <a:r>
              <a:rPr lang="en-US" sz="2000"/>
              <a:t>A single workshop with national stakeholders is unlikely to be sufficient to garner full understanding, buy-in and use from stakeholders</a:t>
            </a:r>
            <a:endParaRPr/>
          </a:p>
          <a:p>
            <a:pPr marL="230188" lvl="0" indent="-230188" algn="l" rtl="0">
              <a:spcBef>
                <a:spcPts val="800"/>
              </a:spcBef>
              <a:spcAft>
                <a:spcPts val="0"/>
              </a:spcAft>
              <a:buClr>
                <a:srgbClr val="6C6463"/>
              </a:buClr>
              <a:buSzPts val="2000"/>
              <a:buChar char="•"/>
            </a:pPr>
            <a:r>
              <a:rPr lang="en-US" sz="2000"/>
              <a:t>Messages should be tailored to different audiences, with different reports and/or presentations – e.g., national vs subnational; government vs. donors; executive staff vs. technical staff; different programs.</a:t>
            </a:r>
            <a:endParaRPr/>
          </a:p>
          <a:p>
            <a:pPr marL="230188" lvl="0" indent="-230188" algn="l" rtl="0">
              <a:spcBef>
                <a:spcPts val="800"/>
              </a:spcBef>
              <a:spcAft>
                <a:spcPts val="0"/>
              </a:spcAft>
              <a:buClr>
                <a:srgbClr val="6C6463"/>
              </a:buClr>
              <a:buSzPts val="2000"/>
              <a:buChar char="•"/>
            </a:pPr>
            <a:r>
              <a:rPr lang="en-US" sz="2000"/>
              <a:t>Look for opportunities to disseminate NSCA results through ongoing processes and working groups</a:t>
            </a:r>
            <a:endParaRPr/>
          </a:p>
          <a:p>
            <a:pPr marL="230188" lvl="0" indent="-230188" algn="l" rtl="0">
              <a:spcBef>
                <a:spcPts val="800"/>
              </a:spcBef>
              <a:spcAft>
                <a:spcPts val="0"/>
              </a:spcAft>
              <a:buClr>
                <a:srgbClr val="6C6463"/>
              </a:buClr>
              <a:buSzPts val="2000"/>
              <a:buChar char="•"/>
            </a:pPr>
            <a:r>
              <a:rPr lang="en-US" sz="2000"/>
              <a:t>Dissemination should set the stage for utilization of NSCA results, such as in investment planning or strategic planning processes</a:t>
            </a:r>
            <a:endParaRPr/>
          </a:p>
          <a:p>
            <a:pPr marL="230188" lvl="0" indent="-230188" algn="l" rtl="0">
              <a:spcBef>
                <a:spcPts val="800"/>
              </a:spcBef>
              <a:spcAft>
                <a:spcPts val="0"/>
              </a:spcAft>
              <a:buClr>
                <a:srgbClr val="6C6463"/>
              </a:buClr>
              <a:buSzPts val="2000"/>
              <a:buChar char="•"/>
            </a:pPr>
            <a:r>
              <a:rPr lang="en-US" sz="2000"/>
              <a:t>Place the NSCA as a set of results that should be referred to and utilized for years to come</a:t>
            </a:r>
            <a:endParaRPr/>
          </a:p>
        </p:txBody>
      </p:sp>
      <p:sp>
        <p:nvSpPr>
          <p:cNvPr id="568" name="Google Shape;568;p31"/>
          <p:cNvSpPr txBox="1">
            <a:spLocks noGrp="1"/>
          </p:cNvSpPr>
          <p:nvPr>
            <p:ph type="dt" idx="10"/>
          </p:nvPr>
        </p:nvSpPr>
        <p:spPr>
          <a:xfrm>
            <a:off x="152400" y="4864207"/>
            <a:ext cx="2133600" cy="186148"/>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US"/>
              <a:t>10/28/2019</a:t>
            </a:r>
            <a:endParaRPr/>
          </a:p>
        </p:txBody>
      </p:sp>
      <p:sp>
        <p:nvSpPr>
          <p:cNvPr id="569" name="Google Shape;569;p31"/>
          <p:cNvSpPr txBox="1">
            <a:spLocks noGrp="1"/>
          </p:cNvSpPr>
          <p:nvPr>
            <p:ph type="ftr" idx="11"/>
          </p:nvPr>
        </p:nvSpPr>
        <p:spPr>
          <a:xfrm>
            <a:off x="3124200" y="4864207"/>
            <a:ext cx="2895600" cy="186148"/>
          </a:xfrm>
          <a:prstGeom prst="rect">
            <a:avLst/>
          </a:prstGeom>
          <a:noFill/>
          <a:ln>
            <a:noFill/>
          </a:ln>
        </p:spPr>
        <p:txBody>
          <a:bodyPr spcFirstLastPara="1" wrap="square" lIns="91425" tIns="45700" rIns="91425" bIns="45700" anchor="ctr" anchorCtr="0">
            <a:spAutoFit/>
          </a:bodyPr>
          <a:lstStyle/>
          <a:p>
            <a:pPr marL="0" lvl="0" indent="0" algn="ctr" rtl="0">
              <a:spcBef>
                <a:spcPts val="0"/>
              </a:spcBef>
              <a:spcAft>
                <a:spcPts val="0"/>
              </a:spcAft>
              <a:buNone/>
            </a:pPr>
            <a:endParaRPr/>
          </a:p>
        </p:txBody>
      </p:sp>
      <p:sp>
        <p:nvSpPr>
          <p:cNvPr id="570" name="Google Shape;570;p31"/>
          <p:cNvSpPr txBox="1">
            <a:spLocks noGrp="1"/>
          </p:cNvSpPr>
          <p:nvPr>
            <p:ph type="sldNum" idx="12"/>
          </p:nvPr>
        </p:nvSpPr>
        <p:spPr>
          <a:xfrm>
            <a:off x="6858000" y="4864207"/>
            <a:ext cx="2133600" cy="186148"/>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p32"/>
          <p:cNvSpPr txBox="1">
            <a:spLocks noGrp="1"/>
          </p:cNvSpPr>
          <p:nvPr>
            <p:ph type="title"/>
          </p:nvPr>
        </p:nvSpPr>
        <p:spPr>
          <a:xfrm>
            <a:off x="573066" y="326588"/>
            <a:ext cx="7772400" cy="439096"/>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C00000"/>
              </a:buClr>
              <a:buSzPts val="2160"/>
              <a:buFont typeface="Gill Sans"/>
              <a:buNone/>
            </a:pPr>
            <a:r>
              <a:rPr lang="en-US" sz="2160" b="1">
                <a:solidFill>
                  <a:srgbClr val="C00000"/>
                </a:solidFill>
                <a:latin typeface="Gill Sans"/>
                <a:ea typeface="Gill Sans"/>
                <a:cs typeface="Gill Sans"/>
                <a:sym typeface="Gill Sans"/>
              </a:rPr>
              <a:t>Audiences - Global</a:t>
            </a:r>
            <a:endParaRPr/>
          </a:p>
        </p:txBody>
      </p:sp>
      <p:sp>
        <p:nvSpPr>
          <p:cNvPr id="577" name="Google Shape;577;p32"/>
          <p:cNvSpPr txBox="1"/>
          <p:nvPr/>
        </p:nvSpPr>
        <p:spPr>
          <a:xfrm>
            <a:off x="573066" y="928051"/>
            <a:ext cx="3519998" cy="3792762"/>
          </a:xfrm>
          <a:prstGeom prst="rect">
            <a:avLst/>
          </a:prstGeom>
          <a:noFill/>
          <a:ln>
            <a:noFill/>
          </a:ln>
        </p:spPr>
        <p:txBody>
          <a:bodyPr spcFirstLastPara="1" wrap="square" lIns="68750" tIns="34375" rIns="68750" bIns="34375" anchor="t" anchorCtr="0">
            <a:spAutoFit/>
          </a:bodyPr>
          <a:lstStyle/>
          <a:p>
            <a:pPr marL="0" marR="0" lvl="0" indent="0" algn="l" rtl="0">
              <a:spcBef>
                <a:spcPts val="0"/>
              </a:spcBef>
              <a:spcAft>
                <a:spcPts val="0"/>
              </a:spcAft>
              <a:buNone/>
            </a:pPr>
            <a:r>
              <a:rPr lang="en-US" sz="2400">
                <a:solidFill>
                  <a:schemeClr val="dk1"/>
                </a:solidFill>
                <a:latin typeface="Gill Sans"/>
                <a:ea typeface="Gill Sans"/>
                <a:cs typeface="Gill Sans"/>
                <a:sym typeface="Gill Sans"/>
              </a:rPr>
              <a:t>Funders</a:t>
            </a:r>
            <a:endParaRPr/>
          </a:p>
          <a:p>
            <a:pPr marL="0" marR="0" lvl="0" indent="0" algn="l" rtl="0">
              <a:spcBef>
                <a:spcPts val="0"/>
              </a:spcBef>
              <a:spcAft>
                <a:spcPts val="0"/>
              </a:spcAft>
              <a:buNone/>
            </a:pPr>
            <a:endParaRPr sz="2400">
              <a:solidFill>
                <a:schemeClr val="dk1"/>
              </a:solidFill>
              <a:latin typeface="Gill Sans"/>
              <a:ea typeface="Gill Sans"/>
              <a:cs typeface="Gill Sans"/>
              <a:sym typeface="Gill Sans"/>
            </a:endParaRPr>
          </a:p>
          <a:p>
            <a:pPr marL="0" marR="0" lvl="0" indent="0" algn="l" rtl="0">
              <a:spcBef>
                <a:spcPts val="0"/>
              </a:spcBef>
              <a:spcAft>
                <a:spcPts val="0"/>
              </a:spcAft>
              <a:buNone/>
            </a:pPr>
            <a:r>
              <a:rPr lang="en-US" sz="2400">
                <a:solidFill>
                  <a:schemeClr val="dk1"/>
                </a:solidFill>
                <a:latin typeface="Gill Sans"/>
                <a:ea typeface="Gill Sans"/>
                <a:cs typeface="Gill Sans"/>
                <a:sym typeface="Gill Sans"/>
              </a:rPr>
              <a:t>Other Global Donors/Partners</a:t>
            </a:r>
            <a:endParaRPr/>
          </a:p>
          <a:p>
            <a:pPr marL="0" marR="0" lvl="0" indent="0" algn="l" rtl="0">
              <a:spcBef>
                <a:spcPts val="0"/>
              </a:spcBef>
              <a:spcAft>
                <a:spcPts val="0"/>
              </a:spcAft>
              <a:buNone/>
            </a:pPr>
            <a:endParaRPr sz="2400">
              <a:solidFill>
                <a:schemeClr val="dk1"/>
              </a:solidFill>
              <a:latin typeface="Gill Sans"/>
              <a:ea typeface="Gill Sans"/>
              <a:cs typeface="Gill Sans"/>
              <a:sym typeface="Gill Sans"/>
            </a:endParaRPr>
          </a:p>
          <a:p>
            <a:pPr marL="0" marR="0" lvl="0" indent="0" algn="l" rtl="0">
              <a:spcBef>
                <a:spcPts val="0"/>
              </a:spcBef>
              <a:spcAft>
                <a:spcPts val="0"/>
              </a:spcAft>
              <a:buNone/>
            </a:pPr>
            <a:r>
              <a:rPr lang="en-US" sz="2400">
                <a:solidFill>
                  <a:schemeClr val="dk1"/>
                </a:solidFill>
                <a:latin typeface="Gill Sans"/>
                <a:ea typeface="Gill Sans"/>
                <a:cs typeface="Gill Sans"/>
                <a:sym typeface="Gill Sans"/>
              </a:rPr>
              <a:t>Partnerships/Initiatives</a:t>
            </a:r>
            <a:endParaRPr/>
          </a:p>
          <a:p>
            <a:pPr marL="0" marR="0" lvl="0" indent="0" algn="l" rtl="0">
              <a:spcBef>
                <a:spcPts val="0"/>
              </a:spcBef>
              <a:spcAft>
                <a:spcPts val="0"/>
              </a:spcAft>
              <a:buNone/>
            </a:pPr>
            <a:endParaRPr sz="2400">
              <a:solidFill>
                <a:schemeClr val="dk1"/>
              </a:solidFill>
              <a:latin typeface="Gill Sans"/>
              <a:ea typeface="Gill Sans"/>
              <a:cs typeface="Gill Sans"/>
              <a:sym typeface="Gill Sans"/>
            </a:endParaRPr>
          </a:p>
          <a:p>
            <a:pPr marL="0" marR="0" lvl="0" indent="0" algn="l" rtl="0">
              <a:spcBef>
                <a:spcPts val="0"/>
              </a:spcBef>
              <a:spcAft>
                <a:spcPts val="0"/>
              </a:spcAft>
              <a:buNone/>
            </a:pPr>
            <a:r>
              <a:rPr lang="en-US" sz="2400">
                <a:solidFill>
                  <a:schemeClr val="dk1"/>
                </a:solidFill>
                <a:latin typeface="Gill Sans"/>
                <a:ea typeface="Gill Sans"/>
                <a:cs typeface="Gill Sans"/>
                <a:sym typeface="Gill Sans"/>
              </a:rPr>
              <a:t>Regional bodies</a:t>
            </a:r>
            <a:endParaRPr/>
          </a:p>
          <a:p>
            <a:pPr marL="0" marR="0" lvl="0" indent="0" algn="l" rtl="0">
              <a:spcBef>
                <a:spcPts val="0"/>
              </a:spcBef>
              <a:spcAft>
                <a:spcPts val="0"/>
              </a:spcAft>
              <a:buNone/>
            </a:pPr>
            <a:endParaRPr sz="2400">
              <a:solidFill>
                <a:schemeClr val="dk1"/>
              </a:solidFill>
              <a:latin typeface="Gill Sans"/>
              <a:ea typeface="Gill Sans"/>
              <a:cs typeface="Gill Sans"/>
              <a:sym typeface="Gill Sans"/>
            </a:endParaRPr>
          </a:p>
          <a:p>
            <a:pPr marL="0" marR="0" lvl="0" indent="0" algn="l" rtl="0">
              <a:spcBef>
                <a:spcPts val="0"/>
              </a:spcBef>
              <a:spcAft>
                <a:spcPts val="0"/>
              </a:spcAft>
              <a:buNone/>
            </a:pPr>
            <a:r>
              <a:rPr lang="en-US" sz="2400">
                <a:solidFill>
                  <a:schemeClr val="dk1"/>
                </a:solidFill>
                <a:latin typeface="Gill Sans"/>
                <a:ea typeface="Gill Sans"/>
                <a:cs typeface="Gill Sans"/>
                <a:sym typeface="Gill Sans"/>
              </a:rPr>
              <a:t>USAID</a:t>
            </a:r>
            <a:endParaRPr/>
          </a:p>
        </p:txBody>
      </p:sp>
      <p:pic>
        <p:nvPicPr>
          <p:cNvPr id="578" name="Google Shape;578;p32" descr="Different"/>
          <p:cNvPicPr preferRelativeResize="0"/>
          <p:nvPr/>
        </p:nvPicPr>
        <p:blipFill rotWithShape="1">
          <a:blip r:embed="rId3">
            <a:alphaModFix/>
          </a:blip>
          <a:srcRect/>
          <a:stretch/>
        </p:blipFill>
        <p:spPr>
          <a:xfrm>
            <a:off x="3548895" y="765685"/>
            <a:ext cx="5413227" cy="409250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4" name="Google Shape;584;p33"/>
          <p:cNvSpPr txBox="1">
            <a:spLocks noGrp="1"/>
          </p:cNvSpPr>
          <p:nvPr>
            <p:ph type="title"/>
          </p:nvPr>
        </p:nvSpPr>
        <p:spPr>
          <a:xfrm>
            <a:off x="451241" y="140207"/>
            <a:ext cx="7772400" cy="439096"/>
          </a:xfrm>
          <a:prstGeom prst="rect">
            <a:avLst/>
          </a:prstGeom>
          <a:noFill/>
          <a:ln>
            <a:noFill/>
          </a:ln>
        </p:spPr>
        <p:txBody>
          <a:bodyPr spcFirstLastPara="1" wrap="square" lIns="91425" tIns="45700" rIns="91425" bIns="45700" anchor="b" anchorCtr="0">
            <a:normAutofit/>
          </a:bodyPr>
          <a:lstStyle/>
          <a:p>
            <a:pPr marL="0" lvl="0" indent="0" algn="l" rtl="0">
              <a:spcBef>
                <a:spcPts val="0"/>
              </a:spcBef>
              <a:spcAft>
                <a:spcPts val="0"/>
              </a:spcAft>
              <a:buClr>
                <a:srgbClr val="C00000"/>
              </a:buClr>
              <a:buSzPts val="2160"/>
              <a:buFont typeface="Gill Sans"/>
              <a:buNone/>
            </a:pPr>
            <a:r>
              <a:rPr lang="en-US" sz="2160" b="1">
                <a:solidFill>
                  <a:srgbClr val="C00000"/>
                </a:solidFill>
                <a:latin typeface="Gill Sans"/>
                <a:ea typeface="Gill Sans"/>
                <a:cs typeface="Gill Sans"/>
                <a:sym typeface="Gill Sans"/>
              </a:rPr>
              <a:t>Global Reporting and Dissemination</a:t>
            </a:r>
            <a:endParaRPr/>
          </a:p>
        </p:txBody>
      </p:sp>
      <p:sp>
        <p:nvSpPr>
          <p:cNvPr id="585" name="Google Shape;585;p33"/>
          <p:cNvSpPr txBox="1">
            <a:spLocks noGrp="1"/>
          </p:cNvSpPr>
          <p:nvPr>
            <p:ph type="body" idx="1"/>
          </p:nvPr>
        </p:nvSpPr>
        <p:spPr>
          <a:xfrm>
            <a:off x="526093" y="580942"/>
            <a:ext cx="8617907" cy="4723846"/>
          </a:xfrm>
          <a:prstGeom prst="rect">
            <a:avLst/>
          </a:prstGeom>
          <a:noFill/>
          <a:ln>
            <a:noFill/>
          </a:ln>
        </p:spPr>
        <p:txBody>
          <a:bodyPr spcFirstLastPara="1" wrap="square" lIns="91425" tIns="45700" rIns="91425" bIns="45700" anchor="t" anchorCtr="0">
            <a:noAutofit/>
          </a:bodyPr>
          <a:lstStyle/>
          <a:p>
            <a:pPr marL="230188" lvl="0" indent="-230188" algn="l" rtl="0">
              <a:spcBef>
                <a:spcPts val="0"/>
              </a:spcBef>
              <a:spcAft>
                <a:spcPts val="0"/>
              </a:spcAft>
              <a:buClr>
                <a:srgbClr val="6C6463"/>
              </a:buClr>
              <a:buSzPts val="1800"/>
              <a:buFont typeface="Noto Sans Symbols"/>
              <a:buChar char="✔"/>
            </a:pPr>
            <a:r>
              <a:rPr lang="en-US" sz="1800">
                <a:latin typeface="Gill Sans"/>
                <a:ea typeface="Gill Sans"/>
                <a:cs typeface="Gill Sans"/>
                <a:sym typeface="Gill Sans"/>
              </a:rPr>
              <a:t>A data use agreement should be agreed upon during the preparation phase to define what data can be shared with whom in what ways</a:t>
            </a:r>
            <a:endParaRPr/>
          </a:p>
          <a:p>
            <a:pPr marL="230188" lvl="0" indent="-230188" algn="l" rtl="0">
              <a:spcBef>
                <a:spcPts val="800"/>
              </a:spcBef>
              <a:spcAft>
                <a:spcPts val="0"/>
              </a:spcAft>
              <a:buClr>
                <a:srgbClr val="6C6463"/>
              </a:buClr>
              <a:buSzPts val="1800"/>
              <a:buFont typeface="Noto Sans Symbols"/>
              <a:buChar char="✔"/>
            </a:pPr>
            <a:r>
              <a:rPr lang="en-US" sz="1800">
                <a:latin typeface="Gill Sans"/>
                <a:ea typeface="Gill Sans"/>
                <a:cs typeface="Gill Sans"/>
                <a:sym typeface="Gill Sans"/>
              </a:rPr>
              <a:t>The global audience can be made aware of results and next steps via various formats (in accordance with the data usage agreement), including (but not limited to):</a:t>
            </a:r>
            <a:endParaRPr/>
          </a:p>
          <a:p>
            <a:pPr marL="684213" lvl="1" indent="-230187" algn="l" rtl="0">
              <a:spcBef>
                <a:spcPts val="800"/>
              </a:spcBef>
              <a:spcAft>
                <a:spcPts val="0"/>
              </a:spcAft>
              <a:buClr>
                <a:srgbClr val="6C6463"/>
              </a:buClr>
              <a:buSzPts val="1800"/>
              <a:buFont typeface="Arial"/>
              <a:buChar char="•"/>
            </a:pPr>
            <a:r>
              <a:rPr lang="en-US" sz="1800">
                <a:latin typeface="Gill Sans"/>
                <a:ea typeface="Gill Sans"/>
                <a:cs typeface="Gill Sans"/>
                <a:sym typeface="Gill Sans"/>
              </a:rPr>
              <a:t>Debriefs with key global stakeholders </a:t>
            </a:r>
            <a:endParaRPr/>
          </a:p>
          <a:p>
            <a:pPr marL="684213" lvl="1" indent="-230187" algn="l" rtl="0">
              <a:spcBef>
                <a:spcPts val="800"/>
              </a:spcBef>
              <a:spcAft>
                <a:spcPts val="0"/>
              </a:spcAft>
              <a:buClr>
                <a:srgbClr val="6C6463"/>
              </a:buClr>
              <a:buSzPts val="1800"/>
              <a:buFont typeface="Arial"/>
              <a:buChar char="•"/>
            </a:pPr>
            <a:r>
              <a:rPr lang="en-US" sz="1800">
                <a:latin typeface="Gill Sans"/>
                <a:ea typeface="Gill Sans"/>
                <a:cs typeface="Gill Sans"/>
                <a:sym typeface="Gill Sans"/>
              </a:rPr>
              <a:t>Presentations at conferences and meetings</a:t>
            </a:r>
            <a:endParaRPr/>
          </a:p>
          <a:p>
            <a:pPr marL="684213" lvl="1" indent="-230187" algn="l" rtl="0">
              <a:spcBef>
                <a:spcPts val="800"/>
              </a:spcBef>
              <a:spcAft>
                <a:spcPts val="0"/>
              </a:spcAft>
              <a:buClr>
                <a:srgbClr val="6C6463"/>
              </a:buClr>
              <a:buSzPts val="1800"/>
              <a:buFont typeface="Arial"/>
              <a:buChar char="•"/>
            </a:pPr>
            <a:r>
              <a:rPr lang="en-US" sz="1800">
                <a:latin typeface="Gill Sans"/>
                <a:ea typeface="Gill Sans"/>
                <a:cs typeface="Gill Sans"/>
                <a:sym typeface="Gill Sans"/>
              </a:rPr>
              <a:t>Circulation or publication of reports/outputs</a:t>
            </a:r>
            <a:endParaRPr/>
          </a:p>
          <a:p>
            <a:pPr marL="230188" lvl="0" indent="-230188" algn="l" rtl="0">
              <a:spcBef>
                <a:spcPts val="800"/>
              </a:spcBef>
              <a:spcAft>
                <a:spcPts val="0"/>
              </a:spcAft>
              <a:buClr>
                <a:srgbClr val="6C6463"/>
              </a:buClr>
              <a:buSzPts val="1800"/>
              <a:buFont typeface="Noto Sans Symbols"/>
              <a:buChar char="✔"/>
            </a:pPr>
            <a:r>
              <a:rPr lang="en-US" sz="1800">
                <a:latin typeface="Gill Sans"/>
                <a:ea typeface="Gill Sans"/>
                <a:cs typeface="Gill Sans"/>
                <a:sym typeface="Gill Sans"/>
              </a:rPr>
              <a:t>USAID-funded assessments require:</a:t>
            </a:r>
            <a:endParaRPr/>
          </a:p>
          <a:p>
            <a:pPr marL="684213" lvl="1" indent="-230187" algn="l" rtl="0">
              <a:spcBef>
                <a:spcPts val="800"/>
              </a:spcBef>
              <a:spcAft>
                <a:spcPts val="0"/>
              </a:spcAft>
              <a:buClr>
                <a:srgbClr val="6C6463"/>
              </a:buClr>
              <a:buSzPts val="1800"/>
              <a:buFont typeface="Arial"/>
              <a:buChar char="•"/>
            </a:pPr>
            <a:r>
              <a:rPr lang="en-US" sz="1800">
                <a:latin typeface="Gill Sans"/>
                <a:ea typeface="Gill Sans"/>
                <a:cs typeface="Gill Sans"/>
                <a:sym typeface="Gill Sans"/>
              </a:rPr>
              <a:t>Publication on the Development Experience Clearinghouse (except in certain circumstances)</a:t>
            </a:r>
            <a:endParaRPr/>
          </a:p>
          <a:p>
            <a:pPr marL="684213" lvl="1" indent="-230187" algn="l" rtl="0">
              <a:spcBef>
                <a:spcPts val="800"/>
              </a:spcBef>
              <a:spcAft>
                <a:spcPts val="0"/>
              </a:spcAft>
              <a:buClr>
                <a:srgbClr val="6C6463"/>
              </a:buClr>
              <a:buSzPts val="1800"/>
              <a:buFont typeface="Arial"/>
              <a:buChar char="•"/>
            </a:pPr>
            <a:r>
              <a:rPr lang="en-US" sz="1800">
                <a:latin typeface="Gill Sans"/>
                <a:ea typeface="Gill Sans"/>
                <a:cs typeface="Gill Sans"/>
                <a:sym typeface="Gill Sans"/>
              </a:rPr>
              <a:t>Uploading of data to the Development Data Library (NSCA tools will provide appropriate outputs for upload)</a:t>
            </a:r>
            <a:endParaRPr/>
          </a:p>
          <a:p>
            <a:pPr marL="684213" lvl="1" indent="-230187" algn="l" rtl="0">
              <a:spcBef>
                <a:spcPts val="800"/>
              </a:spcBef>
              <a:spcAft>
                <a:spcPts val="0"/>
              </a:spcAft>
              <a:buClr>
                <a:srgbClr val="6C6463"/>
              </a:buClr>
              <a:buSzPts val="1800"/>
              <a:buFont typeface="Arial"/>
              <a:buChar char="•"/>
            </a:pPr>
            <a:r>
              <a:rPr lang="en-US" sz="1800">
                <a:latin typeface="Gill Sans"/>
                <a:ea typeface="Gill Sans"/>
                <a:cs typeface="Gill Sans"/>
                <a:sym typeface="Gill Sans"/>
              </a:rPr>
              <a:t>Appropriate branding and marking of reports</a:t>
            </a:r>
            <a:endParaRPr sz="1800">
              <a:latin typeface="Gill Sans"/>
              <a:ea typeface="Gill Sans"/>
              <a:cs typeface="Gill Sans"/>
              <a:sym typeface="Gill Sans"/>
            </a:endParaRPr>
          </a:p>
        </p:txBody>
      </p:sp>
    </p:spTree>
  </p:cSld>
  <p:clrMapOvr>
    <a:masterClrMapping/>
  </p:clrMapOvr>
</p:sld>
</file>

<file path=ppt/theme/theme1.xml><?xml version="1.0" encoding="utf-8"?>
<a:theme xmlns:a="http://schemas.openxmlformats.org/drawingml/2006/main" name="16.9-Template_12.7.2016">
  <a:themeElements>
    <a:clrScheme name="Custom 2">
      <a:dk1>
        <a:srgbClr val="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8039BDE8-3B82-4A25-8718-374C606FE55B}"/>
</file>

<file path=customXml/itemProps2.xml><?xml version="1.0" encoding="utf-8"?>
<ds:datastoreItem xmlns:ds="http://schemas.openxmlformats.org/officeDocument/2006/customXml" ds:itemID="{77A9AC03-B9C2-4697-9A8B-FE806FF56C35}"/>
</file>

<file path=customXml/itemProps3.xml><?xml version="1.0" encoding="utf-8"?>
<ds:datastoreItem xmlns:ds="http://schemas.openxmlformats.org/officeDocument/2006/customXml" ds:itemID="{F77C1117-DDE7-4B73-8032-873EE208464A}"/>
</file>

<file path=customXml/itemProps4.xml><?xml version="1.0" encoding="utf-8"?>
<ds:datastoreItem xmlns:ds="http://schemas.openxmlformats.org/officeDocument/2006/customXml" ds:itemID="{A69AFD0B-0E41-4633-B83F-889654A02095}"/>
</file>

<file path=docProps/app.xml><?xml version="1.0" encoding="utf-8"?>
<Properties xmlns="http://schemas.openxmlformats.org/officeDocument/2006/extended-properties" xmlns:vt="http://schemas.openxmlformats.org/officeDocument/2006/docPropsVTypes">
  <TotalTime>5</TotalTime>
  <Words>577</Words>
  <Application>Microsoft Office PowerPoint</Application>
  <PresentationFormat>Custom</PresentationFormat>
  <Paragraphs>80</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Gill Sans</vt:lpstr>
      <vt:lpstr>Noto Sans Symbols</vt:lpstr>
      <vt:lpstr>Times</vt:lpstr>
      <vt:lpstr>Calibri</vt:lpstr>
      <vt:lpstr>16.9-Template_12.7.2016</vt:lpstr>
      <vt:lpstr>PowerPoint Presentation</vt:lpstr>
      <vt:lpstr>    Reporting and Dissemination</vt:lpstr>
      <vt:lpstr>Objectives of Reporting and Dissemination</vt:lpstr>
      <vt:lpstr>Key Audiences - National</vt:lpstr>
      <vt:lpstr>Dissemination is not one-and-done</vt:lpstr>
      <vt:lpstr>Audiences - Global</vt:lpstr>
      <vt:lpstr>Global Reporting and Dissemination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USAID</dc:creator>
  <cp:lastModifiedBy>Kevin Pilz</cp:lastModifiedBy>
  <cp:revision>5</cp:revision>
  <dcterms:created xsi:type="dcterms:W3CDTF">2017-03-16T17:43:27Z</dcterms:created>
  <dcterms:modified xsi:type="dcterms:W3CDTF">2019-12-12T19:23:55Z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