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ags/tag1.xml" ContentType="application/vnd.openxmlformats-officedocument.presentationml.tags+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2" r:id="rId5"/>
  </p:sldMasterIdLst>
  <p:notesMasterIdLst>
    <p:notesMasterId r:id="rId33"/>
  </p:notesMasterIdLst>
  <p:sldIdLst>
    <p:sldId id="400" r:id="rId6"/>
    <p:sldId id="461" r:id="rId7"/>
    <p:sldId id="475" r:id="rId8"/>
    <p:sldId id="476" r:id="rId9"/>
    <p:sldId id="495" r:id="rId10"/>
    <p:sldId id="496" r:id="rId11"/>
    <p:sldId id="477" r:id="rId12"/>
    <p:sldId id="491" r:id="rId13"/>
    <p:sldId id="492" r:id="rId14"/>
    <p:sldId id="481" r:id="rId15"/>
    <p:sldId id="493" r:id="rId16"/>
    <p:sldId id="494" r:id="rId17"/>
    <p:sldId id="482" r:id="rId18"/>
    <p:sldId id="483" r:id="rId19"/>
    <p:sldId id="484" r:id="rId20"/>
    <p:sldId id="485" r:id="rId21"/>
    <p:sldId id="487" r:id="rId22"/>
    <p:sldId id="488" r:id="rId23"/>
    <p:sldId id="486" r:id="rId24"/>
    <p:sldId id="489" r:id="rId25"/>
    <p:sldId id="490" r:id="rId26"/>
    <p:sldId id="478" r:id="rId27"/>
    <p:sldId id="322" r:id="rId28"/>
    <p:sldId id="479" r:id="rId29"/>
    <p:sldId id="480" r:id="rId30"/>
    <p:sldId id="474" r:id="rId31"/>
    <p:sldId id="497" r:id="rId3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Laura Bosco" initials="LB" lastIdx="2" clrIdx="0"/>
  <p:cmAuthor id="2" name="Kevin Pilz" initials="KP" lastIdx="6"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2060"/>
    <a:srgbClr val="0067B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C8A961A-7649-4D0D-A3C4-A4C3699703E4}" v="3" dt="2019-11-05T22:35:19.839"/>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003" autoAdjust="0"/>
    <p:restoredTop sz="70901" autoAdjust="0"/>
  </p:normalViewPr>
  <p:slideViewPr>
    <p:cSldViewPr snapToGrid="0">
      <p:cViewPr>
        <p:scale>
          <a:sx n="106" d="100"/>
          <a:sy n="106" d="100"/>
        </p:scale>
        <p:origin x="415" y="62"/>
      </p:cViewPr>
      <p:guideLst>
        <p:guide orient="horz" pos="2160"/>
        <p:guide pos="3840"/>
      </p:guideLst>
    </p:cSldViewPr>
  </p:slideViewPr>
  <p:outlineViewPr>
    <p:cViewPr>
      <p:scale>
        <a:sx n="33" d="100"/>
        <a:sy n="33" d="100"/>
      </p:scale>
      <p:origin x="0" y="-3858"/>
    </p:cViewPr>
  </p:outlin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microsoft.com/office/2016/11/relationships/changesInfo" Target="changesInfos/changesInfo1.xml"/><Relationship Id="rId3" Type="http://schemas.openxmlformats.org/officeDocument/2006/relationships/customXml" Target="../customXml/item3.xml"/><Relationship Id="rId21" Type="http://schemas.openxmlformats.org/officeDocument/2006/relationships/slide" Target="slides/slide16.xml"/><Relationship Id="rId34" Type="http://schemas.openxmlformats.org/officeDocument/2006/relationships/commentAuthors" Target="commentAuthor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notesMaster" Target="notesMasters/notesMaster1.xml"/><Relationship Id="rId38"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theme" Target="theme/theme1.xml"/><Relationship Id="rId40" Type="http://schemas.microsoft.com/office/2015/10/relationships/revisionInfo" Target="revisionInfo.xml"/><Relationship Id="rId5" Type="http://schemas.openxmlformats.org/officeDocument/2006/relationships/slideMaster" Target="slideMasters/slideMaster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viewProps" Target="viewProps.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 Type="http://schemas.openxmlformats.org/officeDocument/2006/relationships/customXml" Target="../customXml/item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a Bosco" userId="caa8b960-9e1e-416f-bbcc-6734ec0d52c2" providerId="ADAL" clId="{2C8A961A-7649-4D0D-A3C4-A4C3699703E4}"/>
    <pc:docChg chg="undo custSel modSld">
      <pc:chgData name="Laura Bosco" userId="caa8b960-9e1e-416f-bbcc-6734ec0d52c2" providerId="ADAL" clId="{2C8A961A-7649-4D0D-A3C4-A4C3699703E4}" dt="2019-11-06T21:12:45.746" v="240" actId="20577"/>
      <pc:docMkLst>
        <pc:docMk/>
      </pc:docMkLst>
      <pc:sldChg chg="modSp delCm">
        <pc:chgData name="Laura Bosco" userId="caa8b960-9e1e-416f-bbcc-6734ec0d52c2" providerId="ADAL" clId="{2C8A961A-7649-4D0D-A3C4-A4C3699703E4}" dt="2019-11-05T22:38:26.520" v="236" actId="1592"/>
        <pc:sldMkLst>
          <pc:docMk/>
          <pc:sldMk cId="318540702" sldId="474"/>
        </pc:sldMkLst>
        <pc:spChg chg="mod">
          <ac:chgData name="Laura Bosco" userId="caa8b960-9e1e-416f-bbcc-6734ec0d52c2" providerId="ADAL" clId="{2C8A961A-7649-4D0D-A3C4-A4C3699703E4}" dt="2019-11-05T22:38:15.136" v="235" actId="20577"/>
          <ac:spMkLst>
            <pc:docMk/>
            <pc:sldMk cId="318540702" sldId="474"/>
            <ac:spMk id="3" creationId="{BD8F6D02-CFE7-4909-82AD-A3426A877006}"/>
          </ac:spMkLst>
        </pc:spChg>
      </pc:sldChg>
      <pc:sldChg chg="modSp delCm modCm">
        <pc:chgData name="Laura Bosco" userId="caa8b960-9e1e-416f-bbcc-6734ec0d52c2" providerId="ADAL" clId="{2C8A961A-7649-4D0D-A3C4-A4C3699703E4}" dt="2019-11-05T22:32:54.662" v="2" actId="1592"/>
        <pc:sldMkLst>
          <pc:docMk/>
          <pc:sldMk cId="782160307" sldId="477"/>
        </pc:sldMkLst>
        <pc:spChg chg="mod">
          <ac:chgData name="Laura Bosco" userId="caa8b960-9e1e-416f-bbcc-6734ec0d52c2" providerId="ADAL" clId="{2C8A961A-7649-4D0D-A3C4-A4C3699703E4}" dt="2019-11-05T22:32:46.657" v="1" actId="20577"/>
          <ac:spMkLst>
            <pc:docMk/>
            <pc:sldMk cId="782160307" sldId="477"/>
            <ac:spMk id="3" creationId="{E973CD38-E9AD-43BA-AD17-283D43559FD3}"/>
          </ac:spMkLst>
        </pc:spChg>
      </pc:sldChg>
      <pc:sldChg chg="modSp delCm modNotesTx">
        <pc:chgData name="Laura Bosco" userId="caa8b960-9e1e-416f-bbcc-6734ec0d52c2" providerId="ADAL" clId="{2C8A961A-7649-4D0D-A3C4-A4C3699703E4}" dt="2019-11-05T22:36:35.589" v="187" actId="114"/>
        <pc:sldMkLst>
          <pc:docMk/>
          <pc:sldMk cId="4028168888" sldId="480"/>
        </pc:sldMkLst>
        <pc:spChg chg="mod">
          <ac:chgData name="Laura Bosco" userId="caa8b960-9e1e-416f-bbcc-6734ec0d52c2" providerId="ADAL" clId="{2C8A961A-7649-4D0D-A3C4-A4C3699703E4}" dt="2019-11-05T22:36:35.589" v="187" actId="114"/>
          <ac:spMkLst>
            <pc:docMk/>
            <pc:sldMk cId="4028168888" sldId="480"/>
            <ac:spMk id="3" creationId="{29E81F30-00A8-42E5-BD70-BA8376CC87D9}"/>
          </ac:spMkLst>
        </pc:spChg>
        <pc:spChg chg="mod">
          <ac:chgData name="Laura Bosco" userId="caa8b960-9e1e-416f-bbcc-6734ec0d52c2" providerId="ADAL" clId="{2C8A961A-7649-4D0D-A3C4-A4C3699703E4}" dt="2019-11-05T22:34:52.359" v="68" actId="20577"/>
          <ac:spMkLst>
            <pc:docMk/>
            <pc:sldMk cId="4028168888" sldId="480"/>
            <ac:spMk id="4" creationId="{47B44660-BB31-4C71-82A2-30A2CD195A54}"/>
          </ac:spMkLst>
        </pc:spChg>
      </pc:sldChg>
      <pc:sldChg chg="modSp delCm">
        <pc:chgData name="Laura Bosco" userId="caa8b960-9e1e-416f-bbcc-6734ec0d52c2" providerId="ADAL" clId="{2C8A961A-7649-4D0D-A3C4-A4C3699703E4}" dt="2019-11-05T22:33:32.177" v="7" actId="108"/>
        <pc:sldMkLst>
          <pc:docMk/>
          <pc:sldMk cId="1225585366" sldId="491"/>
        </pc:sldMkLst>
        <pc:spChg chg="mod">
          <ac:chgData name="Laura Bosco" userId="caa8b960-9e1e-416f-bbcc-6734ec0d52c2" providerId="ADAL" clId="{2C8A961A-7649-4D0D-A3C4-A4C3699703E4}" dt="2019-11-05T22:33:32.177" v="7" actId="108"/>
          <ac:spMkLst>
            <pc:docMk/>
            <pc:sldMk cId="1225585366" sldId="491"/>
            <ac:spMk id="3" creationId="{A4687EF0-FDB4-470B-BF37-98A198E4CBBE}"/>
          </ac:spMkLst>
        </pc:spChg>
      </pc:sldChg>
      <pc:sldChg chg="modSp">
        <pc:chgData name="Laura Bosco" userId="caa8b960-9e1e-416f-bbcc-6734ec0d52c2" providerId="ADAL" clId="{2C8A961A-7649-4D0D-A3C4-A4C3699703E4}" dt="2019-11-05T22:33:42.139" v="9" actId="27636"/>
        <pc:sldMkLst>
          <pc:docMk/>
          <pc:sldMk cId="4207145074" sldId="492"/>
        </pc:sldMkLst>
        <pc:spChg chg="mod">
          <ac:chgData name="Laura Bosco" userId="caa8b960-9e1e-416f-bbcc-6734ec0d52c2" providerId="ADAL" clId="{2C8A961A-7649-4D0D-A3C4-A4C3699703E4}" dt="2019-11-05T22:33:42.139" v="9" actId="27636"/>
          <ac:spMkLst>
            <pc:docMk/>
            <pc:sldMk cId="4207145074" sldId="492"/>
            <ac:spMk id="3" creationId="{A4687EF0-FDB4-470B-BF37-98A198E4CBBE}"/>
          </ac:spMkLst>
        </pc:spChg>
      </pc:sldChg>
      <pc:sldChg chg="modSp delCm">
        <pc:chgData name="Laura Bosco" userId="caa8b960-9e1e-416f-bbcc-6734ec0d52c2" providerId="ADAL" clId="{2C8A961A-7649-4D0D-A3C4-A4C3699703E4}" dt="2019-11-06T21:12:45.746" v="240" actId="20577"/>
        <pc:sldMkLst>
          <pc:docMk/>
          <pc:sldMk cId="1490609218" sldId="494"/>
        </pc:sldMkLst>
        <pc:spChg chg="mod">
          <ac:chgData name="Laura Bosco" userId="caa8b960-9e1e-416f-bbcc-6734ec0d52c2" providerId="ADAL" clId="{2C8A961A-7649-4D0D-A3C4-A4C3699703E4}" dt="2019-11-06T21:12:45.746" v="240" actId="20577"/>
          <ac:spMkLst>
            <pc:docMk/>
            <pc:sldMk cId="1490609218" sldId="494"/>
            <ac:spMk id="3" creationId="{A4687EF0-FDB4-470B-BF37-98A198E4CBBE}"/>
          </ac:spMkLst>
        </pc:spChg>
      </pc:sldChg>
    </pc:docChg>
  </pc:docChgLst>
</pc:chgInfo>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FCDC6674-2410-4707-81CC-0A337FFABF2D}" type="doc">
      <dgm:prSet loTypeId="urn:microsoft.com/office/officeart/2008/layout/VerticalCurvedList" loCatId="list" qsTypeId="urn:microsoft.com/office/officeart/2005/8/quickstyle/simple1" qsCatId="simple" csTypeId="urn:microsoft.com/office/officeart/2005/8/colors/accent1_2" csCatId="accent1" phldr="1"/>
      <dgm:spPr/>
      <dgm:t>
        <a:bodyPr/>
        <a:lstStyle/>
        <a:p>
          <a:endParaRPr lang="en-US"/>
        </a:p>
      </dgm:t>
    </dgm:pt>
    <dgm:pt modelId="{E386775E-1844-41A2-8E77-4B01CCEC98F3}">
      <dgm:prSet phldrT="[Text]" custT="1"/>
      <dgm:spPr>
        <a:solidFill>
          <a:srgbClr val="C00000"/>
        </a:solidFill>
      </dgm:spPr>
      <dgm:t>
        <a:bodyPr/>
        <a:lstStyle/>
        <a:p>
          <a:pPr>
            <a:lnSpc>
              <a:spcPct val="100000"/>
            </a:lnSpc>
            <a:spcAft>
              <a:spcPts val="0"/>
            </a:spcAft>
          </a:pPr>
          <a:r>
            <a:rPr lang="en-US" sz="2100" b="1" i="0">
              <a:solidFill>
                <a:schemeClr val="bg1"/>
              </a:solidFill>
              <a:latin typeface="+mj-lt"/>
            </a:rPr>
            <a:t>1. Supply Chain Mapping </a:t>
          </a:r>
        </a:p>
        <a:p>
          <a:pPr>
            <a:lnSpc>
              <a:spcPct val="100000"/>
            </a:lnSpc>
            <a:spcAft>
              <a:spcPts val="0"/>
            </a:spcAft>
          </a:pPr>
          <a:r>
            <a:rPr kumimoji="0" lang="en-US" altLang="en-US" sz="1600" b="0" i="0" u="none" strike="noStrike" cap="none" spc="0" normalizeH="0" baseline="0" noProof="0">
              <a:ln>
                <a:noFill/>
              </a:ln>
              <a:solidFill>
                <a:schemeClr val="bg1"/>
              </a:solidFill>
              <a:effectLst/>
              <a:uLnTx/>
              <a:uFillTx/>
              <a:latin typeface="+mj-lt"/>
              <a:ea typeface="+mn-ea"/>
              <a:cs typeface="+mn-cs"/>
            </a:rPr>
            <a:t>Develop a visual representation of the supply chain</a:t>
          </a:r>
          <a:endParaRPr lang="en-US" sz="1600" b="0" i="0">
            <a:solidFill>
              <a:schemeClr val="bg1"/>
            </a:solidFill>
            <a:latin typeface="+mj-lt"/>
          </a:endParaRPr>
        </a:p>
      </dgm:t>
    </dgm:pt>
    <dgm:pt modelId="{EF685EF4-5938-4C0C-9A93-757A06C4838B}" type="parTrans" cxnId="{361F9EF5-1364-428B-9E63-EF4594B04CA7}">
      <dgm:prSet/>
      <dgm:spPr/>
      <dgm:t>
        <a:bodyPr/>
        <a:lstStyle/>
        <a:p>
          <a:endParaRPr lang="en-US"/>
        </a:p>
      </dgm:t>
    </dgm:pt>
    <dgm:pt modelId="{AAE23BDD-DF11-4A96-BD47-F20943A82D54}" type="sibTrans" cxnId="{361F9EF5-1364-428B-9E63-EF4594B04CA7}">
      <dgm:prSet/>
      <dgm:spPr/>
      <dgm:t>
        <a:bodyPr/>
        <a:lstStyle/>
        <a:p>
          <a:endParaRPr lang="en-US"/>
        </a:p>
      </dgm:t>
    </dgm:pt>
    <dgm:pt modelId="{8333F5F5-6FBC-4BFB-8584-37834FCC93F5}">
      <dgm:prSet phldrT="[Text]" custT="1"/>
      <dgm:spPr>
        <a:solidFill>
          <a:srgbClr val="C00000"/>
        </a:solidFill>
      </dgm:spPr>
      <dgm:t>
        <a:bodyPr/>
        <a:lstStyle/>
        <a:p>
          <a:pPr>
            <a:lnSpc>
              <a:spcPct val="100000"/>
            </a:lnSpc>
            <a:spcAft>
              <a:spcPts val="0"/>
            </a:spcAft>
          </a:pPr>
          <a:r>
            <a:rPr lang="en-US" sz="2100" b="1" dirty="0"/>
            <a:t>2. </a:t>
          </a:r>
          <a:r>
            <a:rPr lang="en-US" sz="2100" b="1"/>
            <a:t>Capability Maturity Model (CMM) Assessment ***** </a:t>
          </a:r>
        </a:p>
        <a:p>
          <a:pPr>
            <a:lnSpc>
              <a:spcPct val="100000"/>
            </a:lnSpc>
            <a:spcAft>
              <a:spcPts val="0"/>
            </a:spcAft>
          </a:pPr>
          <a:r>
            <a:rPr kumimoji="0" lang="en-US" sz="1600" b="0" i="0" u="none" strike="noStrike" cap="none" spc="0" normalizeH="0" baseline="0" noProof="0" dirty="0">
              <a:ln>
                <a:noFill/>
              </a:ln>
              <a:solidFill>
                <a:schemeClr val="bg1"/>
              </a:solidFill>
              <a:effectLst/>
              <a:uLnTx/>
              <a:uFillTx/>
              <a:latin typeface="+mj-lt"/>
              <a:ea typeface="+mn-ea"/>
              <a:cs typeface="+mn-cs"/>
            </a:rPr>
            <a:t>Measure the </a:t>
          </a:r>
          <a:r>
            <a:rPr kumimoji="0" lang="en-US" sz="1600" b="1" i="0" u="none" strike="noStrike" cap="none" spc="0" normalizeH="0" baseline="0" noProof="0" dirty="0">
              <a:ln>
                <a:noFill/>
              </a:ln>
              <a:solidFill>
                <a:schemeClr val="bg1"/>
              </a:solidFill>
              <a:effectLst/>
              <a:uLnTx/>
              <a:uFillTx/>
              <a:latin typeface="+mj-lt"/>
              <a:ea typeface="+mn-ea"/>
              <a:cs typeface="+mn-cs"/>
            </a:rPr>
            <a:t>capability</a:t>
          </a:r>
          <a:r>
            <a:rPr kumimoji="0" lang="en-US" sz="1600" b="0" i="0" u="none" strike="noStrike" cap="none" spc="0" normalizeH="0" baseline="0" noProof="0" dirty="0">
              <a:ln>
                <a:noFill/>
              </a:ln>
              <a:solidFill>
                <a:schemeClr val="bg1"/>
              </a:solidFill>
              <a:effectLst/>
              <a:uLnTx/>
              <a:uFillTx/>
              <a:latin typeface="+mj-lt"/>
              <a:ea typeface="+mn-ea"/>
              <a:cs typeface="+mn-cs"/>
            </a:rPr>
            <a:t> and functionality of the health supply chain</a:t>
          </a:r>
          <a:endParaRPr lang="en-US" sz="1600" b="0" i="0" dirty="0">
            <a:solidFill>
              <a:schemeClr val="bg1"/>
            </a:solidFill>
            <a:latin typeface="+mj-lt"/>
          </a:endParaRPr>
        </a:p>
      </dgm:t>
    </dgm:pt>
    <dgm:pt modelId="{F38C41F1-B1D5-413C-B56F-4495274E1742}" type="parTrans" cxnId="{F7614FB1-7DA3-4FB5-8004-16A4C763D659}">
      <dgm:prSet/>
      <dgm:spPr/>
      <dgm:t>
        <a:bodyPr/>
        <a:lstStyle/>
        <a:p>
          <a:endParaRPr lang="en-US"/>
        </a:p>
      </dgm:t>
    </dgm:pt>
    <dgm:pt modelId="{9FA1E02B-54BF-4281-839F-3D0F3ED1B6F5}" type="sibTrans" cxnId="{F7614FB1-7DA3-4FB5-8004-16A4C763D659}">
      <dgm:prSet/>
      <dgm:spPr/>
      <dgm:t>
        <a:bodyPr/>
        <a:lstStyle/>
        <a:p>
          <a:endParaRPr lang="en-US"/>
        </a:p>
      </dgm:t>
    </dgm:pt>
    <dgm:pt modelId="{D641D9E6-B2D0-4B86-A3A9-B78498F78167}">
      <dgm:prSet phldrT="[Text]" custT="1"/>
      <dgm:spPr>
        <a:solidFill>
          <a:srgbClr val="C00000"/>
        </a:solidFill>
      </dgm:spPr>
      <dgm:t>
        <a:bodyPr/>
        <a:lstStyle/>
        <a:p>
          <a:pPr>
            <a:lnSpc>
              <a:spcPct val="100000"/>
            </a:lnSpc>
            <a:spcAft>
              <a:spcPts val="0"/>
            </a:spcAft>
          </a:pPr>
          <a:r>
            <a:rPr lang="en-US" sz="2100" b="1">
              <a:solidFill>
                <a:schemeClr val="bg1"/>
              </a:solidFill>
            </a:rPr>
            <a:t>3. Key Performance Indicators (KPI)  *****</a:t>
          </a:r>
        </a:p>
        <a:p>
          <a:pPr>
            <a:lnSpc>
              <a:spcPct val="100000"/>
            </a:lnSpc>
            <a:spcAft>
              <a:spcPts val="0"/>
            </a:spcAft>
          </a:pPr>
          <a:r>
            <a:rPr kumimoji="0" lang="en-US" sz="1600" b="0" i="0" u="none" strike="noStrike" cap="none" spc="0" normalizeH="0" baseline="0" noProof="0">
              <a:ln>
                <a:noFill/>
              </a:ln>
              <a:solidFill>
                <a:schemeClr val="bg1"/>
              </a:solidFill>
              <a:effectLst/>
              <a:uLnTx/>
              <a:uFillTx/>
              <a:latin typeface="+mj-lt"/>
              <a:ea typeface="+mn-ea"/>
              <a:cs typeface="+mn-cs"/>
            </a:rPr>
            <a:t>     Measure the </a:t>
          </a:r>
          <a:r>
            <a:rPr kumimoji="0" lang="en-US" sz="1600" b="1" i="0" u="none" strike="noStrike" cap="none" spc="0" normalizeH="0" baseline="0" noProof="0">
              <a:ln>
                <a:noFill/>
              </a:ln>
              <a:solidFill>
                <a:schemeClr val="bg1"/>
              </a:solidFill>
              <a:effectLst/>
              <a:uLnTx/>
              <a:uFillTx/>
              <a:latin typeface="+mj-lt"/>
              <a:ea typeface="+mn-ea"/>
              <a:cs typeface="+mn-cs"/>
            </a:rPr>
            <a:t>performance</a:t>
          </a:r>
          <a:r>
            <a:rPr kumimoji="0" lang="en-US" sz="1600" b="0" i="0" u="none" strike="noStrike" cap="none" spc="0" normalizeH="0" baseline="0" noProof="0">
              <a:ln>
                <a:noFill/>
              </a:ln>
              <a:solidFill>
                <a:schemeClr val="bg1"/>
              </a:solidFill>
              <a:effectLst/>
              <a:uLnTx/>
              <a:uFillTx/>
              <a:latin typeface="+mj-lt"/>
              <a:ea typeface="+mn-ea"/>
              <a:cs typeface="+mn-cs"/>
            </a:rPr>
            <a:t> of the health supply chain</a:t>
          </a:r>
          <a:endParaRPr lang="en-US" sz="1600" b="0" i="0">
            <a:solidFill>
              <a:schemeClr val="bg1"/>
            </a:solidFill>
            <a:latin typeface="+mj-lt"/>
          </a:endParaRPr>
        </a:p>
      </dgm:t>
    </dgm:pt>
    <dgm:pt modelId="{04238D90-1BC4-4B6C-AE78-AABC454F01EC}" type="parTrans" cxnId="{DEA765FB-2DCF-476A-A615-20AD6082D037}">
      <dgm:prSet/>
      <dgm:spPr/>
      <dgm:t>
        <a:bodyPr/>
        <a:lstStyle/>
        <a:p>
          <a:endParaRPr lang="en-US"/>
        </a:p>
      </dgm:t>
    </dgm:pt>
    <dgm:pt modelId="{0E13D896-819F-4F6B-857F-8A079D04EE44}" type="sibTrans" cxnId="{DEA765FB-2DCF-476A-A615-20AD6082D037}">
      <dgm:prSet/>
      <dgm:spPr/>
      <dgm:t>
        <a:bodyPr/>
        <a:lstStyle/>
        <a:p>
          <a:endParaRPr lang="en-US"/>
        </a:p>
      </dgm:t>
    </dgm:pt>
    <dgm:pt modelId="{D3781050-EC37-446E-B8A5-9B9B331886EA}" type="pres">
      <dgm:prSet presAssocID="{FCDC6674-2410-4707-81CC-0A337FFABF2D}" presName="Name0" presStyleCnt="0">
        <dgm:presLayoutVars>
          <dgm:chMax val="7"/>
          <dgm:chPref val="7"/>
          <dgm:dir/>
        </dgm:presLayoutVars>
      </dgm:prSet>
      <dgm:spPr/>
    </dgm:pt>
    <dgm:pt modelId="{DDFDFE8D-3D91-42BA-8529-03DA6108DCF1}" type="pres">
      <dgm:prSet presAssocID="{FCDC6674-2410-4707-81CC-0A337FFABF2D}" presName="Name1" presStyleCnt="0"/>
      <dgm:spPr/>
    </dgm:pt>
    <dgm:pt modelId="{6901086A-E992-49F4-9B8F-6C206888E5C2}" type="pres">
      <dgm:prSet presAssocID="{FCDC6674-2410-4707-81CC-0A337FFABF2D}" presName="cycle" presStyleCnt="0"/>
      <dgm:spPr/>
    </dgm:pt>
    <dgm:pt modelId="{BB2A2DA9-95F9-4EDB-8A93-332E3C571D1F}" type="pres">
      <dgm:prSet presAssocID="{FCDC6674-2410-4707-81CC-0A337FFABF2D}" presName="srcNode" presStyleLbl="node1" presStyleIdx="0" presStyleCnt="3"/>
      <dgm:spPr/>
    </dgm:pt>
    <dgm:pt modelId="{38D09D35-0DF1-4A7D-8794-3CACCC9E8618}" type="pres">
      <dgm:prSet presAssocID="{FCDC6674-2410-4707-81CC-0A337FFABF2D}" presName="conn" presStyleLbl="parChTrans1D2" presStyleIdx="0" presStyleCnt="1"/>
      <dgm:spPr/>
    </dgm:pt>
    <dgm:pt modelId="{5F0732AB-756D-4A5D-ADFC-873995D4C555}" type="pres">
      <dgm:prSet presAssocID="{FCDC6674-2410-4707-81CC-0A337FFABF2D}" presName="extraNode" presStyleLbl="node1" presStyleIdx="0" presStyleCnt="3"/>
      <dgm:spPr/>
    </dgm:pt>
    <dgm:pt modelId="{7419A35B-3C02-487E-AEEA-118FE43E67FF}" type="pres">
      <dgm:prSet presAssocID="{FCDC6674-2410-4707-81CC-0A337FFABF2D}" presName="dstNode" presStyleLbl="node1" presStyleIdx="0" presStyleCnt="3"/>
      <dgm:spPr/>
    </dgm:pt>
    <dgm:pt modelId="{0C74A69E-B933-4B10-A78F-CEA397BECBEA}" type="pres">
      <dgm:prSet presAssocID="{E386775E-1844-41A2-8E77-4B01CCEC98F3}" presName="text_1" presStyleLbl="node1" presStyleIdx="0" presStyleCnt="3" custLinFactNeighborX="-528">
        <dgm:presLayoutVars>
          <dgm:bulletEnabled val="1"/>
        </dgm:presLayoutVars>
      </dgm:prSet>
      <dgm:spPr/>
    </dgm:pt>
    <dgm:pt modelId="{5A166DF9-7005-458D-BB48-2E24CD94FAE7}" type="pres">
      <dgm:prSet presAssocID="{E386775E-1844-41A2-8E77-4B01CCEC98F3}" presName="accent_1" presStyleCnt="0"/>
      <dgm:spPr/>
    </dgm:pt>
    <dgm:pt modelId="{569AC37E-6726-4238-A57A-C8434D5D0F1D}" type="pres">
      <dgm:prSet presAssocID="{E386775E-1844-41A2-8E77-4B01CCEC98F3}" presName="accentRepeatNode" presStyleLbl="solidFgAcc1" presStyleIdx="0" presStyleCnt="3"/>
      <dgm:spPr/>
    </dgm:pt>
    <dgm:pt modelId="{CADE4C5C-EF94-4255-B688-C7AA0922E26E}" type="pres">
      <dgm:prSet presAssocID="{8333F5F5-6FBC-4BFB-8584-37834FCC93F5}" presName="text_2" presStyleLbl="node1" presStyleIdx="1" presStyleCnt="3" custLinFactNeighborX="-558">
        <dgm:presLayoutVars>
          <dgm:bulletEnabled val="1"/>
        </dgm:presLayoutVars>
      </dgm:prSet>
      <dgm:spPr/>
    </dgm:pt>
    <dgm:pt modelId="{556C6B9E-5852-4AF9-BFAA-85333019C311}" type="pres">
      <dgm:prSet presAssocID="{8333F5F5-6FBC-4BFB-8584-37834FCC93F5}" presName="accent_2" presStyleCnt="0"/>
      <dgm:spPr/>
    </dgm:pt>
    <dgm:pt modelId="{787C164B-CFCE-47AF-B262-314E9E0E1285}" type="pres">
      <dgm:prSet presAssocID="{8333F5F5-6FBC-4BFB-8584-37834FCC93F5}" presName="accentRepeatNode" presStyleLbl="solidFgAcc1" presStyleIdx="1" presStyleCnt="3"/>
      <dgm:spPr/>
    </dgm:pt>
    <dgm:pt modelId="{DB35DE6A-AEDE-4D31-B16D-0366F0D7D0E8}" type="pres">
      <dgm:prSet presAssocID="{D641D9E6-B2D0-4B86-A3A9-B78498F78167}" presName="text_3" presStyleLbl="node1" presStyleIdx="2" presStyleCnt="3">
        <dgm:presLayoutVars>
          <dgm:bulletEnabled val="1"/>
        </dgm:presLayoutVars>
      </dgm:prSet>
      <dgm:spPr/>
    </dgm:pt>
    <dgm:pt modelId="{DB2D9BF1-CF00-49E1-BBAF-017E46891BFF}" type="pres">
      <dgm:prSet presAssocID="{D641D9E6-B2D0-4B86-A3A9-B78498F78167}" presName="accent_3" presStyleCnt="0"/>
      <dgm:spPr/>
    </dgm:pt>
    <dgm:pt modelId="{0554BBCD-3515-455D-99C5-6AB7E4130130}" type="pres">
      <dgm:prSet presAssocID="{D641D9E6-B2D0-4B86-A3A9-B78498F78167}" presName="accentRepeatNode" presStyleLbl="solidFgAcc1" presStyleIdx="2" presStyleCnt="3"/>
      <dgm:spPr/>
    </dgm:pt>
  </dgm:ptLst>
  <dgm:cxnLst>
    <dgm:cxn modelId="{B993B63C-B266-4A70-8753-604E5F784A33}" type="presOf" srcId="{E386775E-1844-41A2-8E77-4B01CCEC98F3}" destId="{0C74A69E-B933-4B10-A78F-CEA397BECBEA}" srcOrd="0" destOrd="0" presId="urn:microsoft.com/office/officeart/2008/layout/VerticalCurvedList"/>
    <dgm:cxn modelId="{D211B971-6417-4E60-85C9-B94B43A5D182}" type="presOf" srcId="{8333F5F5-6FBC-4BFB-8584-37834FCC93F5}" destId="{CADE4C5C-EF94-4255-B688-C7AA0922E26E}" srcOrd="0" destOrd="0" presId="urn:microsoft.com/office/officeart/2008/layout/VerticalCurvedList"/>
    <dgm:cxn modelId="{67332054-F585-47AF-BDF8-994EC587A286}" type="presOf" srcId="{D641D9E6-B2D0-4B86-A3A9-B78498F78167}" destId="{DB35DE6A-AEDE-4D31-B16D-0366F0D7D0E8}" srcOrd="0" destOrd="0" presId="urn:microsoft.com/office/officeart/2008/layout/VerticalCurvedList"/>
    <dgm:cxn modelId="{308A4A81-94C6-470B-B98B-16F7C0476D0E}" type="presOf" srcId="{FCDC6674-2410-4707-81CC-0A337FFABF2D}" destId="{D3781050-EC37-446E-B8A5-9B9B331886EA}" srcOrd="0" destOrd="0" presId="urn:microsoft.com/office/officeart/2008/layout/VerticalCurvedList"/>
    <dgm:cxn modelId="{F7614FB1-7DA3-4FB5-8004-16A4C763D659}" srcId="{FCDC6674-2410-4707-81CC-0A337FFABF2D}" destId="{8333F5F5-6FBC-4BFB-8584-37834FCC93F5}" srcOrd="1" destOrd="0" parTransId="{F38C41F1-B1D5-413C-B56F-4495274E1742}" sibTransId="{9FA1E02B-54BF-4281-839F-3D0F3ED1B6F5}"/>
    <dgm:cxn modelId="{960574CC-9121-4325-8D3B-ADE11E227C16}" type="presOf" srcId="{AAE23BDD-DF11-4A96-BD47-F20943A82D54}" destId="{38D09D35-0DF1-4A7D-8794-3CACCC9E8618}" srcOrd="0" destOrd="0" presId="urn:microsoft.com/office/officeart/2008/layout/VerticalCurvedList"/>
    <dgm:cxn modelId="{361F9EF5-1364-428B-9E63-EF4594B04CA7}" srcId="{FCDC6674-2410-4707-81CC-0A337FFABF2D}" destId="{E386775E-1844-41A2-8E77-4B01CCEC98F3}" srcOrd="0" destOrd="0" parTransId="{EF685EF4-5938-4C0C-9A93-757A06C4838B}" sibTransId="{AAE23BDD-DF11-4A96-BD47-F20943A82D54}"/>
    <dgm:cxn modelId="{DEA765FB-2DCF-476A-A615-20AD6082D037}" srcId="{FCDC6674-2410-4707-81CC-0A337FFABF2D}" destId="{D641D9E6-B2D0-4B86-A3A9-B78498F78167}" srcOrd="2" destOrd="0" parTransId="{04238D90-1BC4-4B6C-AE78-AABC454F01EC}" sibTransId="{0E13D896-819F-4F6B-857F-8A079D04EE44}"/>
    <dgm:cxn modelId="{E169173F-DCAF-4080-8AAF-110A5881C925}" type="presParOf" srcId="{D3781050-EC37-446E-B8A5-9B9B331886EA}" destId="{DDFDFE8D-3D91-42BA-8529-03DA6108DCF1}" srcOrd="0" destOrd="0" presId="urn:microsoft.com/office/officeart/2008/layout/VerticalCurvedList"/>
    <dgm:cxn modelId="{25F0EF77-021F-435F-B26B-F38EA2CB7496}" type="presParOf" srcId="{DDFDFE8D-3D91-42BA-8529-03DA6108DCF1}" destId="{6901086A-E992-49F4-9B8F-6C206888E5C2}" srcOrd="0" destOrd="0" presId="urn:microsoft.com/office/officeart/2008/layout/VerticalCurvedList"/>
    <dgm:cxn modelId="{5516995C-77AB-415B-8D69-C0E477C54758}" type="presParOf" srcId="{6901086A-E992-49F4-9B8F-6C206888E5C2}" destId="{BB2A2DA9-95F9-4EDB-8A93-332E3C571D1F}" srcOrd="0" destOrd="0" presId="urn:microsoft.com/office/officeart/2008/layout/VerticalCurvedList"/>
    <dgm:cxn modelId="{4EE79F4B-E9EE-4105-91CB-9F5FF49F70AA}" type="presParOf" srcId="{6901086A-E992-49F4-9B8F-6C206888E5C2}" destId="{38D09D35-0DF1-4A7D-8794-3CACCC9E8618}" srcOrd="1" destOrd="0" presId="urn:microsoft.com/office/officeart/2008/layout/VerticalCurvedList"/>
    <dgm:cxn modelId="{3665043A-CA36-4AA8-9631-515FEF84C368}" type="presParOf" srcId="{6901086A-E992-49F4-9B8F-6C206888E5C2}" destId="{5F0732AB-756D-4A5D-ADFC-873995D4C555}" srcOrd="2" destOrd="0" presId="urn:microsoft.com/office/officeart/2008/layout/VerticalCurvedList"/>
    <dgm:cxn modelId="{3189E85E-E4BC-4707-A4A5-D8C64974EA4C}" type="presParOf" srcId="{6901086A-E992-49F4-9B8F-6C206888E5C2}" destId="{7419A35B-3C02-487E-AEEA-118FE43E67FF}" srcOrd="3" destOrd="0" presId="urn:microsoft.com/office/officeart/2008/layout/VerticalCurvedList"/>
    <dgm:cxn modelId="{60A1600E-70CC-42CD-93E5-DAC3D2020111}" type="presParOf" srcId="{DDFDFE8D-3D91-42BA-8529-03DA6108DCF1}" destId="{0C74A69E-B933-4B10-A78F-CEA397BECBEA}" srcOrd="1" destOrd="0" presId="urn:microsoft.com/office/officeart/2008/layout/VerticalCurvedList"/>
    <dgm:cxn modelId="{E41E9B0C-B892-434F-88AF-E953BE45E771}" type="presParOf" srcId="{DDFDFE8D-3D91-42BA-8529-03DA6108DCF1}" destId="{5A166DF9-7005-458D-BB48-2E24CD94FAE7}" srcOrd="2" destOrd="0" presId="urn:microsoft.com/office/officeart/2008/layout/VerticalCurvedList"/>
    <dgm:cxn modelId="{DD74645D-F315-4E34-BE81-FC007BFE3D86}" type="presParOf" srcId="{5A166DF9-7005-458D-BB48-2E24CD94FAE7}" destId="{569AC37E-6726-4238-A57A-C8434D5D0F1D}" srcOrd="0" destOrd="0" presId="urn:microsoft.com/office/officeart/2008/layout/VerticalCurvedList"/>
    <dgm:cxn modelId="{DEF74F97-2AE7-4D1F-B6C4-FD6EA410F33A}" type="presParOf" srcId="{DDFDFE8D-3D91-42BA-8529-03DA6108DCF1}" destId="{CADE4C5C-EF94-4255-B688-C7AA0922E26E}" srcOrd="3" destOrd="0" presId="urn:microsoft.com/office/officeart/2008/layout/VerticalCurvedList"/>
    <dgm:cxn modelId="{4DFD1607-5133-4D97-8C6C-1C9596DE3E81}" type="presParOf" srcId="{DDFDFE8D-3D91-42BA-8529-03DA6108DCF1}" destId="{556C6B9E-5852-4AF9-BFAA-85333019C311}" srcOrd="4" destOrd="0" presId="urn:microsoft.com/office/officeart/2008/layout/VerticalCurvedList"/>
    <dgm:cxn modelId="{283C5515-266D-48B0-9554-7CE1F209CFBB}" type="presParOf" srcId="{556C6B9E-5852-4AF9-BFAA-85333019C311}" destId="{787C164B-CFCE-47AF-B262-314E9E0E1285}" srcOrd="0" destOrd="0" presId="urn:microsoft.com/office/officeart/2008/layout/VerticalCurvedList"/>
    <dgm:cxn modelId="{BA8295A3-11AB-4B5B-AE4D-96DF5A16A5F9}" type="presParOf" srcId="{DDFDFE8D-3D91-42BA-8529-03DA6108DCF1}" destId="{DB35DE6A-AEDE-4D31-B16D-0366F0D7D0E8}" srcOrd="5" destOrd="0" presId="urn:microsoft.com/office/officeart/2008/layout/VerticalCurvedList"/>
    <dgm:cxn modelId="{4CB9683C-C54D-472E-9350-CF27D35613AE}" type="presParOf" srcId="{DDFDFE8D-3D91-42BA-8529-03DA6108DCF1}" destId="{DB2D9BF1-CF00-49E1-BBAF-017E46891BFF}" srcOrd="6" destOrd="0" presId="urn:microsoft.com/office/officeart/2008/layout/VerticalCurvedList"/>
    <dgm:cxn modelId="{06D1FB0F-B093-45C2-955D-E7C6F07A5F32}" type="presParOf" srcId="{DB2D9BF1-CF00-49E1-BBAF-017E46891BFF}" destId="{0554BBCD-3515-455D-99C5-6AB7E4130130}" srcOrd="0" destOrd="0" presId="urn:microsoft.com/office/officeart/2008/layout/VerticalCurve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8D09D35-0DF1-4A7D-8794-3CACCC9E8618}">
      <dsp:nvSpPr>
        <dsp:cNvPr id="0" name=""/>
        <dsp:cNvSpPr/>
      </dsp:nvSpPr>
      <dsp:spPr>
        <a:xfrm>
          <a:off x="-4784718" y="-733351"/>
          <a:ext cx="5698977" cy="5698977"/>
        </a:xfrm>
        <a:prstGeom prst="blockArc">
          <a:avLst>
            <a:gd name="adj1" fmla="val 18900000"/>
            <a:gd name="adj2" fmla="val 2700000"/>
            <a:gd name="adj3" fmla="val 379"/>
          </a:avLst>
        </a:pr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0C74A69E-B933-4B10-A78F-CEA397BECBEA}">
      <dsp:nvSpPr>
        <dsp:cNvPr id="0" name=""/>
        <dsp:cNvSpPr/>
      </dsp:nvSpPr>
      <dsp:spPr>
        <a:xfrm>
          <a:off x="536693" y="423227"/>
          <a:ext cx="9717354" cy="846455"/>
        </a:xfrm>
        <a:prstGeom prst="rect">
          <a:avLst/>
        </a:prstGeom>
        <a:solidFill>
          <a:srgbClr val="C00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71874" tIns="53340" rIns="53340" bIns="53340" numCol="1" spcCol="1270" anchor="ctr" anchorCtr="0">
          <a:noAutofit/>
        </a:bodyPr>
        <a:lstStyle/>
        <a:p>
          <a:pPr marL="0" lvl="0" indent="0" algn="l" defTabSz="933450">
            <a:lnSpc>
              <a:spcPct val="100000"/>
            </a:lnSpc>
            <a:spcBef>
              <a:spcPct val="0"/>
            </a:spcBef>
            <a:spcAft>
              <a:spcPts val="0"/>
            </a:spcAft>
            <a:buNone/>
          </a:pPr>
          <a:r>
            <a:rPr lang="en-US" sz="2100" b="1" i="0" kern="1200">
              <a:solidFill>
                <a:schemeClr val="bg1"/>
              </a:solidFill>
              <a:latin typeface="+mj-lt"/>
            </a:rPr>
            <a:t>1. Supply Chain Mapping </a:t>
          </a:r>
        </a:p>
        <a:p>
          <a:pPr marL="0" lvl="0" indent="0" algn="l" defTabSz="933450">
            <a:lnSpc>
              <a:spcPct val="100000"/>
            </a:lnSpc>
            <a:spcBef>
              <a:spcPct val="0"/>
            </a:spcBef>
            <a:spcAft>
              <a:spcPts val="0"/>
            </a:spcAft>
            <a:buNone/>
          </a:pPr>
          <a:r>
            <a:rPr kumimoji="0" lang="en-US" altLang="en-US" sz="1600" b="0" i="0" u="none" strike="noStrike" kern="1200" cap="none" spc="0" normalizeH="0" baseline="0" noProof="0">
              <a:ln>
                <a:noFill/>
              </a:ln>
              <a:solidFill>
                <a:schemeClr val="bg1"/>
              </a:solidFill>
              <a:effectLst/>
              <a:uLnTx/>
              <a:uFillTx/>
              <a:latin typeface="+mj-lt"/>
              <a:ea typeface="+mn-ea"/>
              <a:cs typeface="+mn-cs"/>
            </a:rPr>
            <a:t>Develop a visual representation of the supply chain</a:t>
          </a:r>
          <a:endParaRPr lang="en-US" sz="1600" b="0" i="0" kern="1200">
            <a:solidFill>
              <a:schemeClr val="bg1"/>
            </a:solidFill>
            <a:latin typeface="+mj-lt"/>
          </a:endParaRPr>
        </a:p>
      </dsp:txBody>
      <dsp:txXfrm>
        <a:off x="536693" y="423227"/>
        <a:ext cx="9717354" cy="846455"/>
      </dsp:txXfrm>
    </dsp:sp>
    <dsp:sp modelId="{569AC37E-6726-4238-A57A-C8434D5D0F1D}">
      <dsp:nvSpPr>
        <dsp:cNvPr id="0" name=""/>
        <dsp:cNvSpPr/>
      </dsp:nvSpPr>
      <dsp:spPr>
        <a:xfrm>
          <a:off x="58966" y="317420"/>
          <a:ext cx="1058068" cy="1058068"/>
        </a:xfrm>
        <a:prstGeom prst="ellipse">
          <a:avLst/>
        </a:prstGeom>
        <a:solidFill>
          <a:schemeClr val="l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CADE4C5C-EF94-4255-B688-C7AA0922E26E}">
      <dsp:nvSpPr>
        <dsp:cNvPr id="0" name=""/>
        <dsp:cNvSpPr/>
      </dsp:nvSpPr>
      <dsp:spPr>
        <a:xfrm>
          <a:off x="843181" y="1692910"/>
          <a:ext cx="9409668" cy="846455"/>
        </a:xfrm>
        <a:prstGeom prst="rect">
          <a:avLst/>
        </a:prstGeom>
        <a:solidFill>
          <a:srgbClr val="C00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71874" tIns="53340" rIns="53340" bIns="53340" numCol="1" spcCol="1270" anchor="ctr" anchorCtr="0">
          <a:noAutofit/>
        </a:bodyPr>
        <a:lstStyle/>
        <a:p>
          <a:pPr marL="0" lvl="0" indent="0" algn="l" defTabSz="933450">
            <a:lnSpc>
              <a:spcPct val="100000"/>
            </a:lnSpc>
            <a:spcBef>
              <a:spcPct val="0"/>
            </a:spcBef>
            <a:spcAft>
              <a:spcPts val="0"/>
            </a:spcAft>
            <a:buNone/>
          </a:pPr>
          <a:r>
            <a:rPr lang="en-US" sz="2100" b="1" kern="1200" dirty="0"/>
            <a:t>2. </a:t>
          </a:r>
          <a:r>
            <a:rPr lang="en-US" sz="2100" b="1" kern="1200"/>
            <a:t>Capability Maturity Model (CMM) Assessment ***** </a:t>
          </a:r>
        </a:p>
        <a:p>
          <a:pPr marL="0" lvl="0" indent="0" algn="l" defTabSz="933450">
            <a:lnSpc>
              <a:spcPct val="100000"/>
            </a:lnSpc>
            <a:spcBef>
              <a:spcPct val="0"/>
            </a:spcBef>
            <a:spcAft>
              <a:spcPts val="0"/>
            </a:spcAft>
            <a:buNone/>
          </a:pPr>
          <a:r>
            <a:rPr kumimoji="0" lang="en-US" sz="1600" b="0" i="0" u="none" strike="noStrike" kern="1200" cap="none" spc="0" normalizeH="0" baseline="0" noProof="0" dirty="0">
              <a:ln>
                <a:noFill/>
              </a:ln>
              <a:solidFill>
                <a:schemeClr val="bg1"/>
              </a:solidFill>
              <a:effectLst/>
              <a:uLnTx/>
              <a:uFillTx/>
              <a:latin typeface="+mj-lt"/>
              <a:ea typeface="+mn-ea"/>
              <a:cs typeface="+mn-cs"/>
            </a:rPr>
            <a:t>Measure the </a:t>
          </a:r>
          <a:r>
            <a:rPr kumimoji="0" lang="en-US" sz="1600" b="1" i="0" u="none" strike="noStrike" kern="1200" cap="none" spc="0" normalizeH="0" baseline="0" noProof="0" dirty="0">
              <a:ln>
                <a:noFill/>
              </a:ln>
              <a:solidFill>
                <a:schemeClr val="bg1"/>
              </a:solidFill>
              <a:effectLst/>
              <a:uLnTx/>
              <a:uFillTx/>
              <a:latin typeface="+mj-lt"/>
              <a:ea typeface="+mn-ea"/>
              <a:cs typeface="+mn-cs"/>
            </a:rPr>
            <a:t>capability</a:t>
          </a:r>
          <a:r>
            <a:rPr kumimoji="0" lang="en-US" sz="1600" b="0" i="0" u="none" strike="noStrike" kern="1200" cap="none" spc="0" normalizeH="0" baseline="0" noProof="0" dirty="0">
              <a:ln>
                <a:noFill/>
              </a:ln>
              <a:solidFill>
                <a:schemeClr val="bg1"/>
              </a:solidFill>
              <a:effectLst/>
              <a:uLnTx/>
              <a:uFillTx/>
              <a:latin typeface="+mj-lt"/>
              <a:ea typeface="+mn-ea"/>
              <a:cs typeface="+mn-cs"/>
            </a:rPr>
            <a:t> and functionality of the health supply chain</a:t>
          </a:r>
          <a:endParaRPr lang="en-US" sz="1600" b="0" i="0" kern="1200" dirty="0">
            <a:solidFill>
              <a:schemeClr val="bg1"/>
            </a:solidFill>
            <a:latin typeface="+mj-lt"/>
          </a:endParaRPr>
        </a:p>
      </dsp:txBody>
      <dsp:txXfrm>
        <a:off x="843181" y="1692910"/>
        <a:ext cx="9409668" cy="846455"/>
      </dsp:txXfrm>
    </dsp:sp>
    <dsp:sp modelId="{787C164B-CFCE-47AF-B262-314E9E0E1285}">
      <dsp:nvSpPr>
        <dsp:cNvPr id="0" name=""/>
        <dsp:cNvSpPr/>
      </dsp:nvSpPr>
      <dsp:spPr>
        <a:xfrm>
          <a:off x="366652" y="1587103"/>
          <a:ext cx="1058068" cy="1058068"/>
        </a:xfrm>
        <a:prstGeom prst="ellipse">
          <a:avLst/>
        </a:prstGeom>
        <a:solidFill>
          <a:schemeClr val="l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DB35DE6A-AEDE-4D31-B16D-0366F0D7D0E8}">
      <dsp:nvSpPr>
        <dsp:cNvPr id="0" name=""/>
        <dsp:cNvSpPr/>
      </dsp:nvSpPr>
      <dsp:spPr>
        <a:xfrm>
          <a:off x="588000" y="2962592"/>
          <a:ext cx="9717354" cy="846455"/>
        </a:xfrm>
        <a:prstGeom prst="rect">
          <a:avLst/>
        </a:prstGeom>
        <a:solidFill>
          <a:srgbClr val="C00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71874" tIns="53340" rIns="53340" bIns="53340" numCol="1" spcCol="1270" anchor="ctr" anchorCtr="0">
          <a:noAutofit/>
        </a:bodyPr>
        <a:lstStyle/>
        <a:p>
          <a:pPr marL="0" lvl="0" indent="0" algn="l" defTabSz="933450">
            <a:lnSpc>
              <a:spcPct val="100000"/>
            </a:lnSpc>
            <a:spcBef>
              <a:spcPct val="0"/>
            </a:spcBef>
            <a:spcAft>
              <a:spcPts val="0"/>
            </a:spcAft>
            <a:buNone/>
          </a:pPr>
          <a:r>
            <a:rPr lang="en-US" sz="2100" b="1" kern="1200">
              <a:solidFill>
                <a:schemeClr val="bg1"/>
              </a:solidFill>
            </a:rPr>
            <a:t>3. Key Performance Indicators (KPI)  *****</a:t>
          </a:r>
        </a:p>
        <a:p>
          <a:pPr marL="0" lvl="0" indent="0" algn="l" defTabSz="933450">
            <a:lnSpc>
              <a:spcPct val="100000"/>
            </a:lnSpc>
            <a:spcBef>
              <a:spcPct val="0"/>
            </a:spcBef>
            <a:spcAft>
              <a:spcPts val="0"/>
            </a:spcAft>
            <a:buNone/>
          </a:pPr>
          <a:r>
            <a:rPr kumimoji="0" lang="en-US" sz="1600" b="0" i="0" u="none" strike="noStrike" kern="1200" cap="none" spc="0" normalizeH="0" baseline="0" noProof="0">
              <a:ln>
                <a:noFill/>
              </a:ln>
              <a:solidFill>
                <a:schemeClr val="bg1"/>
              </a:solidFill>
              <a:effectLst/>
              <a:uLnTx/>
              <a:uFillTx/>
              <a:latin typeface="+mj-lt"/>
              <a:ea typeface="+mn-ea"/>
              <a:cs typeface="+mn-cs"/>
            </a:rPr>
            <a:t>     Measure the </a:t>
          </a:r>
          <a:r>
            <a:rPr kumimoji="0" lang="en-US" sz="1600" b="1" i="0" u="none" strike="noStrike" kern="1200" cap="none" spc="0" normalizeH="0" baseline="0" noProof="0">
              <a:ln>
                <a:noFill/>
              </a:ln>
              <a:solidFill>
                <a:schemeClr val="bg1"/>
              </a:solidFill>
              <a:effectLst/>
              <a:uLnTx/>
              <a:uFillTx/>
              <a:latin typeface="+mj-lt"/>
              <a:ea typeface="+mn-ea"/>
              <a:cs typeface="+mn-cs"/>
            </a:rPr>
            <a:t>performance</a:t>
          </a:r>
          <a:r>
            <a:rPr kumimoji="0" lang="en-US" sz="1600" b="0" i="0" u="none" strike="noStrike" kern="1200" cap="none" spc="0" normalizeH="0" baseline="0" noProof="0">
              <a:ln>
                <a:noFill/>
              </a:ln>
              <a:solidFill>
                <a:schemeClr val="bg1"/>
              </a:solidFill>
              <a:effectLst/>
              <a:uLnTx/>
              <a:uFillTx/>
              <a:latin typeface="+mj-lt"/>
              <a:ea typeface="+mn-ea"/>
              <a:cs typeface="+mn-cs"/>
            </a:rPr>
            <a:t> of the health supply chain</a:t>
          </a:r>
          <a:endParaRPr lang="en-US" sz="1600" b="0" i="0" kern="1200">
            <a:solidFill>
              <a:schemeClr val="bg1"/>
            </a:solidFill>
            <a:latin typeface="+mj-lt"/>
          </a:endParaRPr>
        </a:p>
      </dsp:txBody>
      <dsp:txXfrm>
        <a:off x="588000" y="2962592"/>
        <a:ext cx="9717354" cy="846455"/>
      </dsp:txXfrm>
    </dsp:sp>
    <dsp:sp modelId="{0554BBCD-3515-455D-99C5-6AB7E4130130}">
      <dsp:nvSpPr>
        <dsp:cNvPr id="0" name=""/>
        <dsp:cNvSpPr/>
      </dsp:nvSpPr>
      <dsp:spPr>
        <a:xfrm>
          <a:off x="58966" y="2856785"/>
          <a:ext cx="1058068" cy="1058068"/>
        </a:xfrm>
        <a:prstGeom prst="ellipse">
          <a:avLst/>
        </a:prstGeom>
        <a:solidFill>
          <a:schemeClr val="l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B6828C1-E30A-469A-A890-7E417A89C98D}" type="datetimeFigureOut">
              <a:rPr lang="en-US" smtClean="0"/>
              <a:t>11/11/2019</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D5D8AE4-A521-4C93-931F-3604DC391183}" type="slidenum">
              <a:rPr lang="en-US" smtClean="0"/>
              <a:t>‹#›</a:t>
            </a:fld>
            <a:endParaRPr lang="en-US"/>
          </a:p>
        </p:txBody>
      </p:sp>
    </p:spTree>
    <p:extLst>
      <p:ext uri="{BB962C8B-B14F-4D97-AF65-F5344CB8AC3E}">
        <p14:creationId xmlns:p14="http://schemas.microsoft.com/office/powerpoint/2010/main" val="269182009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530" name="Slide Image Placeholder 1">
            <a:extLst>
              <a:ext uri="{FF2B5EF4-FFF2-40B4-BE49-F238E27FC236}">
                <a16:creationId xmlns:a16="http://schemas.microsoft.com/office/drawing/2014/main" id="{862AE6BF-C28D-46F8-8B7E-3CF4DA80A2AA}"/>
              </a:ext>
            </a:extLst>
          </p:cNvPr>
          <p:cNvSpPr>
            <a:spLocks noGrp="1" noRot="1" noChangeAspect="1" noChangeArrowheads="1" noTextEdit="1"/>
          </p:cNvSpPr>
          <p:nvPr>
            <p:ph type="sldImg"/>
          </p:nvPr>
        </p:nvSpPr>
        <p:spPr>
          <a:ln/>
        </p:spPr>
      </p:sp>
      <p:sp>
        <p:nvSpPr>
          <p:cNvPr id="150531" name="Notes Placeholder 2">
            <a:extLst>
              <a:ext uri="{FF2B5EF4-FFF2-40B4-BE49-F238E27FC236}">
                <a16:creationId xmlns:a16="http://schemas.microsoft.com/office/drawing/2014/main" id="{E101D81F-2B02-42C9-BA99-E06000C67194}"/>
              </a:ext>
            </a:extLst>
          </p:cNvPr>
          <p:cNvSpPr>
            <a:spLocks noGrp="1" noChangeArrowheads="1"/>
          </p:cNvSpPr>
          <p:nvPr>
            <p:ph type="body" idx="1"/>
          </p:nvPr>
        </p:nvSpPr>
        <p:spPr>
          <a:noFill/>
          <a:extLs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a:lstStyle/>
          <a:p>
            <a:endParaRPr lang="en-US" altLang="en-US" dirty="0"/>
          </a:p>
        </p:txBody>
      </p:sp>
      <p:sp>
        <p:nvSpPr>
          <p:cNvPr id="150532" name="Slide Number Placeholder 3">
            <a:extLst>
              <a:ext uri="{FF2B5EF4-FFF2-40B4-BE49-F238E27FC236}">
                <a16:creationId xmlns:a16="http://schemas.microsoft.com/office/drawing/2014/main" id="{1690B2DB-CD62-41C3-8AA2-73D30D49239E}"/>
              </a:ext>
            </a:extLst>
          </p:cNvPr>
          <p:cNvSpPr>
            <a:spLocks noGrp="1"/>
          </p:cNvSpPr>
          <p:nvPr>
            <p:ph type="sldNum" sz="quarter" idx="5"/>
          </p:nvPr>
        </p:nvSpPr>
        <p:spPr>
          <a:noFill/>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lvl1pPr>
              <a:defRPr sz="2800">
                <a:solidFill>
                  <a:schemeClr val="tx1"/>
                </a:solidFill>
                <a:latin typeface="Arial" charset="0"/>
              </a:defRPr>
            </a:lvl1pPr>
            <a:lvl2pPr marL="742950" indent="-285750">
              <a:defRPr sz="2800">
                <a:solidFill>
                  <a:schemeClr val="tx1"/>
                </a:solidFill>
                <a:latin typeface="Arial" charset="0"/>
              </a:defRPr>
            </a:lvl2pPr>
            <a:lvl3pPr marL="1143000" indent="-228600">
              <a:defRPr sz="2800">
                <a:solidFill>
                  <a:schemeClr val="tx1"/>
                </a:solidFill>
                <a:latin typeface="Arial" charset="0"/>
              </a:defRPr>
            </a:lvl3pPr>
            <a:lvl4pPr marL="1600200" indent="-228600">
              <a:defRPr sz="2800">
                <a:solidFill>
                  <a:schemeClr val="tx1"/>
                </a:solidFill>
                <a:latin typeface="Arial" charset="0"/>
              </a:defRPr>
            </a:lvl4pPr>
            <a:lvl5pPr marL="2057400" indent="-228600">
              <a:defRPr sz="2800">
                <a:solidFill>
                  <a:schemeClr val="tx1"/>
                </a:solidFill>
                <a:latin typeface="Arial" charset="0"/>
              </a:defRPr>
            </a:lvl5pPr>
            <a:lvl6pPr marL="2514600" indent="-228600" eaLnBrk="0" fontAlgn="base" hangingPunct="0">
              <a:spcBef>
                <a:spcPct val="0"/>
              </a:spcBef>
              <a:spcAft>
                <a:spcPct val="0"/>
              </a:spcAft>
              <a:defRPr sz="2800">
                <a:solidFill>
                  <a:schemeClr val="tx1"/>
                </a:solidFill>
                <a:latin typeface="Arial" charset="0"/>
              </a:defRPr>
            </a:lvl6pPr>
            <a:lvl7pPr marL="2971800" indent="-228600" eaLnBrk="0" fontAlgn="base" hangingPunct="0">
              <a:spcBef>
                <a:spcPct val="0"/>
              </a:spcBef>
              <a:spcAft>
                <a:spcPct val="0"/>
              </a:spcAft>
              <a:defRPr sz="2800">
                <a:solidFill>
                  <a:schemeClr val="tx1"/>
                </a:solidFill>
                <a:latin typeface="Arial" charset="0"/>
              </a:defRPr>
            </a:lvl7pPr>
            <a:lvl8pPr marL="3429000" indent="-228600" eaLnBrk="0" fontAlgn="base" hangingPunct="0">
              <a:spcBef>
                <a:spcPct val="0"/>
              </a:spcBef>
              <a:spcAft>
                <a:spcPct val="0"/>
              </a:spcAft>
              <a:defRPr sz="2800">
                <a:solidFill>
                  <a:schemeClr val="tx1"/>
                </a:solidFill>
                <a:latin typeface="Arial" charset="0"/>
              </a:defRPr>
            </a:lvl8pPr>
            <a:lvl9pPr marL="3886200" indent="-228600" eaLnBrk="0" fontAlgn="base" hangingPunct="0">
              <a:spcBef>
                <a:spcPct val="0"/>
              </a:spcBef>
              <a:spcAft>
                <a:spcPct val="0"/>
              </a:spcAft>
              <a:defRPr sz="2800">
                <a:solidFill>
                  <a:schemeClr val="tx1"/>
                </a:solidFill>
                <a:latin typeface="Arial" charset="0"/>
              </a:defRPr>
            </a:lvl9pPr>
          </a:lstStyle>
          <a:p>
            <a:pPr marL="0" marR="0" lvl="0" indent="0" algn="r" defTabSz="457200" rtl="0" eaLnBrk="1" fontAlgn="auto" latinLnBrk="0" hangingPunct="1">
              <a:lnSpc>
                <a:spcPct val="100000"/>
              </a:lnSpc>
              <a:spcBef>
                <a:spcPts val="0"/>
              </a:spcBef>
              <a:spcAft>
                <a:spcPts val="0"/>
              </a:spcAft>
              <a:buClrTx/>
              <a:buSzTx/>
              <a:buFontTx/>
              <a:buNone/>
              <a:tabLst/>
              <a:defRPr/>
            </a:pPr>
            <a:fld id="{208BD8CF-D5AD-4563-901C-F5E2825D04F2}" type="slidenum">
              <a:rPr kumimoji="0" lang="en-US" altLang="en-US" sz="1200" b="0" i="0" u="none" strike="noStrike" kern="1200" cap="none" spc="0" normalizeH="0" baseline="0" noProof="0">
                <a:ln>
                  <a:noFill/>
                </a:ln>
                <a:solidFill>
                  <a:prstClr val="black"/>
                </a:solidFill>
                <a:effectLst/>
                <a:uLnTx/>
                <a:uFillTx/>
                <a:latin typeface="Times" charset="0"/>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a:t>
            </a:fld>
            <a:endParaRPr kumimoji="0" lang="en-US" altLang="en-US" sz="1200" b="0" i="0" u="none" strike="noStrike" kern="1200" cap="none" spc="0" normalizeH="0" baseline="0" noProof="0" dirty="0">
              <a:ln>
                <a:noFill/>
              </a:ln>
              <a:solidFill>
                <a:prstClr val="black"/>
              </a:solidFill>
              <a:effectLst/>
              <a:uLnTx/>
              <a:uFillTx/>
              <a:latin typeface="Times" charset="0"/>
              <a:ea typeface="+mn-ea"/>
              <a:cs typeface="+mn-cs"/>
            </a:endParaRPr>
          </a:p>
        </p:txBody>
      </p:sp>
    </p:spTree>
    <p:extLst>
      <p:ext uri="{BB962C8B-B14F-4D97-AF65-F5344CB8AC3E}">
        <p14:creationId xmlns:p14="http://schemas.microsoft.com/office/powerpoint/2010/main" val="415461800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Purpose - clarify commodity and information flows; differentiate between program streams and commodity paths; and, identify parallel systems and redundancies; identify bottlenecks and central actors</a:t>
            </a:r>
          </a:p>
          <a:p>
            <a:endParaRPr lang="en-US" dirty="0"/>
          </a:p>
          <a:p>
            <a:r>
              <a:rPr lang="en-US" dirty="0"/>
              <a:t>Guinea map help to illustrate / illuminate:</a:t>
            </a:r>
          </a:p>
          <a:p>
            <a:pPr marL="171450" indent="-171450">
              <a:buFont typeface="Arial" panose="020B0604020202020204" pitchFamily="34" charset="0"/>
              <a:buChar char="•"/>
            </a:pPr>
            <a:r>
              <a:rPr lang="en-US" dirty="0"/>
              <a:t>Partial integration of distribution system downstream from central medical store </a:t>
            </a:r>
          </a:p>
          <a:p>
            <a:pPr marL="171450" indent="-171450">
              <a:buFont typeface="Arial" panose="020B0604020202020204" pitchFamily="34" charset="0"/>
              <a:buChar char="•"/>
            </a:pPr>
            <a:r>
              <a:rPr lang="en-US" dirty="0"/>
              <a:t>Crowding in the number of actors engaged in procurement</a:t>
            </a:r>
          </a:p>
          <a:p>
            <a:pPr marL="171450" indent="-171450">
              <a:buFont typeface="Arial" panose="020B0604020202020204" pitchFamily="34" charset="0"/>
              <a:buChar char="•"/>
            </a:pPr>
            <a:r>
              <a:rPr lang="en-US" dirty="0"/>
              <a:t>Streamlined LMIS system,, with the noticeable exclusion of warehouses</a:t>
            </a:r>
          </a:p>
          <a:p>
            <a:endParaRPr lang="en-US" dirty="0"/>
          </a:p>
          <a:p>
            <a:r>
              <a:rPr lang="en-US" dirty="0"/>
              <a:t>Ghana maps help to illustrate / illuminate:</a:t>
            </a:r>
          </a:p>
          <a:p>
            <a:pPr marL="171450" indent="-171450">
              <a:buFont typeface="Arial" panose="020B0604020202020204" pitchFamily="34" charset="0"/>
              <a:buChar char="•"/>
            </a:pPr>
            <a:r>
              <a:rPr lang="en-US" dirty="0"/>
              <a:t>Partial integration of the distribution system below warehouse level, not all commodity streams included</a:t>
            </a:r>
          </a:p>
          <a:p>
            <a:pPr marL="171450" indent="-171450">
              <a:buFont typeface="Arial" panose="020B0604020202020204" pitchFamily="34" charset="0"/>
              <a:buChar char="•"/>
            </a:pPr>
            <a:r>
              <a:rPr lang="en-US" dirty="0"/>
              <a:t>Ad hoc modes of distribution </a:t>
            </a:r>
          </a:p>
          <a:p>
            <a:pPr marL="171450" indent="-171450">
              <a:buFont typeface="Arial" panose="020B0604020202020204" pitchFamily="34" charset="0"/>
              <a:buChar char="•"/>
            </a:pPr>
            <a:r>
              <a:rPr lang="en-US" dirty="0"/>
              <a:t>Large number of procurers</a:t>
            </a:r>
          </a:p>
          <a:p>
            <a:pPr marL="171450" indent="-171450">
              <a:buFont typeface="Arial" panose="020B0604020202020204" pitchFamily="34" charset="0"/>
              <a:buChar char="•"/>
            </a:pPr>
            <a:r>
              <a:rPr lang="en-US" dirty="0"/>
              <a:t>Complex information landscape</a:t>
            </a:r>
          </a:p>
          <a:p>
            <a:pPr marL="171450" indent="-171450">
              <a:buFont typeface="Arial" panose="020B0604020202020204" pitchFamily="34" charset="0"/>
              <a:buChar char="•"/>
            </a:pPr>
            <a:r>
              <a:rPr lang="en-US" dirty="0"/>
              <a:t>Central role of district and regional health officers</a:t>
            </a:r>
          </a:p>
        </p:txBody>
      </p:sp>
      <p:sp>
        <p:nvSpPr>
          <p:cNvPr id="4" name="Slide Number Placeholder 3"/>
          <p:cNvSpPr>
            <a:spLocks noGrp="1"/>
          </p:cNvSpPr>
          <p:nvPr>
            <p:ph type="sldNum" sz="quarter" idx="5"/>
          </p:nvPr>
        </p:nvSpPr>
        <p:spPr/>
        <p:txBody>
          <a:bodyPr/>
          <a:lstStyle/>
          <a:p>
            <a:fld id="{CD5D8AE4-A521-4C93-931F-3604DC391183}" type="slidenum">
              <a:rPr lang="en-US" smtClean="0"/>
              <a:t>14</a:t>
            </a:fld>
            <a:endParaRPr lang="en-US"/>
          </a:p>
        </p:txBody>
      </p:sp>
    </p:spTree>
    <p:extLst>
      <p:ext uri="{BB962C8B-B14F-4D97-AF65-F5344CB8AC3E}">
        <p14:creationId xmlns:p14="http://schemas.microsoft.com/office/powerpoint/2010/main" val="370098483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Note:  Show questionnaire</a:t>
            </a:r>
          </a:p>
        </p:txBody>
      </p:sp>
      <p:sp>
        <p:nvSpPr>
          <p:cNvPr id="4" name="Slide Number Placeholder 3"/>
          <p:cNvSpPr>
            <a:spLocks noGrp="1"/>
          </p:cNvSpPr>
          <p:nvPr>
            <p:ph type="sldNum" sz="quarter" idx="5"/>
          </p:nvPr>
        </p:nvSpPr>
        <p:spPr/>
        <p:txBody>
          <a:bodyPr/>
          <a:lstStyle/>
          <a:p>
            <a:fld id="{CD5D8AE4-A521-4C93-931F-3604DC391183}" type="slidenum">
              <a:rPr lang="en-US" smtClean="0"/>
              <a:t>15</a:t>
            </a:fld>
            <a:endParaRPr lang="en-US"/>
          </a:p>
        </p:txBody>
      </p:sp>
    </p:spTree>
    <p:extLst>
      <p:ext uri="{BB962C8B-B14F-4D97-AF65-F5344CB8AC3E}">
        <p14:creationId xmlns:p14="http://schemas.microsoft.com/office/powerpoint/2010/main" val="257301268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CD5D8AE4-A521-4C93-931F-3604DC391183}" type="slidenum">
              <a:rPr lang="en-US" smtClean="0"/>
              <a:t>16</a:t>
            </a:fld>
            <a:endParaRPr lang="en-US"/>
          </a:p>
        </p:txBody>
      </p:sp>
    </p:spTree>
    <p:extLst>
      <p:ext uri="{BB962C8B-B14F-4D97-AF65-F5344CB8AC3E}">
        <p14:creationId xmlns:p14="http://schemas.microsoft.com/office/powerpoint/2010/main" val="310548369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CD5D8AE4-A521-4C93-931F-3604DC391183}" type="slidenum">
              <a:rPr lang="en-US" smtClean="0"/>
              <a:t>17</a:t>
            </a:fld>
            <a:endParaRPr lang="en-US"/>
          </a:p>
        </p:txBody>
      </p:sp>
    </p:spTree>
    <p:extLst>
      <p:ext uri="{BB962C8B-B14F-4D97-AF65-F5344CB8AC3E}">
        <p14:creationId xmlns:p14="http://schemas.microsoft.com/office/powerpoint/2010/main" val="276313802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Standardized set of best, practices resources, and processes</a:t>
            </a:r>
          </a:p>
          <a:p>
            <a:endParaRPr lang="en-US" dirty="0"/>
          </a:p>
          <a:p>
            <a:endParaRPr lang="en-US" dirty="0"/>
          </a:p>
        </p:txBody>
      </p:sp>
      <p:sp>
        <p:nvSpPr>
          <p:cNvPr id="4" name="Slide Number Placeholder 3"/>
          <p:cNvSpPr>
            <a:spLocks noGrp="1"/>
          </p:cNvSpPr>
          <p:nvPr>
            <p:ph type="sldNum" sz="quarter" idx="5"/>
          </p:nvPr>
        </p:nvSpPr>
        <p:spPr/>
        <p:txBody>
          <a:bodyPr/>
          <a:lstStyle/>
          <a:p>
            <a:fld id="{CD5D8AE4-A521-4C93-931F-3604DC391183}" type="slidenum">
              <a:rPr lang="en-US" smtClean="0"/>
              <a:t>19</a:t>
            </a:fld>
            <a:endParaRPr lang="en-US"/>
          </a:p>
        </p:txBody>
      </p:sp>
    </p:spTree>
    <p:extLst>
      <p:ext uri="{BB962C8B-B14F-4D97-AF65-F5344CB8AC3E}">
        <p14:creationId xmlns:p14="http://schemas.microsoft.com/office/powerpoint/2010/main" val="418666666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So at the end of this, we’ll have measured both </a:t>
            </a:r>
            <a:r>
              <a:rPr lang="en-US" b="1" dirty="0"/>
              <a:t>capability</a:t>
            </a:r>
            <a:r>
              <a:rPr lang="en-US" b="0" dirty="0"/>
              <a:t> and the </a:t>
            </a:r>
            <a:r>
              <a:rPr lang="en-US" b="1" dirty="0"/>
              <a:t>performance</a:t>
            </a:r>
            <a:r>
              <a:rPr lang="en-US" b="0" dirty="0"/>
              <a:t> of a country’s public health supply chain system, across 11 different functional areas / modules, and across multiple levels of the system.</a:t>
            </a:r>
          </a:p>
          <a:p>
            <a:endParaRPr lang="en-US" b="0" dirty="0"/>
          </a:p>
          <a:p>
            <a:r>
              <a:rPr lang="en-US" dirty="0"/>
              <a:t>Theoretically, you can think of the outcome as mapping across a two-dimensional plane, with performance on one axis, and capabilities on the other.  The one here is completely hypothetical.  But in this hypothetical situation, you can see for example that:</a:t>
            </a:r>
          </a:p>
          <a:p>
            <a:pPr marL="628650" lvl="1" indent="-171450">
              <a:buFont typeface="Arial" panose="020B0604020202020204" pitchFamily="34" charset="0"/>
              <a:buChar char="•"/>
            </a:pPr>
            <a:r>
              <a:rPr lang="en-US" b="1" dirty="0"/>
              <a:t>Procurement</a:t>
            </a:r>
            <a:r>
              <a:rPr lang="en-US" dirty="0"/>
              <a:t> – You can see that the supply chain system has relatively high capabilities (it’s far along the horizontal axis, maybe 70%), but that the performance indicators are relatively low (maybe 40%).  In this case, you might say that procurement aspects of the system are </a:t>
            </a:r>
            <a:r>
              <a:rPr lang="en-US" b="0" i="1" dirty="0"/>
              <a:t>under-performing,</a:t>
            </a:r>
            <a:r>
              <a:rPr lang="en-US" b="0" i="0" dirty="0"/>
              <a:t> relative to their capabilities.  Our assessment will allow us (1) to identify this and (2) hopefully help identify </a:t>
            </a:r>
            <a:r>
              <a:rPr lang="en-US" b="0" i="1" dirty="0"/>
              <a:t>why</a:t>
            </a:r>
            <a:r>
              <a:rPr lang="en-US" b="0" i="0" dirty="0"/>
              <a:t> this is occurring, what aspects of the procurement process are perhaps causing problems.</a:t>
            </a:r>
            <a:endParaRPr lang="en-US" dirty="0"/>
          </a:p>
          <a:p>
            <a:pPr marL="628650" lvl="1" indent="-171450">
              <a:buFont typeface="Arial" panose="020B0604020202020204" pitchFamily="34" charset="0"/>
              <a:buChar char="•"/>
            </a:pPr>
            <a:r>
              <a:rPr lang="en-US" b="1" dirty="0"/>
              <a:t>Waste Management </a:t>
            </a:r>
            <a:r>
              <a:rPr lang="en-US" dirty="0"/>
              <a:t>– The waste management aspects of the supply chain, in this example, you can see has both low capabilities and low performance.  In this case, the assessment will have helped us identify that this important part of the health care supply system appears to be getting completely overlooked.  The MOH, stakeholders, and the entire supply chain may want to invest more resources and time into addressing this newly identified gap.</a:t>
            </a:r>
          </a:p>
          <a:p>
            <a:pPr marL="628650" lvl="1" indent="-171450" algn="l">
              <a:buFont typeface="Arial" panose="020B0604020202020204" pitchFamily="34" charset="0"/>
              <a:buChar char="•"/>
            </a:pPr>
            <a:r>
              <a:rPr lang="en-US" i="1" dirty="0"/>
              <a:t>How can you improve upon gaps?  </a:t>
            </a:r>
            <a:r>
              <a:rPr lang="en-US" i="0" dirty="0"/>
              <a:t>Look at the arrows coming out of the </a:t>
            </a:r>
            <a:r>
              <a:rPr lang="en-US" b="1" dirty="0"/>
              <a:t>Warehousing</a:t>
            </a:r>
            <a:r>
              <a:rPr lang="en-US" dirty="0"/>
              <a:t> module. To improve, you might work to increase capabilities by investing in materially improving warehouse facilities or increasing the number of them.  Or you can work on performing better with the current capabilities.  In reality, improving capabilities will likely also help improve performance (and vice versa), but the relationship isn’t necessarily automatic or one-to-one, so investors will want to think through their strategy.  Our assessment will help them in this.</a:t>
            </a:r>
          </a:p>
        </p:txBody>
      </p:sp>
      <p:sp>
        <p:nvSpPr>
          <p:cNvPr id="4" name="Slide Number Placeholder 3"/>
          <p:cNvSpPr>
            <a:spLocks noGrp="1"/>
          </p:cNvSpPr>
          <p:nvPr>
            <p:ph type="sldNum" sz="quarter" idx="5"/>
          </p:nvPr>
        </p:nvSpPr>
        <p:spPr/>
        <p:txBody>
          <a:bodyPr/>
          <a:lstStyle/>
          <a:p>
            <a:fld id="{AA2D5316-FEF2-4AC6-A178-797C3EE4499B}" type="slidenum">
              <a:rPr lang="en-US" smtClean="0"/>
              <a:t>23</a:t>
            </a:fld>
            <a:endParaRPr lang="en-US"/>
          </a:p>
        </p:txBody>
      </p:sp>
    </p:spTree>
    <p:extLst>
      <p:ext uri="{BB962C8B-B14F-4D97-AF65-F5344CB8AC3E}">
        <p14:creationId xmlns:p14="http://schemas.microsoft.com/office/powerpoint/2010/main" val="95353697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CD5D8AE4-A521-4C93-931F-3604DC391183}" type="slidenum">
              <a:rPr lang="en-US" smtClean="0"/>
              <a:t>24</a:t>
            </a:fld>
            <a:endParaRPr lang="en-US"/>
          </a:p>
        </p:txBody>
      </p:sp>
    </p:spTree>
    <p:extLst>
      <p:ext uri="{BB962C8B-B14F-4D97-AF65-F5344CB8AC3E}">
        <p14:creationId xmlns:p14="http://schemas.microsoft.com/office/powerpoint/2010/main" val="180255720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(Training Needs s Analysis or Competency Gap Assessment)</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latin typeface="+mn-lt"/>
                <a:ea typeface="+mn-ea"/>
                <a:cs typeface="+mn-cs"/>
              </a:rPr>
              <a:t>It measures capability across geographical areas... but are we saying it doesn't do this because it's not representative below the national level? In that case, I would nuance this statement a little bit more. </a:t>
            </a:r>
            <a:r>
              <a:rPr lang="en-US" sz="1200" kern="1200" dirty="0" err="1">
                <a:solidFill>
                  <a:schemeClr val="tx1"/>
                </a:solidFill>
                <a:latin typeface="+mn-lt"/>
                <a:ea typeface="+mn-ea"/>
                <a:cs typeface="+mn-cs"/>
              </a:rPr>
              <a:t>Eg.</a:t>
            </a:r>
            <a:r>
              <a:rPr lang="en-US" sz="1200" kern="1200" dirty="0">
                <a:solidFill>
                  <a:schemeClr val="tx1"/>
                </a:solidFill>
                <a:latin typeface="+mn-lt"/>
                <a:ea typeface="+mn-ea"/>
                <a:cs typeface="+mn-cs"/>
              </a:rPr>
              <a:t>, doesn't allow statistical comparison of capability across regions. </a:t>
            </a:r>
          </a:p>
          <a:p>
            <a:endParaRPr lang="en-US" dirty="0"/>
          </a:p>
        </p:txBody>
      </p:sp>
      <p:sp>
        <p:nvSpPr>
          <p:cNvPr id="4" name="Slide Number Placeholder 3"/>
          <p:cNvSpPr>
            <a:spLocks noGrp="1"/>
          </p:cNvSpPr>
          <p:nvPr>
            <p:ph type="sldNum" sz="quarter" idx="5"/>
          </p:nvPr>
        </p:nvSpPr>
        <p:spPr/>
        <p:txBody>
          <a:bodyPr/>
          <a:lstStyle/>
          <a:p>
            <a:fld id="{CD5D8AE4-A521-4C93-931F-3604DC391183}" type="slidenum">
              <a:rPr lang="en-US" smtClean="0"/>
              <a:t>25</a:t>
            </a:fld>
            <a:endParaRPr lang="en-US"/>
          </a:p>
        </p:txBody>
      </p:sp>
    </p:spTree>
    <p:extLst>
      <p:ext uri="{BB962C8B-B14F-4D97-AF65-F5344CB8AC3E}">
        <p14:creationId xmlns:p14="http://schemas.microsoft.com/office/powerpoint/2010/main" val="69453074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CD5D8AE4-A521-4C93-931F-3604DC391183}" type="slidenum">
              <a:rPr lang="en-US" smtClean="0"/>
              <a:t>3</a:t>
            </a:fld>
            <a:endParaRPr lang="en-US"/>
          </a:p>
        </p:txBody>
      </p:sp>
    </p:spTree>
    <p:extLst>
      <p:ext uri="{BB962C8B-B14F-4D97-AF65-F5344CB8AC3E}">
        <p14:creationId xmlns:p14="http://schemas.microsoft.com/office/powerpoint/2010/main" val="142166907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Objectives:</a:t>
            </a:r>
          </a:p>
          <a:p>
            <a:pPr marL="171450" indent="-171450">
              <a:buFont typeface="Arial" panose="020B0604020202020204" pitchFamily="34" charset="0"/>
              <a:buChar char="•"/>
            </a:pPr>
            <a:r>
              <a:rPr lang="en-US" dirty="0">
                <a:ea typeface="Calibri" panose="020F0502020204030204" pitchFamily="34" charset="0"/>
                <a:cs typeface="Times New Roman" panose="02020603050405020304" pitchFamily="18" charset="0"/>
              </a:rPr>
              <a:t>Assess Guinea’s public health supply chain – its capability and performance – to identify bottlenecks and opportunities for improvement.</a:t>
            </a:r>
          </a:p>
          <a:p>
            <a:pPr marL="171450" indent="-171450">
              <a:buFont typeface="Arial" panose="020B0604020202020204" pitchFamily="34" charset="0"/>
              <a:buChar char="•"/>
            </a:pPr>
            <a:r>
              <a:rPr lang="en-US" dirty="0">
                <a:ea typeface="Calibri" panose="020F0502020204030204" pitchFamily="34" charset="0"/>
                <a:cs typeface="Times New Roman" panose="02020603050405020304" pitchFamily="18" charset="0"/>
              </a:rPr>
              <a:t>Monitor </a:t>
            </a:r>
            <a:r>
              <a:rPr lang="en-US" dirty="0"/>
              <a:t>the impact of recent supply chain improvement activities and/or investments.</a:t>
            </a:r>
          </a:p>
          <a:p>
            <a:pPr marL="628650" lvl="1" indent="-171450">
              <a:buFont typeface="Arial" panose="020B0604020202020204" pitchFamily="34" charset="0"/>
              <a:buChar char="•"/>
            </a:pPr>
            <a:r>
              <a:rPr lang="en-US" dirty="0">
                <a:ea typeface="Calibri" panose="020F0502020204030204" pitchFamily="34" charset="0"/>
                <a:cs typeface="Times New Roman" panose="02020603050405020304" pitchFamily="18" charset="0"/>
              </a:rPr>
              <a:t>Assess progress since 2016 NSCA (version 1.0)</a:t>
            </a:r>
          </a:p>
          <a:p>
            <a:pPr marL="628650" lvl="1" indent="-171450">
              <a:buFont typeface="Arial" panose="020B0604020202020204" pitchFamily="34" charset="0"/>
              <a:buChar char="•"/>
            </a:pPr>
            <a:r>
              <a:rPr lang="en-US" dirty="0">
                <a:ea typeface="Calibri" panose="020F0502020204030204" pitchFamily="34" charset="0"/>
                <a:cs typeface="Times New Roman" panose="02020603050405020304" pitchFamily="18" charset="0"/>
              </a:rPr>
              <a:t>Assess progress against 2017 “</a:t>
            </a:r>
            <a:r>
              <a:rPr lang="en-US" dirty="0"/>
              <a:t>Plan </a:t>
            </a:r>
            <a:r>
              <a:rPr lang="en-US" dirty="0" err="1"/>
              <a:t>stratégique</a:t>
            </a:r>
            <a:r>
              <a:rPr lang="en-US" dirty="0"/>
              <a:t> de la </a:t>
            </a:r>
            <a:r>
              <a:rPr lang="en-US" dirty="0" err="1"/>
              <a:t>chaîne</a:t>
            </a:r>
            <a:r>
              <a:rPr lang="en-US" dirty="0"/>
              <a:t> </a:t>
            </a:r>
            <a:r>
              <a:rPr lang="en-US" dirty="0" err="1"/>
              <a:t>nationale</a:t>
            </a:r>
            <a:r>
              <a:rPr lang="en-US" dirty="0"/>
              <a:t> </a:t>
            </a:r>
            <a:r>
              <a:rPr lang="en-US" dirty="0" err="1"/>
              <a:t>d’approvisionnement</a:t>
            </a:r>
            <a:r>
              <a:rPr lang="en-US" dirty="0"/>
              <a:t> </a:t>
            </a:r>
            <a:r>
              <a:rPr lang="en-US" dirty="0" err="1"/>
              <a:t>en</a:t>
            </a:r>
            <a:r>
              <a:rPr lang="en-US" dirty="0"/>
              <a:t> </a:t>
            </a:r>
            <a:r>
              <a:rPr lang="en-US" dirty="0" err="1"/>
              <a:t>produits</a:t>
            </a:r>
            <a:r>
              <a:rPr lang="en-US" dirty="0"/>
              <a:t> de santé, 2017-2024”</a:t>
            </a:r>
          </a:p>
          <a:p>
            <a:pPr marL="171450" indent="-171450">
              <a:buFont typeface="Arial" panose="020B0604020202020204" pitchFamily="34" charset="0"/>
              <a:buChar char="•"/>
            </a:pPr>
            <a:r>
              <a:rPr lang="en-US" dirty="0">
                <a:ea typeface="Calibri" panose="020F0502020204030204" pitchFamily="34" charset="0"/>
                <a:cs typeface="Times New Roman" panose="02020603050405020304" pitchFamily="18" charset="0"/>
              </a:rPr>
              <a:t>Inform the country’s future strategic planning, policy and management and guide supply chain investments.</a:t>
            </a:r>
          </a:p>
          <a:p>
            <a:endParaRPr lang="en-US" dirty="0"/>
          </a:p>
          <a:p>
            <a:r>
              <a:rPr lang="en-US" b="1" dirty="0"/>
              <a:t>NSCA:</a:t>
            </a:r>
          </a:p>
          <a:p>
            <a:pPr marL="171450" indent="-171450">
              <a:buFont typeface="Arial" panose="020B0604020202020204" pitchFamily="34" charset="0"/>
              <a:buChar char="•"/>
            </a:pPr>
            <a:r>
              <a:rPr lang="en-US" dirty="0"/>
              <a:t>5 facility types, 150 total sites</a:t>
            </a:r>
          </a:p>
          <a:p>
            <a:pPr marL="171450" indent="-171450">
              <a:buFont typeface="Arial" panose="020B0604020202020204" pitchFamily="34" charset="0"/>
              <a:buChar char="•"/>
            </a:pPr>
            <a:r>
              <a:rPr lang="en-US" dirty="0"/>
              <a:t>All 38 prefectures</a:t>
            </a:r>
          </a:p>
          <a:p>
            <a:pPr marL="171450" indent="-171450">
              <a:buFont typeface="Arial" panose="020B0604020202020204" pitchFamily="34" charset="0"/>
              <a:buChar char="•"/>
            </a:pPr>
            <a:r>
              <a:rPr lang="en-US" dirty="0"/>
              <a:t>40 data collectors (advanced pharmacy students and </a:t>
            </a:r>
            <a:r>
              <a:rPr lang="en-US" dirty="0" err="1"/>
              <a:t>MoH</a:t>
            </a:r>
            <a:r>
              <a:rPr lang="en-US" dirty="0"/>
              <a:t> officials)</a:t>
            </a:r>
          </a:p>
          <a:p>
            <a:pPr marL="171450" indent="-171450">
              <a:buFont typeface="Arial" panose="020B0604020202020204" pitchFamily="34" charset="0"/>
              <a:buChar char="•"/>
            </a:pPr>
            <a:r>
              <a:rPr lang="en-US" dirty="0"/>
              <a:t>Core assessment team – 7 people</a:t>
            </a:r>
          </a:p>
        </p:txBody>
      </p:sp>
      <p:sp>
        <p:nvSpPr>
          <p:cNvPr id="4" name="Slide Number Placeholder 3"/>
          <p:cNvSpPr>
            <a:spLocks noGrp="1"/>
          </p:cNvSpPr>
          <p:nvPr>
            <p:ph type="sldNum" sz="quarter" idx="5"/>
          </p:nvPr>
        </p:nvSpPr>
        <p:spPr/>
        <p:txBody>
          <a:bodyPr/>
          <a:lstStyle/>
          <a:p>
            <a:fld id="{CD5D8AE4-A521-4C93-931F-3604DC391183}" type="slidenum">
              <a:rPr lang="en-US" smtClean="0"/>
              <a:t>7</a:t>
            </a:fld>
            <a:endParaRPr lang="en-US"/>
          </a:p>
        </p:txBody>
      </p:sp>
    </p:spTree>
    <p:extLst>
      <p:ext uri="{BB962C8B-B14F-4D97-AF65-F5344CB8AC3E}">
        <p14:creationId xmlns:p14="http://schemas.microsoft.com/office/powerpoint/2010/main" val="49234436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Action items:</a:t>
            </a:r>
          </a:p>
          <a:p>
            <a:pPr marL="171450" indent="-171450">
              <a:buFont typeface="Arial" panose="020B0604020202020204" pitchFamily="34" charset="0"/>
              <a:buChar char="•"/>
            </a:pPr>
            <a:r>
              <a:rPr lang="en-US" dirty="0"/>
              <a:t>Prioritization and sequencing</a:t>
            </a:r>
          </a:p>
          <a:p>
            <a:pPr marL="171450" indent="-171450">
              <a:buFont typeface="Arial" panose="020B0604020202020204" pitchFamily="34" charset="0"/>
              <a:buChar char="•"/>
            </a:pPr>
            <a:r>
              <a:rPr lang="en-US" dirty="0"/>
              <a:t>Funding training where existing capabilities are under used</a:t>
            </a:r>
          </a:p>
          <a:p>
            <a:pPr marL="171450" indent="-171450">
              <a:buFont typeface="Arial" panose="020B0604020202020204" pitchFamily="34" charset="0"/>
              <a:buChar char="•"/>
            </a:pPr>
            <a:r>
              <a:rPr lang="en-US" dirty="0"/>
              <a:t>Small changes, like formal job descriptions and provision of extent SOPs</a:t>
            </a:r>
          </a:p>
          <a:p>
            <a:pPr marL="171450" indent="-171450">
              <a:buFont typeface="Arial" panose="020B0604020202020204" pitchFamily="34" charset="0"/>
              <a:buChar char="•"/>
            </a:pPr>
            <a:r>
              <a:rPr lang="en-US" dirty="0"/>
              <a:t>Larger changes, like procurement reform, quality assurance, and waste management</a:t>
            </a:r>
          </a:p>
        </p:txBody>
      </p:sp>
      <p:sp>
        <p:nvSpPr>
          <p:cNvPr id="4" name="Slide Number Placeholder 3"/>
          <p:cNvSpPr>
            <a:spLocks noGrp="1"/>
          </p:cNvSpPr>
          <p:nvPr>
            <p:ph type="sldNum" sz="quarter" idx="5"/>
          </p:nvPr>
        </p:nvSpPr>
        <p:spPr/>
        <p:txBody>
          <a:bodyPr/>
          <a:lstStyle/>
          <a:p>
            <a:fld id="{CD5D8AE4-A521-4C93-931F-3604DC391183}" type="slidenum">
              <a:rPr lang="en-US" smtClean="0"/>
              <a:t>8</a:t>
            </a:fld>
            <a:endParaRPr lang="en-US"/>
          </a:p>
        </p:txBody>
      </p:sp>
    </p:spTree>
    <p:extLst>
      <p:ext uri="{BB962C8B-B14F-4D97-AF65-F5344CB8AC3E}">
        <p14:creationId xmlns:p14="http://schemas.microsoft.com/office/powerpoint/2010/main" val="420487765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CD5D8AE4-A521-4C93-931F-3604DC391183}" type="slidenum">
              <a:rPr lang="en-US" smtClean="0"/>
              <a:t>9</a:t>
            </a:fld>
            <a:endParaRPr lang="en-US"/>
          </a:p>
        </p:txBody>
      </p:sp>
    </p:spTree>
    <p:extLst>
      <p:ext uri="{BB962C8B-B14F-4D97-AF65-F5344CB8AC3E}">
        <p14:creationId xmlns:p14="http://schemas.microsoft.com/office/powerpoint/2010/main" val="79425640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Font typeface="Arial" panose="020B0604020202020204" pitchFamily="34" charset="0"/>
              <a:buNone/>
            </a:pPr>
            <a:r>
              <a:rPr lang="en-US" sz="1800" dirty="0"/>
              <a:t>Context</a:t>
            </a:r>
          </a:p>
          <a:p>
            <a:pPr marL="285750" lvl="0" indent="-285750">
              <a:buFont typeface="Arial" panose="020B0604020202020204" pitchFamily="34" charset="0"/>
              <a:buChar char="•"/>
            </a:pPr>
            <a:r>
              <a:rPr lang="en-US" sz="1800" dirty="0"/>
              <a:t>The Ghana Ministry of Health developed their first Supply Chain Master Plan (SCMP) in 2015.</a:t>
            </a:r>
          </a:p>
          <a:p>
            <a:pPr marL="285750" lvl="0" indent="-285750">
              <a:buFont typeface="Arial" panose="020B0604020202020204" pitchFamily="34" charset="0"/>
              <a:buChar char="•"/>
            </a:pPr>
            <a:r>
              <a:rPr lang="en-US" sz="1800" dirty="0"/>
              <a:t>The Ghana MOH SCMP (2016-2020) was designed to guide implementation of key interventions aimed at strategic reform of the supply chain.</a:t>
            </a:r>
          </a:p>
          <a:p>
            <a:pPr marL="285750" lvl="0" indent="-285750">
              <a:buFont typeface="Arial" panose="020B0604020202020204" pitchFamily="34" charset="0"/>
              <a:buChar char="•"/>
            </a:pPr>
            <a:r>
              <a:rPr lang="en-US" sz="1800" dirty="0"/>
              <a:t>As the plan is set to mature in 2020, there is a need to assess progress to date on implementation activities</a:t>
            </a:r>
          </a:p>
          <a:p>
            <a:pPr marL="285750" lvl="0" indent="-285750">
              <a:buFont typeface="Arial" panose="020B0604020202020204" pitchFamily="34" charset="0"/>
              <a:buChar char="•"/>
            </a:pPr>
            <a:r>
              <a:rPr lang="en-US" sz="1800" dirty="0"/>
              <a:t>Ghana is also currently rolling out nationwide Logistics Management Information System (LMIS) for the health system</a:t>
            </a:r>
          </a:p>
          <a:p>
            <a:pPr marL="285750" lvl="0" indent="-285750">
              <a:buFont typeface="Arial" panose="020B0604020202020204" pitchFamily="34" charset="0"/>
              <a:buChar char="•"/>
            </a:pPr>
            <a:r>
              <a:rPr lang="en-US" sz="1800" dirty="0"/>
              <a:t>In addition to identifying progress to date on key implementation areas, there is a need to set a comprehensive baseline for the LMIS activity, to enable measurement of return on investment in 3 years time.</a:t>
            </a:r>
          </a:p>
          <a:p>
            <a:pPr marL="285750" lvl="0" indent="-285750">
              <a:buFont typeface="Arial" panose="020B0604020202020204" pitchFamily="34" charset="0"/>
              <a:buChar char="•"/>
            </a:pPr>
            <a:endParaRPr lang="en-US" sz="1800" dirty="0"/>
          </a:p>
          <a:p>
            <a:r>
              <a:rPr lang="en-US" dirty="0"/>
              <a:t>Objectives:</a:t>
            </a:r>
          </a:p>
          <a:p>
            <a:pPr marL="171450" lvl="0" indent="-171450">
              <a:buFont typeface="Arial" panose="020B0604020202020204" pitchFamily="34" charset="0"/>
              <a:buChar char="•"/>
            </a:pPr>
            <a:r>
              <a:rPr lang="en-US" dirty="0"/>
              <a:t>Analyze and measure the performance, operational capacity, maturity, and capability of the national public sector-financed health commodity supply chain</a:t>
            </a:r>
          </a:p>
          <a:p>
            <a:pPr marL="171450" lvl="0" indent="-171450">
              <a:buFont typeface="Arial" panose="020B0604020202020204" pitchFamily="34" charset="0"/>
              <a:buChar char="•"/>
            </a:pPr>
            <a:r>
              <a:rPr lang="en-US" dirty="0"/>
              <a:t>Identify progress to date on key technical areas outlined in the SCMP (2016-2020) and gaps in implementation progress</a:t>
            </a:r>
          </a:p>
          <a:p>
            <a:pPr marL="171450" lvl="0" indent="-171450">
              <a:buFont typeface="Arial" panose="020B0604020202020204" pitchFamily="34" charset="0"/>
              <a:buChar char="•"/>
            </a:pPr>
            <a:r>
              <a:rPr lang="en-US" dirty="0"/>
              <a:t>Develop a comprehensive baseline of stock availability and logistics data quality for the LMIS implementation activity</a:t>
            </a:r>
          </a:p>
          <a:p>
            <a:pPr marL="171450" lvl="0" indent="-171450">
              <a:buFont typeface="Arial" panose="020B0604020202020204" pitchFamily="34" charset="0"/>
              <a:buChar char="•"/>
            </a:pPr>
            <a:r>
              <a:rPr lang="en-US" dirty="0"/>
              <a:t>Serve as a sole “source of truth” and strong quantitative basis to inform development of the next SCMP (2021-2025)</a:t>
            </a:r>
          </a:p>
          <a:p>
            <a:pPr marL="0" lvl="0" indent="0">
              <a:buFont typeface="Arial" panose="020B0604020202020204" pitchFamily="34" charset="0"/>
              <a:buNone/>
            </a:pPr>
            <a:endParaRPr lang="en-US" dirty="0"/>
          </a:p>
          <a:p>
            <a:pPr marL="0" lvl="0" indent="0">
              <a:buFont typeface="Arial" panose="020B0604020202020204" pitchFamily="34" charset="0"/>
              <a:buNone/>
            </a:pPr>
            <a:r>
              <a:rPr lang="en-US" b="1" dirty="0"/>
              <a:t>Largest NSCA to-date</a:t>
            </a:r>
          </a:p>
          <a:p>
            <a:pPr marL="171450" lvl="0" indent="-171450">
              <a:buFont typeface="Arial" panose="020B0604020202020204" pitchFamily="34" charset="0"/>
              <a:buChar char="•"/>
            </a:pPr>
            <a:r>
              <a:rPr lang="en-US" dirty="0"/>
              <a:t>63 data collectors (pharmacists and supply chain officers)</a:t>
            </a:r>
          </a:p>
          <a:p>
            <a:pPr marL="171450" lvl="0" indent="-171450">
              <a:buFont typeface="Arial" panose="020B0604020202020204" pitchFamily="34" charset="0"/>
              <a:buChar char="•"/>
            </a:pPr>
            <a:r>
              <a:rPr lang="en-US" dirty="0"/>
              <a:t>9 facility types + 248 sites</a:t>
            </a:r>
          </a:p>
          <a:p>
            <a:pPr marL="171450" lvl="0" indent="-171450">
              <a:buFont typeface="Arial" panose="020B0604020202020204" pitchFamily="34" charset="0"/>
              <a:buChar char="•"/>
            </a:pPr>
            <a:r>
              <a:rPr lang="en-US" dirty="0"/>
              <a:t>55 central-level interviews with key informants</a:t>
            </a:r>
          </a:p>
          <a:p>
            <a:pPr marL="171450" lvl="0" indent="-171450">
              <a:buFont typeface="Arial" panose="020B0604020202020204" pitchFamily="34" charset="0"/>
              <a:buChar char="•"/>
            </a:pPr>
            <a:r>
              <a:rPr lang="en-US" dirty="0"/>
              <a:t>10 KPIs, including stock data on 11 tracer commodities and procurement on 6.</a:t>
            </a:r>
          </a:p>
          <a:p>
            <a:pPr marL="171450" lvl="0" indent="-171450">
              <a:buFont typeface="Arial" panose="020B0604020202020204" pitchFamily="34" charset="0"/>
              <a:buChar char="•"/>
            </a:pPr>
            <a:r>
              <a:rPr lang="en-US" dirty="0"/>
              <a:t>11 person core assessment team</a:t>
            </a:r>
          </a:p>
          <a:p>
            <a:pPr marL="171450" lvl="0" indent="-171450">
              <a:buFont typeface="Arial" panose="020B0604020202020204" pitchFamily="34" charset="0"/>
              <a:buChar char="•"/>
            </a:pPr>
            <a:endParaRPr lang="en-US" dirty="0"/>
          </a:p>
          <a:p>
            <a:r>
              <a:rPr lang="en-US" b="1" dirty="0"/>
              <a:t>Conclusions:</a:t>
            </a:r>
          </a:p>
          <a:p>
            <a:pPr marL="171450" indent="-171450">
              <a:buFont typeface="Arial" panose="020B0604020202020204" pitchFamily="34" charset="0"/>
              <a:buChar char="•"/>
            </a:pPr>
            <a:r>
              <a:rPr lang="en-US" dirty="0"/>
              <a:t>Funding and procurement practices a key risk.  Extremely diffused system strains adherence to policies.</a:t>
            </a:r>
          </a:p>
          <a:p>
            <a:pPr marL="171450" indent="-171450">
              <a:buFont typeface="Arial" panose="020B0604020202020204" pitchFamily="34" charset="0"/>
              <a:buChar char="•"/>
            </a:pPr>
            <a:r>
              <a:rPr lang="en-US" dirty="0"/>
              <a:t>Information complex.  Working to transition to single system.  Identified great opportunities for improvement, but performance gains will require sufficient investment in rollout/training before capabilities fully utilized.</a:t>
            </a:r>
          </a:p>
          <a:p>
            <a:pPr marL="171450" indent="-171450">
              <a:buFont typeface="Arial" panose="020B0604020202020204" pitchFamily="34" charset="0"/>
              <a:buChar char="•"/>
            </a:pPr>
            <a:r>
              <a:rPr lang="en-US" dirty="0"/>
              <a:t>Complexity at the top.</a:t>
            </a:r>
          </a:p>
          <a:p>
            <a:pPr marL="171450" indent="-171450">
              <a:buFont typeface="Arial" panose="020B0604020202020204" pitchFamily="34" charset="0"/>
              <a:buChar char="•"/>
            </a:pPr>
            <a:r>
              <a:rPr lang="en-US" dirty="0"/>
              <a:t>Distribution ad hoc.</a:t>
            </a:r>
          </a:p>
          <a:p>
            <a:pPr marL="171450" indent="-171450">
              <a:buFont typeface="Arial" panose="020B0604020202020204" pitchFamily="34" charset="0"/>
              <a:buChar char="•"/>
            </a:pPr>
            <a:r>
              <a:rPr lang="en-US" dirty="0"/>
              <a:t>QA and WM are overlooked</a:t>
            </a:r>
          </a:p>
          <a:p>
            <a:pPr marL="171450" indent="-171450">
              <a:buFont typeface="Arial" panose="020B0604020202020204" pitchFamily="34" charset="0"/>
              <a:buChar char="•"/>
            </a:pPr>
            <a:r>
              <a:rPr lang="en-US" dirty="0"/>
              <a:t>HR concerns – supply chain positions undervalued and understaffed, especially at lower levels</a:t>
            </a:r>
          </a:p>
          <a:p>
            <a:endParaRPr lang="en-US" dirty="0"/>
          </a:p>
          <a:p>
            <a:r>
              <a:rPr lang="en-US" dirty="0"/>
              <a:t>Impact:</a:t>
            </a:r>
          </a:p>
          <a:p>
            <a:endParaRPr lang="en-US" dirty="0"/>
          </a:p>
          <a:p>
            <a:endParaRPr lang="en-US" dirty="0"/>
          </a:p>
        </p:txBody>
      </p:sp>
      <p:sp>
        <p:nvSpPr>
          <p:cNvPr id="4" name="Slide Number Placeholder 3"/>
          <p:cNvSpPr>
            <a:spLocks noGrp="1"/>
          </p:cNvSpPr>
          <p:nvPr>
            <p:ph type="sldNum" sz="quarter" idx="5"/>
          </p:nvPr>
        </p:nvSpPr>
        <p:spPr/>
        <p:txBody>
          <a:bodyPr/>
          <a:lstStyle/>
          <a:p>
            <a:fld id="{CD5D8AE4-A521-4C93-931F-3604DC391183}" type="slidenum">
              <a:rPr lang="en-US" smtClean="0"/>
              <a:t>10</a:t>
            </a:fld>
            <a:endParaRPr lang="en-US"/>
          </a:p>
        </p:txBody>
      </p:sp>
    </p:spTree>
    <p:extLst>
      <p:ext uri="{BB962C8B-B14F-4D97-AF65-F5344CB8AC3E}">
        <p14:creationId xmlns:p14="http://schemas.microsoft.com/office/powerpoint/2010/main" val="286047683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Action items:</a:t>
            </a:r>
          </a:p>
          <a:p>
            <a:pPr marL="171450" indent="-171450">
              <a:buFont typeface="Arial" panose="020B0604020202020204" pitchFamily="34" charset="0"/>
              <a:buChar char="•"/>
            </a:pPr>
            <a:r>
              <a:rPr lang="en-US" dirty="0"/>
              <a:t>Prioritization and sequencing</a:t>
            </a:r>
          </a:p>
          <a:p>
            <a:pPr marL="171450" indent="-171450">
              <a:buFont typeface="Arial" panose="020B0604020202020204" pitchFamily="34" charset="0"/>
              <a:buChar char="•"/>
            </a:pPr>
            <a:r>
              <a:rPr lang="en-US" dirty="0"/>
              <a:t>Funding training where existing capabilities are under used</a:t>
            </a:r>
          </a:p>
          <a:p>
            <a:pPr marL="171450" indent="-171450">
              <a:buFont typeface="Arial" panose="020B0604020202020204" pitchFamily="34" charset="0"/>
              <a:buChar char="•"/>
            </a:pPr>
            <a:r>
              <a:rPr lang="en-US" dirty="0"/>
              <a:t>Small changes, like formal job descriptions and provision of extent SOPs</a:t>
            </a:r>
          </a:p>
          <a:p>
            <a:pPr marL="171450" indent="-171450">
              <a:buFont typeface="Arial" panose="020B0604020202020204" pitchFamily="34" charset="0"/>
              <a:buChar char="•"/>
            </a:pPr>
            <a:r>
              <a:rPr lang="en-US" dirty="0"/>
              <a:t>Larger changes, like procurement reform, quality assurance, and waste management</a:t>
            </a:r>
          </a:p>
        </p:txBody>
      </p:sp>
      <p:sp>
        <p:nvSpPr>
          <p:cNvPr id="4" name="Slide Number Placeholder 3"/>
          <p:cNvSpPr>
            <a:spLocks noGrp="1"/>
          </p:cNvSpPr>
          <p:nvPr>
            <p:ph type="sldNum" sz="quarter" idx="5"/>
          </p:nvPr>
        </p:nvSpPr>
        <p:spPr/>
        <p:txBody>
          <a:bodyPr/>
          <a:lstStyle/>
          <a:p>
            <a:fld id="{CD5D8AE4-A521-4C93-931F-3604DC391183}" type="slidenum">
              <a:rPr lang="en-US" smtClean="0"/>
              <a:t>11</a:t>
            </a:fld>
            <a:endParaRPr lang="en-US"/>
          </a:p>
        </p:txBody>
      </p:sp>
    </p:spTree>
    <p:extLst>
      <p:ext uri="{BB962C8B-B14F-4D97-AF65-F5344CB8AC3E}">
        <p14:creationId xmlns:p14="http://schemas.microsoft.com/office/powerpoint/2010/main" val="395807520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CD5D8AE4-A521-4C93-931F-3604DC391183}" type="slidenum">
              <a:rPr lang="en-US" smtClean="0"/>
              <a:t>12</a:t>
            </a:fld>
            <a:endParaRPr lang="en-US"/>
          </a:p>
        </p:txBody>
      </p:sp>
    </p:spTree>
    <p:extLst>
      <p:ext uri="{BB962C8B-B14F-4D97-AF65-F5344CB8AC3E}">
        <p14:creationId xmlns:p14="http://schemas.microsoft.com/office/powerpoint/2010/main" val="209659008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Once again, there are three components to the NSCA assessment</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1.  Supply Chain Mapping – kicks off the assessment; collect detailed information on the roles,  responsibilities, and relationships in the public health supply chain system; cultivates stakeholder buy in to the outcomes of the assessment</a:t>
            </a:r>
          </a:p>
          <a:p>
            <a:pPr marL="628650" lvl="1" indent="-171450">
              <a:buFont typeface="Arial" panose="020B0604020202020204" pitchFamily="34" charset="0"/>
              <a:buChar char="•"/>
            </a:pPr>
            <a:r>
              <a:rPr lang="en-US" i="0" dirty="0"/>
              <a:t>2.  A Capability Maturity Model questionnaire – where we will measure the </a:t>
            </a:r>
            <a:r>
              <a:rPr lang="en-US" b="1" i="0" dirty="0"/>
              <a:t>capability</a:t>
            </a:r>
            <a:r>
              <a:rPr lang="en-US" b="0" i="0" dirty="0"/>
              <a:t> (emphasize key word!) and functionality of the health supply chain</a:t>
            </a:r>
            <a:endParaRPr lang="en-US" b="1" i="0" dirty="0"/>
          </a:p>
          <a:p>
            <a:pPr marL="628650" lvl="1" indent="-171450">
              <a:buFont typeface="Arial" panose="020B0604020202020204" pitchFamily="34" charset="0"/>
              <a:buChar char="•"/>
            </a:pPr>
            <a:r>
              <a:rPr lang="en-US" i="0" dirty="0"/>
              <a:t>3.  Key Performance Indicators – where we will measure the </a:t>
            </a:r>
            <a:r>
              <a:rPr lang="en-US" b="1" i="0" dirty="0"/>
              <a:t>performance </a:t>
            </a:r>
            <a:r>
              <a:rPr lang="en-US" b="0" i="0" dirty="0"/>
              <a:t>of the supply chain</a:t>
            </a:r>
          </a:p>
          <a:p>
            <a:pPr marL="0" lvl="0" indent="0">
              <a:buFont typeface="Arial" panose="020B0604020202020204" pitchFamily="34" charset="0"/>
              <a:buNone/>
            </a:pPr>
            <a:endParaRPr lang="en-US" b="0" i="1" dirty="0"/>
          </a:p>
          <a:p>
            <a:pPr marL="0" lvl="0" indent="0">
              <a:buFont typeface="Arial" panose="020B0604020202020204" pitchFamily="34" charset="0"/>
              <a:buNone/>
            </a:pPr>
            <a:r>
              <a:rPr lang="en-US" b="0" i="0" dirty="0"/>
              <a:t>The last two parts are starred because that’s what we’ll be working on together over the next three weeks.</a:t>
            </a:r>
          </a:p>
          <a:p>
            <a:pPr marL="0" lvl="0" indent="0">
              <a:buFont typeface="Arial" panose="020B0604020202020204" pitchFamily="34" charset="0"/>
              <a:buNone/>
            </a:pPr>
            <a:endParaRPr lang="en-US" b="0" i="0" dirty="0"/>
          </a:p>
          <a:p>
            <a:pPr marL="0" lvl="0" indent="0">
              <a:buFont typeface="Arial" panose="020B0604020202020204" pitchFamily="34" charset="0"/>
              <a:buNone/>
            </a:pPr>
            <a:r>
              <a:rPr lang="en-US" b="0" i="0" dirty="0"/>
              <a:t>Let’s unpack these in a bit more detail…</a:t>
            </a:r>
            <a:endParaRPr lang="en-US" i="0" dirty="0"/>
          </a:p>
          <a:p>
            <a:endParaRPr lang="en-US" dirty="0"/>
          </a:p>
        </p:txBody>
      </p:sp>
      <p:sp>
        <p:nvSpPr>
          <p:cNvPr id="4" name="Slide Number Placeholder 3"/>
          <p:cNvSpPr>
            <a:spLocks noGrp="1"/>
          </p:cNvSpPr>
          <p:nvPr>
            <p:ph type="sldNum" sz="quarter" idx="5"/>
          </p:nvPr>
        </p:nvSpPr>
        <p:spPr/>
        <p:txBody>
          <a:bodyPr/>
          <a:lstStyle/>
          <a:p>
            <a:fld id="{CD5D8AE4-A521-4C93-931F-3604DC391183}" type="slidenum">
              <a:rPr lang="en-US" smtClean="0"/>
              <a:t>13</a:t>
            </a:fld>
            <a:endParaRPr lang="en-US"/>
          </a:p>
        </p:txBody>
      </p:sp>
    </p:spTree>
    <p:extLst>
      <p:ext uri="{BB962C8B-B14F-4D97-AF65-F5344CB8AC3E}">
        <p14:creationId xmlns:p14="http://schemas.microsoft.com/office/powerpoint/2010/main" val="2657301150"/>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over - Full Photo">
    <p:bg>
      <p:bgPr>
        <a:solidFill>
          <a:schemeClr val="tx1"/>
        </a:solidFill>
        <a:effectLst/>
      </p:bgPr>
    </p:bg>
    <p:spTree>
      <p:nvGrpSpPr>
        <p:cNvPr id="1" name=""/>
        <p:cNvGrpSpPr/>
        <p:nvPr/>
      </p:nvGrpSpPr>
      <p:grpSpPr>
        <a:xfrm>
          <a:off x="0" y="0"/>
          <a:ext cx="0" cy="0"/>
          <a:chOff x="0" y="0"/>
          <a:chExt cx="0" cy="0"/>
        </a:xfrm>
      </p:grpSpPr>
      <p:pic>
        <p:nvPicPr>
          <p:cNvPr id="19" name="Picture Placeholder 9"/>
          <p:cNvPicPr>
            <a:picLocks noChangeAspect="1"/>
          </p:cNvPicPr>
          <p:nvPr userDrawn="1"/>
        </p:nvPicPr>
        <p:blipFill rotWithShape="1">
          <a:blip r:embed="rId2" cstate="print">
            <a:extLst>
              <a:ext uri="{28A0092B-C50C-407E-A947-70E740481C1C}">
                <a14:useLocalDpi xmlns:a14="http://schemas.microsoft.com/office/drawing/2010/main"/>
              </a:ext>
            </a:extLst>
          </a:blip>
          <a:srcRect/>
          <a:stretch/>
        </p:blipFill>
        <p:spPr>
          <a:xfrm>
            <a:off x="203201" y="203683"/>
            <a:ext cx="11785599" cy="6450636"/>
          </a:xfrm>
          <a:prstGeom prst="rect">
            <a:avLst/>
          </a:prstGeom>
        </p:spPr>
      </p:pic>
      <p:sp>
        <p:nvSpPr>
          <p:cNvPr id="9" name="Date Placeholder 3"/>
          <p:cNvSpPr>
            <a:spLocks noGrp="1"/>
          </p:cNvSpPr>
          <p:nvPr>
            <p:ph type="dt" sz="half" idx="2"/>
          </p:nvPr>
        </p:nvSpPr>
        <p:spPr>
          <a:xfrm>
            <a:off x="203200" y="6423933"/>
            <a:ext cx="2844800" cy="214546"/>
          </a:xfrm>
          <a:prstGeom prst="rect">
            <a:avLst/>
          </a:prstGeom>
        </p:spPr>
        <p:txBody>
          <a:bodyPr vert="horz" lIns="91440" tIns="45720" rIns="91440" bIns="45720" rtlCol="0" anchor="ctr">
            <a:spAutoFit/>
          </a:bodyPr>
          <a:lstStyle>
            <a:lvl1pPr algn="l">
              <a:defRPr sz="794" b="0" i="0">
                <a:solidFill>
                  <a:srgbClr val="FFFFFF"/>
                </a:solidFill>
                <a:latin typeface="Gill Sans MT"/>
                <a:cs typeface="Gill Sans MT"/>
              </a:defRPr>
            </a:lvl1pPr>
          </a:lstStyle>
          <a:p>
            <a:fld id="{40C00456-721A-A94C-800A-D5E7EE91C160}" type="datetime1">
              <a:rPr lang="en-US" smtClean="0"/>
              <a:pPr/>
              <a:t>11/11/2019</a:t>
            </a:fld>
            <a:endParaRPr lang="en-US" dirty="0"/>
          </a:p>
        </p:txBody>
      </p:sp>
      <p:sp>
        <p:nvSpPr>
          <p:cNvPr id="10" name="Footer Placeholder 4"/>
          <p:cNvSpPr>
            <a:spLocks noGrp="1"/>
          </p:cNvSpPr>
          <p:nvPr>
            <p:ph type="ftr" sz="quarter" idx="3"/>
          </p:nvPr>
        </p:nvSpPr>
        <p:spPr>
          <a:xfrm>
            <a:off x="4165600" y="6423933"/>
            <a:ext cx="3860800" cy="214546"/>
          </a:xfrm>
          <a:prstGeom prst="rect">
            <a:avLst/>
          </a:prstGeom>
        </p:spPr>
        <p:txBody>
          <a:bodyPr vert="horz" lIns="91440" tIns="45720" rIns="91440" bIns="45720" rtlCol="0" anchor="ctr">
            <a:spAutoFit/>
          </a:bodyPr>
          <a:lstStyle>
            <a:lvl1pPr algn="ctr">
              <a:defRPr sz="794" b="0" i="0">
                <a:solidFill>
                  <a:srgbClr val="FFFFFF"/>
                </a:solidFill>
                <a:latin typeface="Gill Sans MT"/>
                <a:cs typeface="Gill Sans MT"/>
              </a:defRPr>
            </a:lvl1pPr>
          </a:lstStyle>
          <a:p>
            <a:r>
              <a:rPr lang="en-US" dirty="0"/>
              <a:t>FOOTER GOES HERE</a:t>
            </a:r>
          </a:p>
        </p:txBody>
      </p:sp>
      <p:sp>
        <p:nvSpPr>
          <p:cNvPr id="11" name="Slide Number Placeholder 5"/>
          <p:cNvSpPr>
            <a:spLocks noGrp="1"/>
          </p:cNvSpPr>
          <p:nvPr>
            <p:ph type="sldNum" sz="quarter" idx="4"/>
          </p:nvPr>
        </p:nvSpPr>
        <p:spPr>
          <a:xfrm>
            <a:off x="9144000" y="6423933"/>
            <a:ext cx="2844800" cy="214546"/>
          </a:xfrm>
          <a:prstGeom prst="rect">
            <a:avLst/>
          </a:prstGeom>
        </p:spPr>
        <p:txBody>
          <a:bodyPr vert="horz" lIns="91440" tIns="45720" rIns="91440" bIns="45720" rtlCol="0" anchor="ctr">
            <a:spAutoFit/>
          </a:bodyPr>
          <a:lstStyle>
            <a:lvl1pPr algn="r">
              <a:defRPr sz="794" b="0" i="0">
                <a:solidFill>
                  <a:srgbClr val="FFFFFF"/>
                </a:solidFill>
                <a:latin typeface="Gill Sans MT"/>
                <a:cs typeface="Gill Sans MT"/>
              </a:defRPr>
            </a:lvl1pPr>
          </a:lstStyle>
          <a:p>
            <a:fld id="{42782948-4DBE-204D-AB9E-B65E067054AE}" type="slidenum">
              <a:rPr lang="en-US" smtClean="0"/>
              <a:pPr/>
              <a:t>‹#›</a:t>
            </a:fld>
            <a:endParaRPr lang="en-US" dirty="0"/>
          </a:p>
        </p:txBody>
      </p:sp>
      <p:sp>
        <p:nvSpPr>
          <p:cNvPr id="12" name="Title 1"/>
          <p:cNvSpPr>
            <a:spLocks noGrp="1"/>
          </p:cNvSpPr>
          <p:nvPr>
            <p:ph type="ctrTitle" hasCustomPrompt="1"/>
          </p:nvPr>
        </p:nvSpPr>
        <p:spPr>
          <a:xfrm>
            <a:off x="914400" y="2118715"/>
            <a:ext cx="5181600" cy="1600200"/>
          </a:xfrm>
          <a:effectLst>
            <a:outerShdw blurRad="254000" dir="2700000" algn="tl" rotWithShape="0">
              <a:srgbClr val="000000">
                <a:alpha val="20000"/>
              </a:srgbClr>
            </a:outerShdw>
          </a:effectLst>
        </p:spPr>
        <p:txBody>
          <a:bodyPr anchor="b" anchorCtr="0">
            <a:normAutofit/>
          </a:bodyPr>
          <a:lstStyle>
            <a:lvl1pPr>
              <a:defRPr sz="3174">
                <a:solidFill>
                  <a:schemeClr val="bg1"/>
                </a:solidFill>
              </a:defRPr>
            </a:lvl1pPr>
          </a:lstStyle>
          <a:p>
            <a:r>
              <a:rPr lang="en-US" dirty="0"/>
              <a:t>CLICK TO EDIT MASTER TITLE STYLE</a:t>
            </a:r>
          </a:p>
        </p:txBody>
      </p:sp>
      <p:sp>
        <p:nvSpPr>
          <p:cNvPr id="13" name="Subtitle 2"/>
          <p:cNvSpPr>
            <a:spLocks noGrp="1"/>
          </p:cNvSpPr>
          <p:nvPr>
            <p:ph type="subTitle" idx="1" hasCustomPrompt="1"/>
          </p:nvPr>
        </p:nvSpPr>
        <p:spPr>
          <a:xfrm>
            <a:off x="914400" y="4146997"/>
            <a:ext cx="4572000" cy="1600200"/>
          </a:xfrm>
          <a:effectLst>
            <a:outerShdw blurRad="254000" dir="5400000" algn="tl" rotWithShape="0">
              <a:srgbClr val="000000">
                <a:alpha val="40000"/>
              </a:srgbClr>
            </a:outerShdw>
          </a:effectLst>
        </p:spPr>
        <p:txBody>
          <a:bodyPr>
            <a:normAutofit/>
          </a:bodyPr>
          <a:lstStyle>
            <a:lvl1pPr marL="0" indent="0" algn="l">
              <a:buNone/>
              <a:defRPr sz="2116">
                <a:solidFill>
                  <a:schemeClr val="bg1"/>
                </a:solidFill>
              </a:defRPr>
            </a:lvl1pPr>
            <a:lvl2pPr marL="604738" indent="0" algn="ctr">
              <a:buNone/>
              <a:defRPr>
                <a:solidFill>
                  <a:schemeClr val="tx1">
                    <a:tint val="75000"/>
                  </a:schemeClr>
                </a:solidFill>
              </a:defRPr>
            </a:lvl2pPr>
            <a:lvl3pPr marL="1209477" indent="0" algn="ctr">
              <a:buNone/>
              <a:defRPr>
                <a:solidFill>
                  <a:schemeClr val="tx1">
                    <a:tint val="75000"/>
                  </a:schemeClr>
                </a:solidFill>
              </a:defRPr>
            </a:lvl3pPr>
            <a:lvl4pPr marL="1814215" indent="0" algn="ctr">
              <a:buNone/>
              <a:defRPr>
                <a:solidFill>
                  <a:schemeClr val="tx1">
                    <a:tint val="75000"/>
                  </a:schemeClr>
                </a:solidFill>
              </a:defRPr>
            </a:lvl4pPr>
            <a:lvl5pPr marL="2418954" indent="0" algn="ctr">
              <a:buNone/>
              <a:defRPr>
                <a:solidFill>
                  <a:schemeClr val="tx1">
                    <a:tint val="75000"/>
                  </a:schemeClr>
                </a:solidFill>
              </a:defRPr>
            </a:lvl5pPr>
            <a:lvl6pPr marL="3023692" indent="0" algn="ctr">
              <a:buNone/>
              <a:defRPr>
                <a:solidFill>
                  <a:schemeClr val="tx1">
                    <a:tint val="75000"/>
                  </a:schemeClr>
                </a:solidFill>
              </a:defRPr>
            </a:lvl6pPr>
            <a:lvl7pPr marL="3628431" indent="0" algn="ctr">
              <a:buNone/>
              <a:defRPr>
                <a:solidFill>
                  <a:schemeClr val="tx1">
                    <a:tint val="75000"/>
                  </a:schemeClr>
                </a:solidFill>
              </a:defRPr>
            </a:lvl7pPr>
            <a:lvl8pPr marL="4233169" indent="0" algn="ctr">
              <a:buNone/>
              <a:defRPr>
                <a:solidFill>
                  <a:schemeClr val="tx1">
                    <a:tint val="75000"/>
                  </a:schemeClr>
                </a:solidFill>
              </a:defRPr>
            </a:lvl8pPr>
            <a:lvl9pPr marL="4837908" indent="0" algn="ctr">
              <a:buNone/>
              <a:defRPr>
                <a:solidFill>
                  <a:schemeClr val="tx1">
                    <a:tint val="75000"/>
                  </a:schemeClr>
                </a:solidFill>
              </a:defRPr>
            </a:lvl9pPr>
          </a:lstStyle>
          <a:p>
            <a:r>
              <a:rPr lang="en-US" dirty="0"/>
              <a:t>CLICK TO EDIT MASTER SUBTITLE STYLE</a:t>
            </a:r>
          </a:p>
        </p:txBody>
      </p:sp>
      <p:cxnSp>
        <p:nvCxnSpPr>
          <p:cNvPr id="14" name="Straight Connector 13"/>
          <p:cNvCxnSpPr/>
          <p:nvPr userDrawn="1"/>
        </p:nvCxnSpPr>
        <p:spPr>
          <a:xfrm>
            <a:off x="995680" y="3932955"/>
            <a:ext cx="426720" cy="0"/>
          </a:xfrm>
          <a:prstGeom prst="line">
            <a:avLst/>
          </a:prstGeom>
          <a:ln w="19050">
            <a:solidFill>
              <a:srgbClr val="FFFFFF"/>
            </a:solidFill>
          </a:ln>
          <a:effectLst>
            <a:outerShdw blurRad="254000" dir="2700000" algn="tl" rotWithShape="0">
              <a:srgbClr val="000000">
                <a:alpha val="40000"/>
              </a:srgbClr>
            </a:outerShdw>
          </a:effectLst>
        </p:spPr>
        <p:style>
          <a:lnRef idx="2">
            <a:schemeClr val="accent1"/>
          </a:lnRef>
          <a:fillRef idx="0">
            <a:schemeClr val="accent1"/>
          </a:fillRef>
          <a:effectRef idx="1">
            <a:schemeClr val="accent1"/>
          </a:effectRef>
          <a:fontRef idx="minor">
            <a:schemeClr val="tx1"/>
          </a:fontRef>
        </p:style>
      </p:cxnSp>
      <p:sp>
        <p:nvSpPr>
          <p:cNvPr id="5" name="Text Placeholder 4"/>
          <p:cNvSpPr>
            <a:spLocks noGrp="1"/>
          </p:cNvSpPr>
          <p:nvPr>
            <p:ph type="body" sz="quarter" idx="12" hasCustomPrompt="1"/>
          </p:nvPr>
        </p:nvSpPr>
        <p:spPr>
          <a:xfrm rot="16200000">
            <a:off x="10494089" y="1468008"/>
            <a:ext cx="2743200" cy="214546"/>
          </a:xfrm>
        </p:spPr>
        <p:txBody>
          <a:bodyPr>
            <a:spAutoFit/>
          </a:bodyPr>
          <a:lstStyle>
            <a:lvl1pPr marL="0" indent="0" algn="r">
              <a:buNone/>
              <a:defRPr sz="794" baseline="0">
                <a:solidFill>
                  <a:schemeClr val="bg1"/>
                </a:solidFill>
              </a:defRPr>
            </a:lvl1pPr>
            <a:lvl2pPr marL="304468" indent="0">
              <a:buNone/>
              <a:defRPr sz="2381">
                <a:solidFill>
                  <a:schemeClr val="bg1"/>
                </a:solidFill>
              </a:defRPr>
            </a:lvl2pPr>
            <a:lvl3pPr marL="608938" indent="0">
              <a:buNone/>
              <a:defRPr sz="2116">
                <a:solidFill>
                  <a:schemeClr val="bg1"/>
                </a:solidFill>
              </a:defRPr>
            </a:lvl3pPr>
            <a:lvl4pPr marL="905007" indent="0">
              <a:buNone/>
              <a:defRPr sz="1852">
                <a:solidFill>
                  <a:schemeClr val="bg1"/>
                </a:solidFill>
              </a:defRPr>
            </a:lvl4pPr>
            <a:lvl5pPr marL="1356462" indent="0">
              <a:buNone/>
              <a:defRPr sz="1587">
                <a:solidFill>
                  <a:schemeClr val="bg1"/>
                </a:solidFill>
              </a:defRPr>
            </a:lvl5pPr>
          </a:lstStyle>
          <a:p>
            <a:pPr lvl="0"/>
            <a:r>
              <a:rPr lang="en-US" dirty="0"/>
              <a:t>ADD PHOTO CREDIT HERE</a:t>
            </a:r>
          </a:p>
        </p:txBody>
      </p:sp>
      <p:pic>
        <p:nvPicPr>
          <p:cNvPr id="16" name="Picture 1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913025" y="753866"/>
            <a:ext cx="1826231" cy="543508"/>
          </a:xfrm>
          <a:prstGeom prst="rect">
            <a:avLst/>
          </a:prstGeom>
          <a:effectLst>
            <a:outerShdw blurRad="254000" dir="2700000" algn="tl" rotWithShape="0">
              <a:srgbClr val="000000">
                <a:alpha val="20000"/>
              </a:srgbClr>
            </a:outerShdw>
          </a:effectLst>
        </p:spPr>
      </p:pic>
    </p:spTree>
    <p:extLst>
      <p:ext uri="{BB962C8B-B14F-4D97-AF65-F5344CB8AC3E}">
        <p14:creationId xmlns:p14="http://schemas.microsoft.com/office/powerpoint/2010/main" val="193350470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Red/Gray Title Only">
    <p:bg>
      <p:bgPr>
        <a:solidFill>
          <a:srgbClr val="E7E7E5"/>
        </a:solidFill>
        <a:effectLst/>
      </p:bgPr>
    </p:bg>
    <p:spTree>
      <p:nvGrpSpPr>
        <p:cNvPr id="1" name=""/>
        <p:cNvGrpSpPr/>
        <p:nvPr/>
      </p:nvGrpSpPr>
      <p:grpSpPr>
        <a:xfrm>
          <a:off x="0" y="0"/>
          <a:ext cx="0" cy="0"/>
          <a:chOff x="0" y="0"/>
          <a:chExt cx="0" cy="0"/>
        </a:xfrm>
      </p:grpSpPr>
      <p:sp>
        <p:nvSpPr>
          <p:cNvPr id="10" name="Picture Placeholder 3"/>
          <p:cNvSpPr>
            <a:spLocks noGrp="1"/>
          </p:cNvSpPr>
          <p:nvPr>
            <p:ph type="pic" sz="quarter" idx="10" hasCustomPrompt="1"/>
          </p:nvPr>
        </p:nvSpPr>
        <p:spPr>
          <a:xfrm>
            <a:off x="203200" y="203682"/>
            <a:ext cx="5892800" cy="6450634"/>
          </a:xfrm>
          <a:solidFill>
            <a:schemeClr val="bg1"/>
          </a:solidFill>
        </p:spPr>
        <p:txBody>
          <a:bodyPr>
            <a:normAutofit/>
          </a:bodyPr>
          <a:lstStyle>
            <a:lvl1pPr marL="0" marR="0" indent="0" algn="l" defTabSz="604738" rtl="0" eaLnBrk="1" fontAlgn="auto" latinLnBrk="0" hangingPunct="1">
              <a:lnSpc>
                <a:spcPct val="100000"/>
              </a:lnSpc>
              <a:spcBef>
                <a:spcPct val="20000"/>
              </a:spcBef>
              <a:spcAft>
                <a:spcPts val="0"/>
              </a:spcAft>
              <a:buClrTx/>
              <a:buSzTx/>
              <a:buFont typeface="Arial"/>
              <a:buNone/>
              <a:tabLst/>
              <a:defRPr sz="1587">
                <a:solidFill>
                  <a:srgbClr val="6C6463"/>
                </a:solidFill>
              </a:defRPr>
            </a:lvl1pPr>
          </a:lstStyle>
          <a:p>
            <a:r>
              <a:rPr lang="en-US" dirty="0"/>
              <a:t>ADD PHOTO HERE</a:t>
            </a:r>
          </a:p>
        </p:txBody>
      </p:sp>
      <p:sp>
        <p:nvSpPr>
          <p:cNvPr id="9" name="Date Placeholder 3"/>
          <p:cNvSpPr>
            <a:spLocks noGrp="1"/>
          </p:cNvSpPr>
          <p:nvPr>
            <p:ph type="dt" sz="half" idx="2"/>
          </p:nvPr>
        </p:nvSpPr>
        <p:spPr>
          <a:xfrm>
            <a:off x="203200" y="6423933"/>
            <a:ext cx="2844800" cy="214546"/>
          </a:xfrm>
          <a:prstGeom prst="rect">
            <a:avLst/>
          </a:prstGeom>
        </p:spPr>
        <p:txBody>
          <a:bodyPr vert="horz" lIns="91440" tIns="45720" rIns="91440" bIns="45720" rtlCol="0" anchor="ctr">
            <a:spAutoFit/>
          </a:bodyPr>
          <a:lstStyle>
            <a:lvl1pPr algn="l">
              <a:defRPr sz="794" b="0" i="0">
                <a:solidFill>
                  <a:schemeClr val="bg1"/>
                </a:solidFill>
                <a:latin typeface="Gill Sans MT"/>
                <a:cs typeface="Gill Sans MT"/>
              </a:defRPr>
            </a:lvl1pPr>
          </a:lstStyle>
          <a:p>
            <a:fld id="{60FEB5C5-97E6-6B45-BBE4-F2449473BB96}" type="datetime1">
              <a:rPr lang="en-US" smtClean="0"/>
              <a:pPr/>
              <a:t>11/11/2019</a:t>
            </a:fld>
            <a:endParaRPr lang="en-US" dirty="0"/>
          </a:p>
        </p:txBody>
      </p:sp>
      <p:sp>
        <p:nvSpPr>
          <p:cNvPr id="11" name="Slide Number Placeholder 5"/>
          <p:cNvSpPr>
            <a:spLocks noGrp="1"/>
          </p:cNvSpPr>
          <p:nvPr>
            <p:ph type="sldNum" sz="quarter" idx="4"/>
          </p:nvPr>
        </p:nvSpPr>
        <p:spPr>
          <a:xfrm>
            <a:off x="9144000" y="6423933"/>
            <a:ext cx="2844800" cy="214546"/>
          </a:xfrm>
          <a:prstGeom prst="rect">
            <a:avLst/>
          </a:prstGeom>
        </p:spPr>
        <p:txBody>
          <a:bodyPr vert="horz" lIns="91440" tIns="45720" rIns="91440" bIns="45720" rtlCol="0" anchor="ctr">
            <a:spAutoFit/>
          </a:bodyPr>
          <a:lstStyle>
            <a:lvl1pPr algn="r">
              <a:defRPr sz="794" b="0" i="0">
                <a:solidFill>
                  <a:srgbClr val="6C6463"/>
                </a:solidFill>
                <a:latin typeface="Gill Sans MT"/>
                <a:cs typeface="Gill Sans MT"/>
              </a:defRPr>
            </a:lvl1pPr>
          </a:lstStyle>
          <a:p>
            <a:fld id="{42782948-4DBE-204D-AB9E-B65E067054AE}" type="slidenum">
              <a:rPr lang="en-US" smtClean="0"/>
              <a:pPr/>
              <a:t>‹#›</a:t>
            </a:fld>
            <a:endParaRPr lang="en-US" dirty="0"/>
          </a:p>
        </p:txBody>
      </p:sp>
      <p:sp>
        <p:nvSpPr>
          <p:cNvPr id="13" name="Text Placeholder 4"/>
          <p:cNvSpPr>
            <a:spLocks noGrp="1"/>
          </p:cNvSpPr>
          <p:nvPr>
            <p:ph type="body" sz="quarter" idx="12" hasCustomPrompt="1"/>
          </p:nvPr>
        </p:nvSpPr>
        <p:spPr>
          <a:xfrm rot="16200000">
            <a:off x="4601291" y="1468008"/>
            <a:ext cx="2743200" cy="214546"/>
          </a:xfrm>
        </p:spPr>
        <p:txBody>
          <a:bodyPr>
            <a:spAutoFit/>
          </a:bodyPr>
          <a:lstStyle>
            <a:lvl1pPr marL="0" indent="0" algn="r">
              <a:buNone/>
              <a:defRPr sz="794" baseline="0">
                <a:solidFill>
                  <a:srgbClr val="FFFFFF"/>
                </a:solidFill>
              </a:defRPr>
            </a:lvl1pPr>
            <a:lvl2pPr marL="304468" indent="0">
              <a:buNone/>
              <a:defRPr sz="2381">
                <a:solidFill>
                  <a:schemeClr val="bg1"/>
                </a:solidFill>
              </a:defRPr>
            </a:lvl2pPr>
            <a:lvl3pPr marL="608938" indent="0">
              <a:buNone/>
              <a:defRPr sz="2116">
                <a:solidFill>
                  <a:schemeClr val="bg1"/>
                </a:solidFill>
              </a:defRPr>
            </a:lvl3pPr>
            <a:lvl4pPr marL="905007" indent="0">
              <a:buNone/>
              <a:defRPr sz="1852">
                <a:solidFill>
                  <a:schemeClr val="bg1"/>
                </a:solidFill>
              </a:defRPr>
            </a:lvl4pPr>
            <a:lvl5pPr marL="1356462" indent="0">
              <a:buNone/>
              <a:defRPr sz="1587">
                <a:solidFill>
                  <a:schemeClr val="bg1"/>
                </a:solidFill>
              </a:defRPr>
            </a:lvl5pPr>
          </a:lstStyle>
          <a:p>
            <a:pPr lvl="0"/>
            <a:r>
              <a:rPr lang="en-US" dirty="0"/>
              <a:t>ADD PHOTO CREDIT HERE</a:t>
            </a:r>
          </a:p>
        </p:txBody>
      </p:sp>
      <p:sp>
        <p:nvSpPr>
          <p:cNvPr id="16" name="Title 1"/>
          <p:cNvSpPr>
            <a:spLocks noGrp="1"/>
          </p:cNvSpPr>
          <p:nvPr>
            <p:ph type="title" hasCustomPrompt="1"/>
          </p:nvPr>
        </p:nvSpPr>
        <p:spPr>
          <a:xfrm>
            <a:off x="6502805" y="2894860"/>
            <a:ext cx="5181195" cy="1107995"/>
          </a:xfrm>
        </p:spPr>
        <p:txBody>
          <a:bodyPr wrap="square" anchor="ctr" anchorCtr="0">
            <a:spAutoFit/>
          </a:bodyPr>
          <a:lstStyle>
            <a:lvl1pPr>
              <a:defRPr>
                <a:solidFill>
                  <a:srgbClr val="BA0C2F"/>
                </a:solidFill>
              </a:defRPr>
            </a:lvl1pPr>
          </a:lstStyle>
          <a:p>
            <a:r>
              <a:rPr lang="en-US" dirty="0"/>
              <a:t>CLICK TO EDIT MASTER TITLE STYLE</a:t>
            </a:r>
          </a:p>
        </p:txBody>
      </p:sp>
    </p:spTree>
    <p:extLst>
      <p:ext uri="{BB962C8B-B14F-4D97-AF65-F5344CB8AC3E}">
        <p14:creationId xmlns:p14="http://schemas.microsoft.com/office/powerpoint/2010/main" val="123934102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Red/Gray 1 Content">
    <p:bg>
      <p:bgPr>
        <a:solidFill>
          <a:schemeClr val="bg1"/>
        </a:solidFill>
        <a:effectLst/>
      </p:bgPr>
    </p:bg>
    <p:spTree>
      <p:nvGrpSpPr>
        <p:cNvPr id="1" name=""/>
        <p:cNvGrpSpPr/>
        <p:nvPr/>
      </p:nvGrpSpPr>
      <p:grpSpPr>
        <a:xfrm>
          <a:off x="0" y="0"/>
          <a:ext cx="0" cy="0"/>
          <a:chOff x="0" y="0"/>
          <a:chExt cx="0" cy="0"/>
        </a:xfrm>
      </p:grpSpPr>
      <p:sp>
        <p:nvSpPr>
          <p:cNvPr id="12" name="Title Placeholder 1"/>
          <p:cNvSpPr>
            <a:spLocks noGrp="1"/>
          </p:cNvSpPr>
          <p:nvPr>
            <p:ph type="title"/>
          </p:nvPr>
        </p:nvSpPr>
        <p:spPr>
          <a:xfrm>
            <a:off x="914805" y="933168"/>
            <a:ext cx="10363200" cy="580800"/>
          </a:xfrm>
          <a:prstGeom prst="rect">
            <a:avLst/>
          </a:prstGeom>
        </p:spPr>
        <p:txBody>
          <a:bodyPr vert="horz" lIns="91440" tIns="45720" rIns="91440" bIns="45720" rtlCol="0" anchor="b" anchorCtr="0">
            <a:spAutoFit/>
          </a:bodyPr>
          <a:lstStyle/>
          <a:p>
            <a:r>
              <a:rPr lang="en-US"/>
              <a:t>Click to edit Master title style</a:t>
            </a:r>
            <a:endParaRPr lang="en-US" dirty="0"/>
          </a:p>
        </p:txBody>
      </p:sp>
      <p:sp>
        <p:nvSpPr>
          <p:cNvPr id="7" name="Text Placeholder 2"/>
          <p:cNvSpPr>
            <a:spLocks noGrp="1"/>
          </p:cNvSpPr>
          <p:nvPr>
            <p:ph idx="1"/>
          </p:nvPr>
        </p:nvSpPr>
        <p:spPr>
          <a:xfrm>
            <a:off x="914400" y="1715549"/>
            <a:ext cx="10363200" cy="4233230"/>
          </a:xfrm>
          <a:prstGeom prst="rect">
            <a:avLst/>
          </a:prstGeom>
        </p:spPr>
        <p:txBody>
          <a:bodyPr vert="horz" lIns="91440" tIns="45720" rIns="91440" bIns="45720" rtlCol="0">
            <a:normAutofit/>
          </a:bodyPr>
          <a:lstStyle>
            <a:lvl1pPr marL="304470" marR="0" indent="-304470" algn="l" defTabSz="604738" rtl="0" eaLnBrk="1" fontAlgn="auto" latinLnBrk="0" hangingPunct="1">
              <a:lnSpc>
                <a:spcPct val="100000"/>
              </a:lnSpc>
              <a:spcBef>
                <a:spcPts val="0"/>
              </a:spcBef>
              <a:spcAft>
                <a:spcPts val="1058"/>
              </a:spcAft>
              <a:buClrTx/>
              <a:buSzTx/>
              <a:buFont typeface="Arial"/>
              <a:buChar char="•"/>
              <a:tabLst/>
              <a:defRPr sz="2200"/>
            </a:lvl1pPr>
            <a:lvl2pPr>
              <a:defRPr sz="2000" baseline="0"/>
            </a:lvl2pPr>
            <a:lvl3pPr>
              <a:defRPr sz="1800"/>
            </a:lvl3pPr>
          </a:lstStyle>
          <a:p>
            <a:pPr lvl="0"/>
            <a:r>
              <a:rPr lang="en-US" dirty="0"/>
              <a:t>Click to edit Master text styles</a:t>
            </a:r>
          </a:p>
          <a:p>
            <a:pPr lvl="1"/>
            <a:r>
              <a:rPr lang="en-US" dirty="0"/>
              <a:t>Second level</a:t>
            </a:r>
          </a:p>
          <a:p>
            <a:pPr lvl="2"/>
            <a:r>
              <a:rPr lang="en-US" dirty="0"/>
              <a:t>Third</a:t>
            </a:r>
          </a:p>
        </p:txBody>
      </p:sp>
    </p:spTree>
    <p:extLst>
      <p:ext uri="{BB962C8B-B14F-4D97-AF65-F5344CB8AC3E}">
        <p14:creationId xmlns:p14="http://schemas.microsoft.com/office/powerpoint/2010/main" val="334635003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Red/Gray 2 Content">
    <p:bg>
      <p:bgPr>
        <a:solidFill>
          <a:schemeClr val="bg1"/>
        </a:solidFill>
        <a:effectLst/>
      </p:bgPr>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914805" y="1715549"/>
            <a:ext cx="5079595" cy="4233230"/>
          </a:xfrm>
        </p:spPr>
        <p:txBody>
          <a:bodyPr>
            <a:normAutofit/>
          </a:bodyPr>
          <a:lstStyle>
            <a:lvl1pPr>
              <a:defRPr sz="2200">
                <a:solidFill>
                  <a:srgbClr val="6C6463"/>
                </a:solidFill>
              </a:defRPr>
            </a:lvl1pPr>
            <a:lvl2pPr>
              <a:defRPr sz="2000">
                <a:solidFill>
                  <a:srgbClr val="6C6463"/>
                </a:solidFill>
              </a:defRPr>
            </a:lvl2pPr>
            <a:lvl3pPr>
              <a:defRPr sz="1800">
                <a:solidFill>
                  <a:srgbClr val="6C6463"/>
                </a:solidFill>
              </a:defRPr>
            </a:lvl3pPr>
            <a:lvl4pPr>
              <a:defRPr sz="1852">
                <a:solidFill>
                  <a:srgbClr val="6C6463"/>
                </a:solidFill>
              </a:defRPr>
            </a:lvl4pPr>
            <a:lvl5pPr>
              <a:defRPr sz="2116">
                <a:solidFill>
                  <a:srgbClr val="6C6463"/>
                </a:solidFill>
              </a:defRPr>
            </a:lvl5pPr>
            <a:lvl6pPr>
              <a:defRPr sz="2381"/>
            </a:lvl6pPr>
            <a:lvl7pPr>
              <a:defRPr sz="2381"/>
            </a:lvl7pPr>
            <a:lvl8pPr>
              <a:defRPr sz="2381"/>
            </a:lvl8pPr>
            <a:lvl9pPr>
              <a:defRPr sz="2381"/>
            </a:lvl9pPr>
          </a:lstStyle>
          <a:p>
            <a:pPr lvl="0"/>
            <a:r>
              <a:rPr lang="en-US" dirty="0"/>
              <a:t>Click to edit Master text styles</a:t>
            </a:r>
          </a:p>
          <a:p>
            <a:pPr lvl="1"/>
            <a:r>
              <a:rPr lang="en-US" dirty="0"/>
              <a:t>Second level</a:t>
            </a:r>
          </a:p>
          <a:p>
            <a:pPr lvl="2"/>
            <a:r>
              <a:rPr lang="en-US" dirty="0"/>
              <a:t>Third</a:t>
            </a:r>
          </a:p>
        </p:txBody>
      </p:sp>
      <p:sp>
        <p:nvSpPr>
          <p:cNvPr id="4" name="Content Placeholder 3"/>
          <p:cNvSpPr>
            <a:spLocks noGrp="1"/>
          </p:cNvSpPr>
          <p:nvPr>
            <p:ph sz="half" idx="2"/>
          </p:nvPr>
        </p:nvSpPr>
        <p:spPr>
          <a:xfrm>
            <a:off x="6197600" y="1715549"/>
            <a:ext cx="5080405" cy="4233230"/>
          </a:xfrm>
        </p:spPr>
        <p:txBody>
          <a:bodyPr>
            <a:normAutofit/>
          </a:bodyPr>
          <a:lstStyle>
            <a:lvl1pPr>
              <a:defRPr sz="2200">
                <a:solidFill>
                  <a:srgbClr val="6C6463"/>
                </a:solidFill>
              </a:defRPr>
            </a:lvl1pPr>
            <a:lvl2pPr>
              <a:defRPr sz="2000">
                <a:solidFill>
                  <a:srgbClr val="6C6463"/>
                </a:solidFill>
              </a:defRPr>
            </a:lvl2pPr>
            <a:lvl3pPr>
              <a:defRPr sz="1800">
                <a:solidFill>
                  <a:srgbClr val="6C6463"/>
                </a:solidFill>
              </a:defRPr>
            </a:lvl3pPr>
            <a:lvl4pPr>
              <a:defRPr sz="1852">
                <a:solidFill>
                  <a:srgbClr val="6C6463"/>
                </a:solidFill>
              </a:defRPr>
            </a:lvl4pPr>
            <a:lvl5pPr>
              <a:defRPr sz="2116">
                <a:solidFill>
                  <a:srgbClr val="6C6463"/>
                </a:solidFill>
              </a:defRPr>
            </a:lvl5pPr>
            <a:lvl6pPr>
              <a:defRPr sz="2381"/>
            </a:lvl6pPr>
            <a:lvl7pPr>
              <a:defRPr sz="2381"/>
            </a:lvl7pPr>
            <a:lvl8pPr>
              <a:defRPr sz="2381"/>
            </a:lvl8pPr>
            <a:lvl9pPr>
              <a:defRPr sz="2381"/>
            </a:lvl9pPr>
          </a:lstStyle>
          <a:p>
            <a:pPr lvl="0"/>
            <a:r>
              <a:rPr lang="en-US" dirty="0"/>
              <a:t>Click to edit Master text styles</a:t>
            </a:r>
          </a:p>
          <a:p>
            <a:pPr lvl="1"/>
            <a:r>
              <a:rPr lang="en-US" dirty="0"/>
              <a:t>Second level</a:t>
            </a:r>
          </a:p>
          <a:p>
            <a:pPr lvl="2"/>
            <a:r>
              <a:rPr lang="en-US" dirty="0"/>
              <a:t>Third</a:t>
            </a:r>
          </a:p>
        </p:txBody>
      </p:sp>
      <p:sp>
        <p:nvSpPr>
          <p:cNvPr id="10" name="Title 1"/>
          <p:cNvSpPr>
            <a:spLocks noGrp="1"/>
          </p:cNvSpPr>
          <p:nvPr>
            <p:ph type="title" hasCustomPrompt="1"/>
          </p:nvPr>
        </p:nvSpPr>
        <p:spPr>
          <a:xfrm>
            <a:off x="914805" y="933167"/>
            <a:ext cx="10363200" cy="580800"/>
          </a:xfrm>
        </p:spPr>
        <p:txBody>
          <a:bodyPr anchor="b" anchorCtr="0">
            <a:spAutoFit/>
          </a:bodyPr>
          <a:lstStyle>
            <a:lvl1pPr>
              <a:defRPr>
                <a:solidFill>
                  <a:srgbClr val="BA0C2F"/>
                </a:solidFill>
              </a:defRPr>
            </a:lvl1pPr>
          </a:lstStyle>
          <a:p>
            <a:r>
              <a:rPr lang="en-US" dirty="0"/>
              <a:t>CLICK TO EDIT MASTER TITLE STYLE</a:t>
            </a:r>
          </a:p>
        </p:txBody>
      </p:sp>
    </p:spTree>
    <p:extLst>
      <p:ext uri="{BB962C8B-B14F-4D97-AF65-F5344CB8AC3E}">
        <p14:creationId xmlns:p14="http://schemas.microsoft.com/office/powerpoint/2010/main" val="402595868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Red/Gray 3 Content">
    <p:bg>
      <p:bgPr>
        <a:solidFill>
          <a:schemeClr val="bg1"/>
        </a:solidFill>
        <a:effectLst/>
      </p:bgPr>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914805" y="1715549"/>
            <a:ext cx="3352395" cy="4233230"/>
          </a:xfrm>
        </p:spPr>
        <p:txBody>
          <a:bodyPr>
            <a:normAutofit/>
          </a:bodyPr>
          <a:lstStyle>
            <a:lvl1pPr>
              <a:defRPr sz="2200">
                <a:solidFill>
                  <a:srgbClr val="6C6463"/>
                </a:solidFill>
              </a:defRPr>
            </a:lvl1pPr>
            <a:lvl2pPr>
              <a:defRPr sz="2000">
                <a:solidFill>
                  <a:srgbClr val="6C6463"/>
                </a:solidFill>
              </a:defRPr>
            </a:lvl2pPr>
            <a:lvl3pPr>
              <a:defRPr sz="2116">
                <a:solidFill>
                  <a:srgbClr val="6C6463"/>
                </a:solidFill>
              </a:defRPr>
            </a:lvl3pPr>
            <a:lvl4pPr>
              <a:defRPr sz="1852">
                <a:solidFill>
                  <a:srgbClr val="6C6463"/>
                </a:solidFill>
              </a:defRPr>
            </a:lvl4pPr>
            <a:lvl5pPr>
              <a:defRPr sz="2116">
                <a:solidFill>
                  <a:srgbClr val="FFFFFF"/>
                </a:solidFill>
              </a:defRPr>
            </a:lvl5pPr>
            <a:lvl6pPr>
              <a:defRPr sz="2381"/>
            </a:lvl6pPr>
            <a:lvl7pPr>
              <a:defRPr sz="2381"/>
            </a:lvl7pPr>
            <a:lvl8pPr>
              <a:defRPr sz="2381"/>
            </a:lvl8pPr>
            <a:lvl9pPr>
              <a:defRPr sz="2381"/>
            </a:lvl9pPr>
          </a:lstStyle>
          <a:p>
            <a:pPr lvl="0"/>
            <a:r>
              <a:rPr lang="en-US" dirty="0"/>
              <a:t>Click to edit Master text styles</a:t>
            </a:r>
          </a:p>
          <a:p>
            <a:pPr lvl="1"/>
            <a:r>
              <a:rPr lang="en-US" dirty="0"/>
              <a:t>Second level</a:t>
            </a:r>
          </a:p>
        </p:txBody>
      </p:sp>
      <p:sp>
        <p:nvSpPr>
          <p:cNvPr id="4" name="Content Placeholder 3"/>
          <p:cNvSpPr>
            <a:spLocks noGrp="1"/>
          </p:cNvSpPr>
          <p:nvPr>
            <p:ph sz="half" idx="2"/>
          </p:nvPr>
        </p:nvSpPr>
        <p:spPr>
          <a:xfrm>
            <a:off x="7924800" y="1715549"/>
            <a:ext cx="3353205" cy="4233230"/>
          </a:xfrm>
        </p:spPr>
        <p:txBody>
          <a:bodyPr>
            <a:normAutofit/>
          </a:bodyPr>
          <a:lstStyle>
            <a:lvl1pPr>
              <a:defRPr sz="2200">
                <a:solidFill>
                  <a:srgbClr val="6C6463"/>
                </a:solidFill>
              </a:defRPr>
            </a:lvl1pPr>
            <a:lvl2pPr>
              <a:defRPr sz="2000">
                <a:solidFill>
                  <a:srgbClr val="6C6463"/>
                </a:solidFill>
              </a:defRPr>
            </a:lvl2pPr>
            <a:lvl3pPr>
              <a:defRPr sz="2116">
                <a:solidFill>
                  <a:srgbClr val="6C6463"/>
                </a:solidFill>
              </a:defRPr>
            </a:lvl3pPr>
            <a:lvl4pPr>
              <a:defRPr sz="1852">
                <a:solidFill>
                  <a:srgbClr val="6C6463"/>
                </a:solidFill>
              </a:defRPr>
            </a:lvl4pPr>
            <a:lvl5pPr>
              <a:defRPr sz="2116">
                <a:solidFill>
                  <a:srgbClr val="FFFFFF"/>
                </a:solidFill>
              </a:defRPr>
            </a:lvl5pPr>
            <a:lvl6pPr>
              <a:defRPr sz="2381"/>
            </a:lvl6pPr>
            <a:lvl7pPr>
              <a:defRPr sz="2381"/>
            </a:lvl7pPr>
            <a:lvl8pPr>
              <a:defRPr sz="2381"/>
            </a:lvl8pPr>
            <a:lvl9pPr>
              <a:defRPr sz="2381"/>
            </a:lvl9pPr>
          </a:lstStyle>
          <a:p>
            <a:pPr lvl="0"/>
            <a:r>
              <a:rPr lang="en-US" dirty="0"/>
              <a:t>Click to edit Master text styles</a:t>
            </a:r>
          </a:p>
          <a:p>
            <a:pPr lvl="1"/>
            <a:r>
              <a:rPr lang="en-US" dirty="0"/>
              <a:t>Second level</a:t>
            </a:r>
          </a:p>
        </p:txBody>
      </p:sp>
      <p:sp>
        <p:nvSpPr>
          <p:cNvPr id="10" name="Content Placeholder 3"/>
          <p:cNvSpPr>
            <a:spLocks noGrp="1"/>
          </p:cNvSpPr>
          <p:nvPr>
            <p:ph sz="half" idx="13"/>
          </p:nvPr>
        </p:nvSpPr>
        <p:spPr>
          <a:xfrm>
            <a:off x="4419398" y="1715549"/>
            <a:ext cx="3353205" cy="4233230"/>
          </a:xfrm>
        </p:spPr>
        <p:txBody>
          <a:bodyPr>
            <a:normAutofit/>
          </a:bodyPr>
          <a:lstStyle>
            <a:lvl1pPr>
              <a:defRPr sz="2200">
                <a:solidFill>
                  <a:srgbClr val="6C6463"/>
                </a:solidFill>
              </a:defRPr>
            </a:lvl1pPr>
            <a:lvl2pPr>
              <a:defRPr sz="2000">
                <a:solidFill>
                  <a:srgbClr val="6C6463"/>
                </a:solidFill>
              </a:defRPr>
            </a:lvl2pPr>
            <a:lvl3pPr>
              <a:defRPr sz="2116">
                <a:solidFill>
                  <a:srgbClr val="6C6463"/>
                </a:solidFill>
              </a:defRPr>
            </a:lvl3pPr>
            <a:lvl4pPr>
              <a:defRPr sz="1852">
                <a:solidFill>
                  <a:srgbClr val="6C6463"/>
                </a:solidFill>
              </a:defRPr>
            </a:lvl4pPr>
            <a:lvl5pPr>
              <a:defRPr sz="2116">
                <a:solidFill>
                  <a:srgbClr val="FFFFFF"/>
                </a:solidFill>
              </a:defRPr>
            </a:lvl5pPr>
            <a:lvl6pPr>
              <a:defRPr sz="2381"/>
            </a:lvl6pPr>
            <a:lvl7pPr>
              <a:defRPr sz="2381"/>
            </a:lvl7pPr>
            <a:lvl8pPr>
              <a:defRPr sz="2381"/>
            </a:lvl8pPr>
            <a:lvl9pPr>
              <a:defRPr sz="2381"/>
            </a:lvl9pPr>
          </a:lstStyle>
          <a:p>
            <a:pPr lvl="0"/>
            <a:r>
              <a:rPr lang="en-US" dirty="0"/>
              <a:t>Click to edit Master text styles</a:t>
            </a:r>
          </a:p>
          <a:p>
            <a:pPr lvl="1"/>
            <a:r>
              <a:rPr lang="en-US" dirty="0"/>
              <a:t>Second level</a:t>
            </a:r>
          </a:p>
        </p:txBody>
      </p:sp>
      <p:sp>
        <p:nvSpPr>
          <p:cNvPr id="11" name="Title 1"/>
          <p:cNvSpPr>
            <a:spLocks noGrp="1"/>
          </p:cNvSpPr>
          <p:nvPr>
            <p:ph type="title" hasCustomPrompt="1"/>
          </p:nvPr>
        </p:nvSpPr>
        <p:spPr>
          <a:xfrm>
            <a:off x="914805" y="933167"/>
            <a:ext cx="10363200" cy="580800"/>
          </a:xfrm>
        </p:spPr>
        <p:txBody>
          <a:bodyPr anchor="b" anchorCtr="0">
            <a:spAutoFit/>
          </a:bodyPr>
          <a:lstStyle>
            <a:lvl1pPr>
              <a:defRPr>
                <a:solidFill>
                  <a:srgbClr val="BA0C2F"/>
                </a:solidFill>
              </a:defRPr>
            </a:lvl1pPr>
          </a:lstStyle>
          <a:p>
            <a:r>
              <a:rPr lang="en-US" dirty="0"/>
              <a:t>CLICK TO EDIT MASTER TITLE STYLE</a:t>
            </a:r>
          </a:p>
        </p:txBody>
      </p:sp>
    </p:spTree>
    <p:extLst>
      <p:ext uri="{BB962C8B-B14F-4D97-AF65-F5344CB8AC3E}">
        <p14:creationId xmlns:p14="http://schemas.microsoft.com/office/powerpoint/2010/main" val="401671083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Red/Gray 1 Content + Bottom Photo">
    <p:bg>
      <p:bgPr>
        <a:solidFill>
          <a:schemeClr val="bg1"/>
        </a:solidFill>
        <a:effectLst/>
      </p:bgPr>
    </p:bg>
    <p:spTree>
      <p:nvGrpSpPr>
        <p:cNvPr id="1" name=""/>
        <p:cNvGrpSpPr/>
        <p:nvPr/>
      </p:nvGrpSpPr>
      <p:grpSpPr>
        <a:xfrm>
          <a:off x="0" y="0"/>
          <a:ext cx="0" cy="0"/>
          <a:chOff x="0" y="0"/>
          <a:chExt cx="0" cy="0"/>
        </a:xfrm>
      </p:grpSpPr>
      <p:sp>
        <p:nvSpPr>
          <p:cNvPr id="12" name="Picture Placeholder 3"/>
          <p:cNvSpPr>
            <a:spLocks noGrp="1"/>
          </p:cNvSpPr>
          <p:nvPr>
            <p:ph type="pic" sz="quarter" idx="10" hasCustomPrompt="1"/>
          </p:nvPr>
        </p:nvSpPr>
        <p:spPr>
          <a:xfrm>
            <a:off x="203200" y="3428999"/>
            <a:ext cx="11785600" cy="3228220"/>
          </a:xfrm>
          <a:solidFill>
            <a:srgbClr val="E7E7E5"/>
          </a:solidFill>
        </p:spPr>
        <p:txBody>
          <a:bodyPr>
            <a:normAutofit/>
          </a:bodyPr>
          <a:lstStyle>
            <a:lvl1pPr marL="0" marR="0" indent="0" algn="l" defTabSz="604738" rtl="0" eaLnBrk="1" fontAlgn="auto" latinLnBrk="0" hangingPunct="1">
              <a:lnSpc>
                <a:spcPct val="100000"/>
              </a:lnSpc>
              <a:spcBef>
                <a:spcPct val="20000"/>
              </a:spcBef>
              <a:spcAft>
                <a:spcPts val="0"/>
              </a:spcAft>
              <a:buClrTx/>
              <a:buSzTx/>
              <a:buFont typeface="Arial"/>
              <a:buNone/>
              <a:tabLst/>
              <a:defRPr sz="1587">
                <a:solidFill>
                  <a:srgbClr val="6C6463"/>
                </a:solidFill>
              </a:defRPr>
            </a:lvl1pPr>
          </a:lstStyle>
          <a:p>
            <a:r>
              <a:rPr lang="en-US" dirty="0"/>
              <a:t>ADD PHOTO HERE</a:t>
            </a:r>
          </a:p>
        </p:txBody>
      </p:sp>
      <p:sp>
        <p:nvSpPr>
          <p:cNvPr id="3" name="Content Placeholder 2"/>
          <p:cNvSpPr>
            <a:spLocks noGrp="1"/>
          </p:cNvSpPr>
          <p:nvPr>
            <p:ph idx="1"/>
          </p:nvPr>
        </p:nvSpPr>
        <p:spPr>
          <a:xfrm>
            <a:off x="914400" y="1715549"/>
            <a:ext cx="10363200" cy="1511868"/>
          </a:xfrm>
        </p:spPr>
        <p:txBody>
          <a:bodyPr/>
          <a:lstStyle>
            <a:lvl1pPr>
              <a:defRPr>
                <a:solidFill>
                  <a:srgbClr val="6C6463"/>
                </a:solidFill>
              </a:defRPr>
            </a:lvl1pPr>
            <a:lvl2pPr>
              <a:defRPr>
                <a:solidFill>
                  <a:srgbClr val="6C6463"/>
                </a:solidFill>
              </a:defRPr>
            </a:lvl2pPr>
            <a:lvl3pPr>
              <a:defRPr>
                <a:solidFill>
                  <a:srgbClr val="6C6463"/>
                </a:solidFill>
              </a:defRPr>
            </a:lvl3pPr>
            <a:lvl4pPr>
              <a:defRPr>
                <a:solidFill>
                  <a:srgbClr val="6C6463"/>
                </a:solidFill>
              </a:defRPr>
            </a:lvl4pPr>
            <a:lvl5pPr>
              <a:defRPr>
                <a:solidFill>
                  <a:srgbClr val="FFFFFF"/>
                </a:solidFill>
              </a:defRPr>
            </a:lvl5pPr>
          </a:lstStyle>
          <a:p>
            <a:pPr lvl="0"/>
            <a:r>
              <a:rPr lang="en-US"/>
              <a:t>Click to edit Master text styles</a:t>
            </a:r>
          </a:p>
          <a:p>
            <a:pPr lvl="1"/>
            <a:r>
              <a:rPr lang="en-US"/>
              <a:t>Second level</a:t>
            </a:r>
          </a:p>
        </p:txBody>
      </p:sp>
      <p:sp>
        <p:nvSpPr>
          <p:cNvPr id="9" name="Date Placeholder 3"/>
          <p:cNvSpPr>
            <a:spLocks noGrp="1"/>
          </p:cNvSpPr>
          <p:nvPr>
            <p:ph type="dt" sz="half" idx="2"/>
          </p:nvPr>
        </p:nvSpPr>
        <p:spPr>
          <a:xfrm>
            <a:off x="203200" y="6423933"/>
            <a:ext cx="2844800" cy="214546"/>
          </a:xfrm>
          <a:prstGeom prst="rect">
            <a:avLst/>
          </a:prstGeom>
        </p:spPr>
        <p:txBody>
          <a:bodyPr vert="horz" lIns="91440" tIns="45720" rIns="91440" bIns="45720" rtlCol="0" anchor="ctr">
            <a:spAutoFit/>
          </a:bodyPr>
          <a:lstStyle>
            <a:lvl1pPr algn="l">
              <a:defRPr sz="794" b="0" i="0">
                <a:solidFill>
                  <a:srgbClr val="FFFFFF"/>
                </a:solidFill>
                <a:latin typeface="Gill Sans MT"/>
                <a:cs typeface="Gill Sans MT"/>
              </a:defRPr>
            </a:lvl1pPr>
          </a:lstStyle>
          <a:p>
            <a:fld id="{193355D5-F1DA-0F48-9E7E-0A3FEBF9FF84}" type="datetime1">
              <a:rPr lang="en-US" smtClean="0"/>
              <a:pPr/>
              <a:t>11/11/2019</a:t>
            </a:fld>
            <a:endParaRPr lang="en-US" dirty="0"/>
          </a:p>
        </p:txBody>
      </p:sp>
      <p:sp>
        <p:nvSpPr>
          <p:cNvPr id="10" name="Footer Placeholder 4"/>
          <p:cNvSpPr>
            <a:spLocks noGrp="1"/>
          </p:cNvSpPr>
          <p:nvPr>
            <p:ph type="ftr" sz="quarter" idx="3"/>
          </p:nvPr>
        </p:nvSpPr>
        <p:spPr>
          <a:xfrm>
            <a:off x="4165600" y="6423933"/>
            <a:ext cx="3860800" cy="214546"/>
          </a:xfrm>
          <a:prstGeom prst="rect">
            <a:avLst/>
          </a:prstGeom>
        </p:spPr>
        <p:txBody>
          <a:bodyPr vert="horz" lIns="91440" tIns="45720" rIns="91440" bIns="45720" rtlCol="0" anchor="ctr">
            <a:spAutoFit/>
          </a:bodyPr>
          <a:lstStyle>
            <a:lvl1pPr algn="ctr">
              <a:defRPr sz="794" b="0" i="0">
                <a:solidFill>
                  <a:srgbClr val="FFFFFF"/>
                </a:solidFill>
                <a:latin typeface="Gill Sans MT"/>
                <a:cs typeface="Gill Sans MT"/>
              </a:defRPr>
            </a:lvl1pPr>
          </a:lstStyle>
          <a:p>
            <a:r>
              <a:rPr lang="en-US" dirty="0"/>
              <a:t>FOOTER GOES HERE</a:t>
            </a:r>
          </a:p>
        </p:txBody>
      </p:sp>
      <p:sp>
        <p:nvSpPr>
          <p:cNvPr id="11" name="Slide Number Placeholder 5"/>
          <p:cNvSpPr>
            <a:spLocks noGrp="1"/>
          </p:cNvSpPr>
          <p:nvPr>
            <p:ph type="sldNum" sz="quarter" idx="4"/>
          </p:nvPr>
        </p:nvSpPr>
        <p:spPr>
          <a:xfrm>
            <a:off x="9144000" y="6423933"/>
            <a:ext cx="2844800" cy="214546"/>
          </a:xfrm>
          <a:prstGeom prst="rect">
            <a:avLst/>
          </a:prstGeom>
        </p:spPr>
        <p:txBody>
          <a:bodyPr vert="horz" lIns="91440" tIns="45720" rIns="91440" bIns="45720" rtlCol="0" anchor="ctr">
            <a:spAutoFit/>
          </a:bodyPr>
          <a:lstStyle>
            <a:lvl1pPr algn="r">
              <a:defRPr sz="794" b="0" i="0">
                <a:solidFill>
                  <a:srgbClr val="FFFFFF"/>
                </a:solidFill>
                <a:latin typeface="Gill Sans MT"/>
                <a:cs typeface="Gill Sans MT"/>
              </a:defRPr>
            </a:lvl1pPr>
          </a:lstStyle>
          <a:p>
            <a:fld id="{42782948-4DBE-204D-AB9E-B65E067054AE}" type="slidenum">
              <a:rPr lang="en-US" smtClean="0"/>
              <a:pPr/>
              <a:t>‹#›</a:t>
            </a:fld>
            <a:endParaRPr lang="en-US" dirty="0"/>
          </a:p>
        </p:txBody>
      </p:sp>
      <p:sp>
        <p:nvSpPr>
          <p:cNvPr id="14" name="Text Placeholder 4"/>
          <p:cNvSpPr>
            <a:spLocks noGrp="1"/>
          </p:cNvSpPr>
          <p:nvPr>
            <p:ph type="body" sz="quarter" idx="12" hasCustomPrompt="1"/>
          </p:nvPr>
        </p:nvSpPr>
        <p:spPr>
          <a:xfrm rot="16200000">
            <a:off x="10494091" y="4693325"/>
            <a:ext cx="2743200" cy="214546"/>
          </a:xfrm>
        </p:spPr>
        <p:txBody>
          <a:bodyPr>
            <a:spAutoFit/>
          </a:bodyPr>
          <a:lstStyle>
            <a:lvl1pPr marL="0" indent="0" algn="r">
              <a:buNone/>
              <a:defRPr sz="794" baseline="0">
                <a:solidFill>
                  <a:srgbClr val="FFFFFF"/>
                </a:solidFill>
              </a:defRPr>
            </a:lvl1pPr>
            <a:lvl2pPr marL="304468" indent="0">
              <a:buNone/>
              <a:defRPr sz="2381">
                <a:solidFill>
                  <a:schemeClr val="bg1"/>
                </a:solidFill>
              </a:defRPr>
            </a:lvl2pPr>
            <a:lvl3pPr marL="608938" indent="0">
              <a:buNone/>
              <a:defRPr sz="2116">
                <a:solidFill>
                  <a:schemeClr val="bg1"/>
                </a:solidFill>
              </a:defRPr>
            </a:lvl3pPr>
            <a:lvl4pPr marL="905007" indent="0">
              <a:buNone/>
              <a:defRPr sz="1852">
                <a:solidFill>
                  <a:schemeClr val="bg1"/>
                </a:solidFill>
              </a:defRPr>
            </a:lvl4pPr>
            <a:lvl5pPr marL="1356462" indent="0">
              <a:buNone/>
              <a:defRPr sz="1587">
                <a:solidFill>
                  <a:schemeClr val="bg1"/>
                </a:solidFill>
              </a:defRPr>
            </a:lvl5pPr>
          </a:lstStyle>
          <a:p>
            <a:pPr lvl="0"/>
            <a:r>
              <a:rPr lang="en-US" dirty="0"/>
              <a:t>ADD PHOTO CREDIT HERE</a:t>
            </a:r>
          </a:p>
        </p:txBody>
      </p:sp>
      <p:sp>
        <p:nvSpPr>
          <p:cNvPr id="17" name="Title 1"/>
          <p:cNvSpPr>
            <a:spLocks noGrp="1"/>
          </p:cNvSpPr>
          <p:nvPr>
            <p:ph type="title" hasCustomPrompt="1"/>
          </p:nvPr>
        </p:nvSpPr>
        <p:spPr>
          <a:xfrm>
            <a:off x="914805" y="933167"/>
            <a:ext cx="10363200" cy="580800"/>
          </a:xfrm>
        </p:spPr>
        <p:txBody>
          <a:bodyPr anchor="b" anchorCtr="0">
            <a:spAutoFit/>
          </a:bodyPr>
          <a:lstStyle>
            <a:lvl1pPr>
              <a:defRPr>
                <a:solidFill>
                  <a:srgbClr val="BA0C2F"/>
                </a:solidFill>
              </a:defRPr>
            </a:lvl1pPr>
          </a:lstStyle>
          <a:p>
            <a:r>
              <a:rPr lang="en-US" dirty="0"/>
              <a:t>CLICK TO EDIT MASTER TITLE STYLE</a:t>
            </a:r>
          </a:p>
        </p:txBody>
      </p:sp>
    </p:spTree>
    <p:extLst>
      <p:ext uri="{BB962C8B-B14F-4D97-AF65-F5344CB8AC3E}">
        <p14:creationId xmlns:p14="http://schemas.microsoft.com/office/powerpoint/2010/main" val="7142086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Red/Gray 1 Content + Right Photo">
    <p:bg>
      <p:bgPr>
        <a:solidFill>
          <a:schemeClr val="bg1"/>
        </a:solidFill>
        <a:effectLst/>
      </p:bgPr>
    </p:bg>
    <p:spTree>
      <p:nvGrpSpPr>
        <p:cNvPr id="1" name=""/>
        <p:cNvGrpSpPr/>
        <p:nvPr/>
      </p:nvGrpSpPr>
      <p:grpSpPr>
        <a:xfrm>
          <a:off x="0" y="0"/>
          <a:ext cx="0" cy="0"/>
          <a:chOff x="0" y="0"/>
          <a:chExt cx="0" cy="0"/>
        </a:xfrm>
      </p:grpSpPr>
      <p:sp>
        <p:nvSpPr>
          <p:cNvPr id="10" name="Picture Placeholder 3"/>
          <p:cNvSpPr>
            <a:spLocks noGrp="1"/>
          </p:cNvSpPr>
          <p:nvPr>
            <p:ph type="pic" sz="quarter" idx="10" hasCustomPrompt="1"/>
          </p:nvPr>
        </p:nvSpPr>
        <p:spPr>
          <a:xfrm>
            <a:off x="6096000" y="203683"/>
            <a:ext cx="5892800" cy="6450636"/>
          </a:xfrm>
          <a:solidFill>
            <a:srgbClr val="E7E7E5"/>
          </a:solidFill>
        </p:spPr>
        <p:txBody>
          <a:bodyPr>
            <a:normAutofit/>
          </a:bodyPr>
          <a:lstStyle>
            <a:lvl1pPr marL="0" marR="0" indent="0" algn="l" defTabSz="604738" rtl="0" eaLnBrk="1" fontAlgn="auto" latinLnBrk="0" hangingPunct="1">
              <a:lnSpc>
                <a:spcPct val="100000"/>
              </a:lnSpc>
              <a:spcBef>
                <a:spcPct val="20000"/>
              </a:spcBef>
              <a:spcAft>
                <a:spcPts val="0"/>
              </a:spcAft>
              <a:buClrTx/>
              <a:buSzTx/>
              <a:buFont typeface="Arial"/>
              <a:buNone/>
              <a:tabLst/>
              <a:defRPr sz="1587">
                <a:solidFill>
                  <a:srgbClr val="6C6463"/>
                </a:solidFill>
              </a:defRPr>
            </a:lvl1pPr>
          </a:lstStyle>
          <a:p>
            <a:r>
              <a:rPr lang="en-US" dirty="0"/>
              <a:t>ADD PHOTO HERE</a:t>
            </a:r>
          </a:p>
        </p:txBody>
      </p:sp>
      <p:sp>
        <p:nvSpPr>
          <p:cNvPr id="9" name="Date Placeholder 3"/>
          <p:cNvSpPr>
            <a:spLocks noGrp="1"/>
          </p:cNvSpPr>
          <p:nvPr>
            <p:ph type="dt" sz="half" idx="2"/>
          </p:nvPr>
        </p:nvSpPr>
        <p:spPr>
          <a:xfrm>
            <a:off x="203200" y="6423933"/>
            <a:ext cx="2844800" cy="214546"/>
          </a:xfrm>
          <a:prstGeom prst="rect">
            <a:avLst/>
          </a:prstGeom>
        </p:spPr>
        <p:txBody>
          <a:bodyPr vert="horz" lIns="91440" tIns="45720" rIns="91440" bIns="45720" rtlCol="0" anchor="ctr">
            <a:spAutoFit/>
          </a:bodyPr>
          <a:lstStyle>
            <a:lvl1pPr algn="l">
              <a:defRPr sz="794" b="0" i="0">
                <a:solidFill>
                  <a:srgbClr val="6C6463"/>
                </a:solidFill>
                <a:latin typeface="Gill Sans MT"/>
                <a:cs typeface="Gill Sans MT"/>
              </a:defRPr>
            </a:lvl1pPr>
          </a:lstStyle>
          <a:p>
            <a:fld id="{60FEB5C5-97E6-6B45-BBE4-F2449473BB96}" type="datetime1">
              <a:rPr lang="en-US" smtClean="0"/>
              <a:pPr/>
              <a:t>11/11/2019</a:t>
            </a:fld>
            <a:endParaRPr lang="en-US" dirty="0"/>
          </a:p>
        </p:txBody>
      </p:sp>
      <p:sp>
        <p:nvSpPr>
          <p:cNvPr id="11" name="Slide Number Placeholder 5"/>
          <p:cNvSpPr>
            <a:spLocks noGrp="1"/>
          </p:cNvSpPr>
          <p:nvPr>
            <p:ph type="sldNum" sz="quarter" idx="4"/>
          </p:nvPr>
        </p:nvSpPr>
        <p:spPr>
          <a:xfrm>
            <a:off x="9144000" y="6423933"/>
            <a:ext cx="2844800" cy="214546"/>
          </a:xfrm>
          <a:prstGeom prst="rect">
            <a:avLst/>
          </a:prstGeom>
        </p:spPr>
        <p:txBody>
          <a:bodyPr vert="horz" lIns="91440" tIns="45720" rIns="91440" bIns="45720" rtlCol="0" anchor="ctr">
            <a:spAutoFit/>
          </a:bodyPr>
          <a:lstStyle>
            <a:lvl1pPr algn="r">
              <a:defRPr sz="794" b="0" i="0">
                <a:solidFill>
                  <a:srgbClr val="FFFFFF"/>
                </a:solidFill>
                <a:latin typeface="Gill Sans MT"/>
                <a:cs typeface="Gill Sans MT"/>
              </a:defRPr>
            </a:lvl1pPr>
          </a:lstStyle>
          <a:p>
            <a:fld id="{42782948-4DBE-204D-AB9E-B65E067054AE}" type="slidenum">
              <a:rPr lang="en-US" smtClean="0"/>
              <a:pPr/>
              <a:t>‹#›</a:t>
            </a:fld>
            <a:endParaRPr lang="en-US" dirty="0"/>
          </a:p>
        </p:txBody>
      </p:sp>
      <p:sp>
        <p:nvSpPr>
          <p:cNvPr id="14" name="Content Placeholder 2"/>
          <p:cNvSpPr>
            <a:spLocks noGrp="1"/>
          </p:cNvSpPr>
          <p:nvPr>
            <p:ph idx="1"/>
          </p:nvPr>
        </p:nvSpPr>
        <p:spPr>
          <a:xfrm>
            <a:off x="914400" y="2219505"/>
            <a:ext cx="4876800" cy="3729274"/>
          </a:xfrm>
        </p:spPr>
        <p:txBody>
          <a:bodyPr>
            <a:normAutofit/>
          </a:bodyPr>
          <a:lstStyle>
            <a:lvl1pPr>
              <a:defRPr sz="2116">
                <a:solidFill>
                  <a:srgbClr val="6C6463"/>
                </a:solidFill>
              </a:defRPr>
            </a:lvl1pPr>
            <a:lvl2pPr>
              <a:defRPr sz="2000">
                <a:solidFill>
                  <a:srgbClr val="6C6463"/>
                </a:solidFill>
              </a:defRPr>
            </a:lvl2pPr>
            <a:lvl3pPr>
              <a:defRPr sz="2116">
                <a:solidFill>
                  <a:srgbClr val="6C6463"/>
                </a:solidFill>
              </a:defRPr>
            </a:lvl3pPr>
            <a:lvl4pPr>
              <a:defRPr sz="1852">
                <a:solidFill>
                  <a:srgbClr val="6C6463"/>
                </a:solidFill>
              </a:defRPr>
            </a:lvl4pPr>
            <a:lvl5pPr>
              <a:defRPr>
                <a:solidFill>
                  <a:srgbClr val="FFFFFF"/>
                </a:solidFill>
              </a:defRPr>
            </a:lvl5pPr>
          </a:lstStyle>
          <a:p>
            <a:pPr lvl="0"/>
            <a:r>
              <a:rPr lang="en-US" dirty="0"/>
              <a:t>Click to edit Master text styles</a:t>
            </a:r>
          </a:p>
          <a:p>
            <a:pPr lvl="1"/>
            <a:r>
              <a:rPr lang="en-US" dirty="0"/>
              <a:t>Second level</a:t>
            </a:r>
          </a:p>
        </p:txBody>
      </p:sp>
      <p:sp>
        <p:nvSpPr>
          <p:cNvPr id="13" name="Text Placeholder 4"/>
          <p:cNvSpPr>
            <a:spLocks noGrp="1"/>
          </p:cNvSpPr>
          <p:nvPr>
            <p:ph type="body" sz="quarter" idx="12" hasCustomPrompt="1"/>
          </p:nvPr>
        </p:nvSpPr>
        <p:spPr>
          <a:xfrm rot="16200000">
            <a:off x="10494089" y="1468008"/>
            <a:ext cx="2743200" cy="214546"/>
          </a:xfrm>
        </p:spPr>
        <p:txBody>
          <a:bodyPr>
            <a:spAutoFit/>
          </a:bodyPr>
          <a:lstStyle>
            <a:lvl1pPr marL="0" indent="0" algn="r">
              <a:buNone/>
              <a:defRPr sz="794" baseline="0">
                <a:solidFill>
                  <a:srgbClr val="FFFFFF"/>
                </a:solidFill>
              </a:defRPr>
            </a:lvl1pPr>
            <a:lvl2pPr marL="304468" indent="0">
              <a:buNone/>
              <a:defRPr sz="2381">
                <a:solidFill>
                  <a:schemeClr val="bg1"/>
                </a:solidFill>
              </a:defRPr>
            </a:lvl2pPr>
            <a:lvl3pPr marL="608938" indent="0">
              <a:buNone/>
              <a:defRPr sz="2116">
                <a:solidFill>
                  <a:schemeClr val="bg1"/>
                </a:solidFill>
              </a:defRPr>
            </a:lvl3pPr>
            <a:lvl4pPr marL="905007" indent="0">
              <a:buNone/>
              <a:defRPr sz="1852">
                <a:solidFill>
                  <a:schemeClr val="bg1"/>
                </a:solidFill>
              </a:defRPr>
            </a:lvl4pPr>
            <a:lvl5pPr marL="1356462" indent="0">
              <a:buNone/>
              <a:defRPr sz="1587">
                <a:solidFill>
                  <a:schemeClr val="bg1"/>
                </a:solidFill>
              </a:defRPr>
            </a:lvl5pPr>
          </a:lstStyle>
          <a:p>
            <a:pPr lvl="0"/>
            <a:r>
              <a:rPr lang="en-US" dirty="0"/>
              <a:t>ADD PHOTO CREDIT HERE</a:t>
            </a:r>
          </a:p>
        </p:txBody>
      </p:sp>
      <p:sp>
        <p:nvSpPr>
          <p:cNvPr id="8" name="Title 1"/>
          <p:cNvSpPr>
            <a:spLocks noGrp="1"/>
          </p:cNvSpPr>
          <p:nvPr>
            <p:ph type="title" hasCustomPrompt="1"/>
          </p:nvPr>
        </p:nvSpPr>
        <p:spPr>
          <a:xfrm>
            <a:off x="914400" y="897750"/>
            <a:ext cx="4876800" cy="1099175"/>
          </a:xfrm>
        </p:spPr>
        <p:txBody>
          <a:bodyPr wrap="square" anchor="b" anchorCtr="0">
            <a:spAutoFit/>
          </a:bodyPr>
          <a:lstStyle>
            <a:lvl1pPr>
              <a:defRPr>
                <a:solidFill>
                  <a:srgbClr val="BA0C2F"/>
                </a:solidFill>
              </a:defRPr>
            </a:lvl1pPr>
          </a:lstStyle>
          <a:p>
            <a:r>
              <a:rPr lang="en-US" dirty="0"/>
              <a:t>CLICK TO EDIT MASTER TITLE STYLE</a:t>
            </a:r>
          </a:p>
        </p:txBody>
      </p:sp>
    </p:spTree>
    <p:extLst>
      <p:ext uri="{BB962C8B-B14F-4D97-AF65-F5344CB8AC3E}">
        <p14:creationId xmlns:p14="http://schemas.microsoft.com/office/powerpoint/2010/main" val="296560172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Red/Gray Title Only">
    <p:bg>
      <p:bgPr>
        <a:solidFill>
          <a:schemeClr val="bg1"/>
        </a:solidFill>
        <a:effectLst/>
      </p:bgPr>
    </p:bg>
    <p:spTree>
      <p:nvGrpSpPr>
        <p:cNvPr id="1" name=""/>
        <p:cNvGrpSpPr/>
        <p:nvPr/>
      </p:nvGrpSpPr>
      <p:grpSpPr>
        <a:xfrm>
          <a:off x="0" y="0"/>
          <a:ext cx="0" cy="0"/>
          <a:chOff x="0" y="0"/>
          <a:chExt cx="0" cy="0"/>
        </a:xfrm>
      </p:grpSpPr>
      <p:sp>
        <p:nvSpPr>
          <p:cNvPr id="10" name="Picture Placeholder 3"/>
          <p:cNvSpPr>
            <a:spLocks noGrp="1"/>
          </p:cNvSpPr>
          <p:nvPr>
            <p:ph type="pic" sz="quarter" idx="10" hasCustomPrompt="1"/>
          </p:nvPr>
        </p:nvSpPr>
        <p:spPr>
          <a:xfrm>
            <a:off x="203200" y="203682"/>
            <a:ext cx="5892800" cy="6450634"/>
          </a:xfrm>
          <a:solidFill>
            <a:srgbClr val="E7E7E5"/>
          </a:solidFill>
        </p:spPr>
        <p:txBody>
          <a:bodyPr>
            <a:normAutofit/>
          </a:bodyPr>
          <a:lstStyle>
            <a:lvl1pPr marL="0" marR="0" indent="0" algn="l" defTabSz="604738" rtl="0" eaLnBrk="1" fontAlgn="auto" latinLnBrk="0" hangingPunct="1">
              <a:lnSpc>
                <a:spcPct val="100000"/>
              </a:lnSpc>
              <a:spcBef>
                <a:spcPct val="20000"/>
              </a:spcBef>
              <a:spcAft>
                <a:spcPts val="0"/>
              </a:spcAft>
              <a:buClrTx/>
              <a:buSzTx/>
              <a:buFont typeface="Arial"/>
              <a:buNone/>
              <a:tabLst/>
              <a:defRPr sz="1587">
                <a:solidFill>
                  <a:srgbClr val="6C6463"/>
                </a:solidFill>
              </a:defRPr>
            </a:lvl1pPr>
          </a:lstStyle>
          <a:p>
            <a:r>
              <a:rPr lang="en-US" dirty="0"/>
              <a:t>ADD PHOTO HERE</a:t>
            </a:r>
          </a:p>
        </p:txBody>
      </p:sp>
      <p:sp>
        <p:nvSpPr>
          <p:cNvPr id="9" name="Date Placeholder 3"/>
          <p:cNvSpPr>
            <a:spLocks noGrp="1"/>
          </p:cNvSpPr>
          <p:nvPr>
            <p:ph type="dt" sz="half" idx="2"/>
          </p:nvPr>
        </p:nvSpPr>
        <p:spPr>
          <a:xfrm>
            <a:off x="203200" y="6423933"/>
            <a:ext cx="2844800" cy="214546"/>
          </a:xfrm>
          <a:prstGeom prst="rect">
            <a:avLst/>
          </a:prstGeom>
        </p:spPr>
        <p:txBody>
          <a:bodyPr vert="horz" lIns="91440" tIns="45720" rIns="91440" bIns="45720" rtlCol="0" anchor="ctr">
            <a:spAutoFit/>
          </a:bodyPr>
          <a:lstStyle>
            <a:lvl1pPr algn="l">
              <a:defRPr sz="794" b="0" i="0">
                <a:solidFill>
                  <a:schemeClr val="bg1"/>
                </a:solidFill>
                <a:latin typeface="Gill Sans MT"/>
                <a:cs typeface="Gill Sans MT"/>
              </a:defRPr>
            </a:lvl1pPr>
          </a:lstStyle>
          <a:p>
            <a:fld id="{60FEB5C5-97E6-6B45-BBE4-F2449473BB96}" type="datetime1">
              <a:rPr lang="en-US" smtClean="0"/>
              <a:pPr/>
              <a:t>11/11/2019</a:t>
            </a:fld>
            <a:endParaRPr lang="en-US" dirty="0"/>
          </a:p>
        </p:txBody>
      </p:sp>
      <p:sp>
        <p:nvSpPr>
          <p:cNvPr id="11" name="Slide Number Placeholder 5"/>
          <p:cNvSpPr>
            <a:spLocks noGrp="1"/>
          </p:cNvSpPr>
          <p:nvPr>
            <p:ph type="sldNum" sz="quarter" idx="4"/>
          </p:nvPr>
        </p:nvSpPr>
        <p:spPr>
          <a:xfrm>
            <a:off x="9144000" y="6423933"/>
            <a:ext cx="2844800" cy="214546"/>
          </a:xfrm>
          <a:prstGeom prst="rect">
            <a:avLst/>
          </a:prstGeom>
        </p:spPr>
        <p:txBody>
          <a:bodyPr vert="horz" lIns="91440" tIns="45720" rIns="91440" bIns="45720" rtlCol="0" anchor="ctr">
            <a:spAutoFit/>
          </a:bodyPr>
          <a:lstStyle>
            <a:lvl1pPr algn="r">
              <a:defRPr sz="794" b="0" i="0">
                <a:solidFill>
                  <a:srgbClr val="6C6463"/>
                </a:solidFill>
                <a:latin typeface="Gill Sans MT"/>
                <a:cs typeface="Gill Sans MT"/>
              </a:defRPr>
            </a:lvl1pPr>
          </a:lstStyle>
          <a:p>
            <a:fld id="{42782948-4DBE-204D-AB9E-B65E067054AE}" type="slidenum">
              <a:rPr lang="en-US" smtClean="0"/>
              <a:pPr/>
              <a:t>‹#›</a:t>
            </a:fld>
            <a:endParaRPr lang="en-US" dirty="0"/>
          </a:p>
        </p:txBody>
      </p:sp>
      <p:sp>
        <p:nvSpPr>
          <p:cNvPr id="13" name="Text Placeholder 4"/>
          <p:cNvSpPr>
            <a:spLocks noGrp="1"/>
          </p:cNvSpPr>
          <p:nvPr>
            <p:ph type="body" sz="quarter" idx="12" hasCustomPrompt="1"/>
          </p:nvPr>
        </p:nvSpPr>
        <p:spPr>
          <a:xfrm rot="16200000">
            <a:off x="4601291" y="1468008"/>
            <a:ext cx="2743200" cy="214546"/>
          </a:xfrm>
        </p:spPr>
        <p:txBody>
          <a:bodyPr>
            <a:spAutoFit/>
          </a:bodyPr>
          <a:lstStyle>
            <a:lvl1pPr marL="0" indent="0" algn="r">
              <a:buNone/>
              <a:defRPr sz="794" baseline="0">
                <a:solidFill>
                  <a:srgbClr val="FFFFFF"/>
                </a:solidFill>
              </a:defRPr>
            </a:lvl1pPr>
            <a:lvl2pPr marL="304468" indent="0">
              <a:buNone/>
              <a:defRPr sz="2381">
                <a:solidFill>
                  <a:schemeClr val="bg1"/>
                </a:solidFill>
              </a:defRPr>
            </a:lvl2pPr>
            <a:lvl3pPr marL="608938" indent="0">
              <a:buNone/>
              <a:defRPr sz="2116">
                <a:solidFill>
                  <a:schemeClr val="bg1"/>
                </a:solidFill>
              </a:defRPr>
            </a:lvl3pPr>
            <a:lvl4pPr marL="905007" indent="0">
              <a:buNone/>
              <a:defRPr sz="1852">
                <a:solidFill>
                  <a:schemeClr val="bg1"/>
                </a:solidFill>
              </a:defRPr>
            </a:lvl4pPr>
            <a:lvl5pPr marL="1356462" indent="0">
              <a:buNone/>
              <a:defRPr sz="1587">
                <a:solidFill>
                  <a:schemeClr val="bg1"/>
                </a:solidFill>
              </a:defRPr>
            </a:lvl5pPr>
          </a:lstStyle>
          <a:p>
            <a:pPr lvl="0"/>
            <a:r>
              <a:rPr lang="en-US" dirty="0"/>
              <a:t>ADD PHOTO CREDIT HERE</a:t>
            </a:r>
          </a:p>
        </p:txBody>
      </p:sp>
      <p:sp>
        <p:nvSpPr>
          <p:cNvPr id="16" name="Title 1"/>
          <p:cNvSpPr>
            <a:spLocks noGrp="1"/>
          </p:cNvSpPr>
          <p:nvPr>
            <p:ph type="title" hasCustomPrompt="1"/>
          </p:nvPr>
        </p:nvSpPr>
        <p:spPr>
          <a:xfrm>
            <a:off x="6502805" y="2894860"/>
            <a:ext cx="5181195" cy="1107995"/>
          </a:xfrm>
        </p:spPr>
        <p:txBody>
          <a:bodyPr wrap="square" anchor="ctr" anchorCtr="0">
            <a:spAutoFit/>
          </a:bodyPr>
          <a:lstStyle>
            <a:lvl1pPr>
              <a:defRPr>
                <a:solidFill>
                  <a:srgbClr val="BA0C2F"/>
                </a:solidFill>
              </a:defRPr>
            </a:lvl1pPr>
          </a:lstStyle>
          <a:p>
            <a:r>
              <a:rPr lang="en-US" dirty="0"/>
              <a:t>CLICK TO EDIT MASTER TITLE STYLE</a:t>
            </a:r>
          </a:p>
        </p:txBody>
      </p:sp>
    </p:spTree>
    <p:extLst>
      <p:ext uri="{BB962C8B-B14F-4D97-AF65-F5344CB8AC3E}">
        <p14:creationId xmlns:p14="http://schemas.microsoft.com/office/powerpoint/2010/main" val="360132799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Contact Info">
    <p:spTree>
      <p:nvGrpSpPr>
        <p:cNvPr id="1" name=""/>
        <p:cNvGrpSpPr/>
        <p:nvPr/>
      </p:nvGrpSpPr>
      <p:grpSpPr>
        <a:xfrm>
          <a:off x="0" y="0"/>
          <a:ext cx="0" cy="0"/>
          <a:chOff x="0" y="0"/>
          <a:chExt cx="0" cy="0"/>
        </a:xfrm>
      </p:grpSpPr>
      <p:pic>
        <p:nvPicPr>
          <p:cNvPr id="10" name="Picture Placeholder 9"/>
          <p:cNvPicPr>
            <a:picLocks noChangeAspect="1"/>
          </p:cNvPicPr>
          <p:nvPr userDrawn="1"/>
        </p:nvPicPr>
        <p:blipFill rotWithShape="1">
          <a:blip r:embed="rId2" cstate="print">
            <a:extLst>
              <a:ext uri="{28A0092B-C50C-407E-A947-70E740481C1C}">
                <a14:useLocalDpi xmlns:a14="http://schemas.microsoft.com/office/drawing/2010/main"/>
              </a:ext>
            </a:extLst>
          </a:blip>
          <a:srcRect/>
          <a:stretch/>
        </p:blipFill>
        <p:spPr>
          <a:xfrm>
            <a:off x="203201" y="203681"/>
            <a:ext cx="11785601" cy="6450636"/>
          </a:xfrm>
          <a:prstGeom prst="rect">
            <a:avLst/>
          </a:prstGeom>
        </p:spPr>
      </p:pic>
      <p:sp>
        <p:nvSpPr>
          <p:cNvPr id="5" name="Text Placeholder 4"/>
          <p:cNvSpPr>
            <a:spLocks noGrp="1"/>
          </p:cNvSpPr>
          <p:nvPr>
            <p:ph type="body" sz="quarter" idx="12" hasCustomPrompt="1"/>
          </p:nvPr>
        </p:nvSpPr>
        <p:spPr>
          <a:xfrm rot="16200000">
            <a:off x="10494091" y="1468008"/>
            <a:ext cx="2743200" cy="214546"/>
          </a:xfrm>
        </p:spPr>
        <p:txBody>
          <a:bodyPr>
            <a:spAutoFit/>
          </a:bodyPr>
          <a:lstStyle>
            <a:lvl1pPr marL="0" indent="0" algn="r">
              <a:buNone/>
              <a:defRPr sz="794" baseline="0">
                <a:solidFill>
                  <a:srgbClr val="FFFFFF"/>
                </a:solidFill>
              </a:defRPr>
            </a:lvl1pPr>
            <a:lvl2pPr marL="304468" indent="0">
              <a:buNone/>
              <a:defRPr sz="2381">
                <a:solidFill>
                  <a:schemeClr val="bg1"/>
                </a:solidFill>
              </a:defRPr>
            </a:lvl2pPr>
            <a:lvl3pPr marL="608938" indent="0">
              <a:buNone/>
              <a:defRPr sz="2116">
                <a:solidFill>
                  <a:schemeClr val="bg1"/>
                </a:solidFill>
              </a:defRPr>
            </a:lvl3pPr>
            <a:lvl4pPr marL="905007" indent="0">
              <a:buNone/>
              <a:defRPr sz="1852">
                <a:solidFill>
                  <a:schemeClr val="bg1"/>
                </a:solidFill>
              </a:defRPr>
            </a:lvl4pPr>
            <a:lvl5pPr marL="1356462" indent="0">
              <a:buNone/>
              <a:defRPr sz="1587">
                <a:solidFill>
                  <a:schemeClr val="bg1"/>
                </a:solidFill>
              </a:defRPr>
            </a:lvl5pPr>
          </a:lstStyle>
          <a:p>
            <a:pPr lvl="0"/>
            <a:r>
              <a:rPr lang="en-US" dirty="0"/>
              <a:t>ADD PHOTO CREDIT HERE</a:t>
            </a:r>
          </a:p>
        </p:txBody>
      </p:sp>
      <p:sp>
        <p:nvSpPr>
          <p:cNvPr id="6" name="Date Placeholder 3"/>
          <p:cNvSpPr>
            <a:spLocks noGrp="1"/>
          </p:cNvSpPr>
          <p:nvPr>
            <p:ph type="dt" sz="half" idx="2"/>
          </p:nvPr>
        </p:nvSpPr>
        <p:spPr>
          <a:xfrm>
            <a:off x="203200" y="6423933"/>
            <a:ext cx="2844800" cy="214546"/>
          </a:xfrm>
          <a:prstGeom prst="rect">
            <a:avLst/>
          </a:prstGeom>
        </p:spPr>
        <p:txBody>
          <a:bodyPr vert="horz" lIns="91440" tIns="45720" rIns="91440" bIns="45720" rtlCol="0" anchor="ctr">
            <a:spAutoFit/>
          </a:bodyPr>
          <a:lstStyle>
            <a:lvl1pPr algn="l">
              <a:defRPr sz="794" b="0" i="0">
                <a:solidFill>
                  <a:srgbClr val="FFFFFF"/>
                </a:solidFill>
                <a:latin typeface="Gill Sans MT"/>
                <a:cs typeface="Gill Sans MT"/>
              </a:defRPr>
            </a:lvl1pPr>
          </a:lstStyle>
          <a:p>
            <a:fld id="{3F4168E2-91C5-9646-9F53-5B4E70AF759D}" type="datetime1">
              <a:rPr lang="en-US" smtClean="0"/>
              <a:pPr/>
              <a:t>11/11/2019</a:t>
            </a:fld>
            <a:endParaRPr lang="en-US" dirty="0"/>
          </a:p>
        </p:txBody>
      </p:sp>
      <p:sp>
        <p:nvSpPr>
          <p:cNvPr id="8" name="Slide Number Placeholder 5"/>
          <p:cNvSpPr>
            <a:spLocks noGrp="1"/>
          </p:cNvSpPr>
          <p:nvPr>
            <p:ph type="sldNum" sz="quarter" idx="4"/>
          </p:nvPr>
        </p:nvSpPr>
        <p:spPr>
          <a:xfrm>
            <a:off x="9144000" y="6423933"/>
            <a:ext cx="2844800" cy="214546"/>
          </a:xfrm>
          <a:prstGeom prst="rect">
            <a:avLst/>
          </a:prstGeom>
        </p:spPr>
        <p:txBody>
          <a:bodyPr vert="horz" lIns="91440" tIns="45720" rIns="91440" bIns="45720" rtlCol="0" anchor="ctr">
            <a:spAutoFit/>
          </a:bodyPr>
          <a:lstStyle>
            <a:lvl1pPr algn="r">
              <a:defRPr sz="794" b="0" i="0">
                <a:solidFill>
                  <a:srgbClr val="FFFFFF"/>
                </a:solidFill>
                <a:latin typeface="Gill Sans MT"/>
                <a:cs typeface="Gill Sans MT"/>
              </a:defRPr>
            </a:lvl1pPr>
          </a:lstStyle>
          <a:p>
            <a:fld id="{42782948-4DBE-204D-AB9E-B65E067054AE}" type="slidenum">
              <a:rPr lang="en-US" smtClean="0"/>
              <a:pPr/>
              <a:t>‹#›</a:t>
            </a:fld>
            <a:endParaRPr lang="en-US" dirty="0"/>
          </a:p>
        </p:txBody>
      </p:sp>
      <p:pic>
        <p:nvPicPr>
          <p:cNvPr id="12" name="Picture 1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913025" y="5747196"/>
            <a:ext cx="1826231" cy="543508"/>
          </a:xfrm>
          <a:prstGeom prst="rect">
            <a:avLst/>
          </a:prstGeom>
          <a:effectLst/>
        </p:spPr>
      </p:pic>
      <p:sp>
        <p:nvSpPr>
          <p:cNvPr id="15" name="Subtitle 2"/>
          <p:cNvSpPr>
            <a:spLocks noGrp="1"/>
          </p:cNvSpPr>
          <p:nvPr>
            <p:ph type="subTitle" idx="1" hasCustomPrompt="1"/>
          </p:nvPr>
        </p:nvSpPr>
        <p:spPr>
          <a:xfrm>
            <a:off x="914400" y="4146997"/>
            <a:ext cx="4572000" cy="1600200"/>
          </a:xfrm>
          <a:effectLst>
            <a:outerShdw blurRad="254000" dir="5400000" algn="tl" rotWithShape="0">
              <a:srgbClr val="000000">
                <a:alpha val="40000"/>
              </a:srgbClr>
            </a:outerShdw>
          </a:effectLst>
        </p:spPr>
        <p:txBody>
          <a:bodyPr>
            <a:normAutofit/>
          </a:bodyPr>
          <a:lstStyle>
            <a:lvl1pPr marL="0" indent="0" algn="l">
              <a:buNone/>
              <a:defRPr sz="2116">
                <a:solidFill>
                  <a:schemeClr val="bg1"/>
                </a:solidFill>
              </a:defRPr>
            </a:lvl1pPr>
            <a:lvl2pPr marL="604738" indent="0" algn="ctr">
              <a:buNone/>
              <a:defRPr>
                <a:solidFill>
                  <a:schemeClr val="tx1">
                    <a:tint val="75000"/>
                  </a:schemeClr>
                </a:solidFill>
              </a:defRPr>
            </a:lvl2pPr>
            <a:lvl3pPr marL="1209477" indent="0" algn="ctr">
              <a:buNone/>
              <a:defRPr>
                <a:solidFill>
                  <a:schemeClr val="tx1">
                    <a:tint val="75000"/>
                  </a:schemeClr>
                </a:solidFill>
              </a:defRPr>
            </a:lvl3pPr>
            <a:lvl4pPr marL="1814215" indent="0" algn="ctr">
              <a:buNone/>
              <a:defRPr>
                <a:solidFill>
                  <a:schemeClr val="tx1">
                    <a:tint val="75000"/>
                  </a:schemeClr>
                </a:solidFill>
              </a:defRPr>
            </a:lvl4pPr>
            <a:lvl5pPr marL="2418954" indent="0" algn="ctr">
              <a:buNone/>
              <a:defRPr>
                <a:solidFill>
                  <a:schemeClr val="tx1">
                    <a:tint val="75000"/>
                  </a:schemeClr>
                </a:solidFill>
              </a:defRPr>
            </a:lvl5pPr>
            <a:lvl6pPr marL="3023692" indent="0" algn="ctr">
              <a:buNone/>
              <a:defRPr>
                <a:solidFill>
                  <a:schemeClr val="tx1">
                    <a:tint val="75000"/>
                  </a:schemeClr>
                </a:solidFill>
              </a:defRPr>
            </a:lvl6pPr>
            <a:lvl7pPr marL="3628431" indent="0" algn="ctr">
              <a:buNone/>
              <a:defRPr>
                <a:solidFill>
                  <a:schemeClr val="tx1">
                    <a:tint val="75000"/>
                  </a:schemeClr>
                </a:solidFill>
              </a:defRPr>
            </a:lvl7pPr>
            <a:lvl8pPr marL="4233169" indent="0" algn="ctr">
              <a:buNone/>
              <a:defRPr>
                <a:solidFill>
                  <a:schemeClr val="tx1">
                    <a:tint val="75000"/>
                  </a:schemeClr>
                </a:solidFill>
              </a:defRPr>
            </a:lvl8pPr>
            <a:lvl9pPr marL="4837908" indent="0" algn="ctr">
              <a:buNone/>
              <a:defRPr>
                <a:solidFill>
                  <a:schemeClr val="tx1">
                    <a:tint val="75000"/>
                  </a:schemeClr>
                </a:solidFill>
              </a:defRPr>
            </a:lvl9pPr>
          </a:lstStyle>
          <a:p>
            <a:r>
              <a:rPr lang="en-US" dirty="0"/>
              <a:t>CLICK TO EDIT MASTER SUBTITLE STYLE</a:t>
            </a:r>
          </a:p>
        </p:txBody>
      </p:sp>
      <p:cxnSp>
        <p:nvCxnSpPr>
          <p:cNvPr id="18" name="Straight Connector 17"/>
          <p:cNvCxnSpPr/>
          <p:nvPr userDrawn="1"/>
        </p:nvCxnSpPr>
        <p:spPr>
          <a:xfrm>
            <a:off x="995680" y="3932955"/>
            <a:ext cx="426720" cy="0"/>
          </a:xfrm>
          <a:prstGeom prst="line">
            <a:avLst/>
          </a:prstGeom>
          <a:ln w="19050">
            <a:solidFill>
              <a:srgbClr val="FFFFFF"/>
            </a:solidFill>
          </a:ln>
          <a:effectLst>
            <a:outerShdw blurRad="254000" dir="2700000" algn="tl" rotWithShape="0">
              <a:srgbClr val="000000">
                <a:alpha val="40000"/>
              </a:srgbClr>
            </a:outerShdw>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84308447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_Cover - Full Red">
    <p:bg>
      <p:bgPr>
        <a:solidFill>
          <a:srgbClr val="002F6C"/>
        </a:solidFill>
        <a:effectLst/>
      </p:bgPr>
    </p:bg>
    <p:spTree>
      <p:nvGrpSpPr>
        <p:cNvPr id="1" name=""/>
        <p:cNvGrpSpPr/>
        <p:nvPr/>
      </p:nvGrpSpPr>
      <p:grpSpPr>
        <a:xfrm>
          <a:off x="0" y="0"/>
          <a:ext cx="0" cy="0"/>
          <a:chOff x="0" y="0"/>
          <a:chExt cx="0" cy="0"/>
        </a:xfrm>
      </p:grpSpPr>
      <p:sp>
        <p:nvSpPr>
          <p:cNvPr id="8" name="Date Placeholder 3"/>
          <p:cNvSpPr>
            <a:spLocks noGrp="1"/>
          </p:cNvSpPr>
          <p:nvPr>
            <p:ph type="dt" sz="half" idx="2"/>
          </p:nvPr>
        </p:nvSpPr>
        <p:spPr>
          <a:xfrm>
            <a:off x="203200" y="6423933"/>
            <a:ext cx="2844800" cy="214546"/>
          </a:xfrm>
          <a:prstGeom prst="rect">
            <a:avLst/>
          </a:prstGeom>
        </p:spPr>
        <p:txBody>
          <a:bodyPr vert="horz" lIns="91440" tIns="45720" rIns="91440" bIns="45720" rtlCol="0" anchor="ctr">
            <a:spAutoFit/>
          </a:bodyPr>
          <a:lstStyle>
            <a:lvl1pPr algn="l">
              <a:defRPr sz="794" b="0" i="0">
                <a:solidFill>
                  <a:srgbClr val="FFFFFF"/>
                </a:solidFill>
                <a:latin typeface="Gill Sans MT"/>
                <a:cs typeface="Gill Sans MT"/>
              </a:defRPr>
            </a:lvl1pPr>
          </a:lstStyle>
          <a:p>
            <a:fld id="{EB2C8F94-9D67-854F-8417-3B884156945E}" type="datetime1">
              <a:rPr lang="en-US" smtClean="0"/>
              <a:pPr/>
              <a:t>11/11/2019</a:t>
            </a:fld>
            <a:endParaRPr lang="en-US" dirty="0"/>
          </a:p>
        </p:txBody>
      </p:sp>
      <p:sp>
        <p:nvSpPr>
          <p:cNvPr id="9" name="Footer Placeholder 4"/>
          <p:cNvSpPr>
            <a:spLocks noGrp="1"/>
          </p:cNvSpPr>
          <p:nvPr>
            <p:ph type="ftr" sz="quarter" idx="3"/>
          </p:nvPr>
        </p:nvSpPr>
        <p:spPr>
          <a:xfrm>
            <a:off x="4165600" y="6423933"/>
            <a:ext cx="3860800" cy="214546"/>
          </a:xfrm>
          <a:prstGeom prst="rect">
            <a:avLst/>
          </a:prstGeom>
        </p:spPr>
        <p:txBody>
          <a:bodyPr vert="horz" lIns="91440" tIns="45720" rIns="91440" bIns="45720" rtlCol="0" anchor="ctr">
            <a:spAutoFit/>
          </a:bodyPr>
          <a:lstStyle>
            <a:lvl1pPr algn="ctr">
              <a:defRPr sz="794" b="0" i="0">
                <a:solidFill>
                  <a:srgbClr val="FFFFFF"/>
                </a:solidFill>
                <a:latin typeface="Gill Sans MT"/>
                <a:cs typeface="Gill Sans MT"/>
              </a:defRPr>
            </a:lvl1pPr>
          </a:lstStyle>
          <a:p>
            <a:r>
              <a:rPr lang="en-US" dirty="0"/>
              <a:t>FOOTER GOES HERE</a:t>
            </a:r>
          </a:p>
        </p:txBody>
      </p:sp>
      <p:sp>
        <p:nvSpPr>
          <p:cNvPr id="10" name="Slide Number Placeholder 5"/>
          <p:cNvSpPr>
            <a:spLocks noGrp="1"/>
          </p:cNvSpPr>
          <p:nvPr>
            <p:ph type="sldNum" sz="quarter" idx="4"/>
          </p:nvPr>
        </p:nvSpPr>
        <p:spPr>
          <a:xfrm>
            <a:off x="9144000" y="6423933"/>
            <a:ext cx="2844800" cy="214546"/>
          </a:xfrm>
          <a:prstGeom prst="rect">
            <a:avLst/>
          </a:prstGeom>
        </p:spPr>
        <p:txBody>
          <a:bodyPr vert="horz" lIns="91440" tIns="45720" rIns="91440" bIns="45720" rtlCol="0" anchor="ctr">
            <a:spAutoFit/>
          </a:bodyPr>
          <a:lstStyle>
            <a:lvl1pPr algn="r">
              <a:defRPr sz="794" b="0" i="0">
                <a:solidFill>
                  <a:srgbClr val="FFFFFF"/>
                </a:solidFill>
                <a:latin typeface="Gill Sans MT"/>
                <a:cs typeface="Gill Sans MT"/>
              </a:defRPr>
            </a:lvl1pPr>
          </a:lstStyle>
          <a:p>
            <a:fld id="{42782948-4DBE-204D-AB9E-B65E067054AE}" type="slidenum">
              <a:rPr lang="en-US" smtClean="0"/>
              <a:pPr/>
              <a:t>‹#›</a:t>
            </a:fld>
            <a:endParaRPr lang="en-US" dirty="0"/>
          </a:p>
        </p:txBody>
      </p:sp>
      <p:sp>
        <p:nvSpPr>
          <p:cNvPr id="12" name="Title 1"/>
          <p:cNvSpPr>
            <a:spLocks noGrp="1"/>
          </p:cNvSpPr>
          <p:nvPr>
            <p:ph type="ctrTitle" hasCustomPrompt="1"/>
          </p:nvPr>
        </p:nvSpPr>
        <p:spPr>
          <a:xfrm>
            <a:off x="914400" y="2118715"/>
            <a:ext cx="5181600" cy="1600200"/>
          </a:xfrm>
          <a:effectLst/>
        </p:spPr>
        <p:txBody>
          <a:bodyPr anchor="b" anchorCtr="0">
            <a:normAutofit/>
          </a:bodyPr>
          <a:lstStyle>
            <a:lvl1pPr>
              <a:defRPr sz="3174">
                <a:solidFill>
                  <a:schemeClr val="bg1"/>
                </a:solidFill>
              </a:defRPr>
            </a:lvl1pPr>
          </a:lstStyle>
          <a:p>
            <a:r>
              <a:rPr lang="en-US" dirty="0"/>
              <a:t>CLICK TO EDIT MASTER TITLE STYLE</a:t>
            </a:r>
          </a:p>
        </p:txBody>
      </p:sp>
      <p:sp>
        <p:nvSpPr>
          <p:cNvPr id="13" name="Subtitle 2"/>
          <p:cNvSpPr>
            <a:spLocks noGrp="1"/>
          </p:cNvSpPr>
          <p:nvPr>
            <p:ph type="subTitle" idx="1" hasCustomPrompt="1"/>
          </p:nvPr>
        </p:nvSpPr>
        <p:spPr>
          <a:xfrm>
            <a:off x="914400" y="4146997"/>
            <a:ext cx="4572000" cy="1600200"/>
          </a:xfrm>
          <a:effectLst/>
        </p:spPr>
        <p:txBody>
          <a:bodyPr>
            <a:normAutofit/>
          </a:bodyPr>
          <a:lstStyle>
            <a:lvl1pPr marL="0" indent="0" algn="l">
              <a:buNone/>
              <a:defRPr sz="2116">
                <a:solidFill>
                  <a:schemeClr val="bg1"/>
                </a:solidFill>
              </a:defRPr>
            </a:lvl1pPr>
            <a:lvl2pPr marL="604738" indent="0" algn="ctr">
              <a:buNone/>
              <a:defRPr>
                <a:solidFill>
                  <a:schemeClr val="tx1">
                    <a:tint val="75000"/>
                  </a:schemeClr>
                </a:solidFill>
              </a:defRPr>
            </a:lvl2pPr>
            <a:lvl3pPr marL="1209477" indent="0" algn="ctr">
              <a:buNone/>
              <a:defRPr>
                <a:solidFill>
                  <a:schemeClr val="tx1">
                    <a:tint val="75000"/>
                  </a:schemeClr>
                </a:solidFill>
              </a:defRPr>
            </a:lvl3pPr>
            <a:lvl4pPr marL="1814215" indent="0" algn="ctr">
              <a:buNone/>
              <a:defRPr>
                <a:solidFill>
                  <a:schemeClr val="tx1">
                    <a:tint val="75000"/>
                  </a:schemeClr>
                </a:solidFill>
              </a:defRPr>
            </a:lvl4pPr>
            <a:lvl5pPr marL="2418954" indent="0" algn="ctr">
              <a:buNone/>
              <a:defRPr>
                <a:solidFill>
                  <a:schemeClr val="tx1">
                    <a:tint val="75000"/>
                  </a:schemeClr>
                </a:solidFill>
              </a:defRPr>
            </a:lvl5pPr>
            <a:lvl6pPr marL="3023692" indent="0" algn="ctr">
              <a:buNone/>
              <a:defRPr>
                <a:solidFill>
                  <a:schemeClr val="tx1">
                    <a:tint val="75000"/>
                  </a:schemeClr>
                </a:solidFill>
              </a:defRPr>
            </a:lvl6pPr>
            <a:lvl7pPr marL="3628431" indent="0" algn="ctr">
              <a:buNone/>
              <a:defRPr>
                <a:solidFill>
                  <a:schemeClr val="tx1">
                    <a:tint val="75000"/>
                  </a:schemeClr>
                </a:solidFill>
              </a:defRPr>
            </a:lvl7pPr>
            <a:lvl8pPr marL="4233169" indent="0" algn="ctr">
              <a:buNone/>
              <a:defRPr>
                <a:solidFill>
                  <a:schemeClr val="tx1">
                    <a:tint val="75000"/>
                  </a:schemeClr>
                </a:solidFill>
              </a:defRPr>
            </a:lvl8pPr>
            <a:lvl9pPr marL="4837908" indent="0" algn="ctr">
              <a:buNone/>
              <a:defRPr>
                <a:solidFill>
                  <a:schemeClr val="tx1">
                    <a:tint val="75000"/>
                  </a:schemeClr>
                </a:solidFill>
              </a:defRPr>
            </a:lvl9pPr>
          </a:lstStyle>
          <a:p>
            <a:r>
              <a:rPr lang="en-US" dirty="0"/>
              <a:t>CLICK TO EDIT MASTER SUBTITLE STYLE</a:t>
            </a:r>
          </a:p>
        </p:txBody>
      </p:sp>
      <p:cxnSp>
        <p:nvCxnSpPr>
          <p:cNvPr id="17" name="Straight Connector 16"/>
          <p:cNvCxnSpPr/>
          <p:nvPr userDrawn="1"/>
        </p:nvCxnSpPr>
        <p:spPr>
          <a:xfrm>
            <a:off x="995680" y="3932955"/>
            <a:ext cx="426720" cy="0"/>
          </a:xfrm>
          <a:prstGeom prst="line">
            <a:avLst/>
          </a:prstGeom>
          <a:ln w="19050">
            <a:solidFill>
              <a:srgbClr val="FFFFFF"/>
            </a:solidFill>
          </a:ln>
          <a:effectLst/>
        </p:spPr>
        <p:style>
          <a:lnRef idx="2">
            <a:schemeClr val="accent1"/>
          </a:lnRef>
          <a:fillRef idx="0">
            <a:schemeClr val="accent1"/>
          </a:fillRef>
          <a:effectRef idx="1">
            <a:schemeClr val="accent1"/>
          </a:effectRef>
          <a:fontRef idx="minor">
            <a:schemeClr val="tx1"/>
          </a:fontRef>
        </p:style>
      </p:cxnSp>
      <p:pic>
        <p:nvPicPr>
          <p:cNvPr id="14" name="Picture 1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13025" y="753866"/>
            <a:ext cx="1826231" cy="543508"/>
          </a:xfrm>
          <a:prstGeom prst="rect">
            <a:avLst/>
          </a:prstGeom>
          <a:effectLst>
            <a:outerShdw blurRad="254000" dir="2700000" algn="tl" rotWithShape="0">
              <a:srgbClr val="000000">
                <a:alpha val="20000"/>
              </a:srgbClr>
            </a:outerShdw>
          </a:effectLst>
        </p:spPr>
      </p:pic>
    </p:spTree>
    <p:extLst>
      <p:ext uri="{BB962C8B-B14F-4D97-AF65-F5344CB8AC3E}">
        <p14:creationId xmlns:p14="http://schemas.microsoft.com/office/powerpoint/2010/main" val="354553928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_Divider - Full Red">
    <p:bg>
      <p:bgPr>
        <a:solidFill>
          <a:srgbClr val="002F6C"/>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524000" y="707638"/>
            <a:ext cx="7315200" cy="580800"/>
          </a:xfrm>
        </p:spPr>
        <p:txBody>
          <a:bodyPr wrap="square" anchor="t" anchorCtr="0">
            <a:spAutoFit/>
          </a:bodyPr>
          <a:lstStyle>
            <a:lvl1pPr>
              <a:defRPr sz="3174">
                <a:solidFill>
                  <a:srgbClr val="FFFFFF"/>
                </a:solidFill>
              </a:defRPr>
            </a:lvl1pPr>
          </a:lstStyle>
          <a:p>
            <a:r>
              <a:rPr lang="en-US" dirty="0"/>
              <a:t>CLICK TO EDIT MASTER TITLE STYLE</a:t>
            </a:r>
          </a:p>
        </p:txBody>
      </p:sp>
      <p:sp>
        <p:nvSpPr>
          <p:cNvPr id="3" name="Date Placeholder 2"/>
          <p:cNvSpPr>
            <a:spLocks noGrp="1"/>
          </p:cNvSpPr>
          <p:nvPr>
            <p:ph type="dt" sz="half" idx="10"/>
          </p:nvPr>
        </p:nvSpPr>
        <p:spPr>
          <a:xfrm>
            <a:off x="203200" y="6423933"/>
            <a:ext cx="2844800" cy="214546"/>
          </a:xfrm>
        </p:spPr>
        <p:txBody>
          <a:bodyPr/>
          <a:lstStyle>
            <a:lvl1pPr>
              <a:defRPr>
                <a:solidFill>
                  <a:srgbClr val="FFFFFF"/>
                </a:solidFill>
              </a:defRPr>
            </a:lvl1pPr>
          </a:lstStyle>
          <a:p>
            <a:fld id="{C3349C05-927F-3348-96DF-9086CF2761D6}" type="datetime1">
              <a:rPr lang="en-US" smtClean="0"/>
              <a:t>11/11/2019</a:t>
            </a:fld>
            <a:endParaRPr lang="en-US" dirty="0"/>
          </a:p>
        </p:txBody>
      </p:sp>
      <p:sp>
        <p:nvSpPr>
          <p:cNvPr id="4" name="Footer Placeholder 3"/>
          <p:cNvSpPr>
            <a:spLocks noGrp="1"/>
          </p:cNvSpPr>
          <p:nvPr>
            <p:ph type="ftr" sz="quarter" idx="11"/>
          </p:nvPr>
        </p:nvSpPr>
        <p:spPr>
          <a:xfrm>
            <a:off x="4165600" y="6423933"/>
            <a:ext cx="3860800" cy="214546"/>
          </a:xfrm>
        </p:spPr>
        <p:txBody>
          <a:bodyPr/>
          <a:lstStyle>
            <a:lvl1pPr>
              <a:defRPr>
                <a:solidFill>
                  <a:srgbClr val="FFFFFF"/>
                </a:solidFill>
              </a:defRPr>
            </a:lvl1pPr>
          </a:lstStyle>
          <a:p>
            <a:r>
              <a:rPr lang="en-US" dirty="0"/>
              <a:t>FOOTER GOES HERE</a:t>
            </a:r>
          </a:p>
        </p:txBody>
      </p:sp>
      <p:sp>
        <p:nvSpPr>
          <p:cNvPr id="5" name="Slide Number Placeholder 4"/>
          <p:cNvSpPr>
            <a:spLocks noGrp="1"/>
          </p:cNvSpPr>
          <p:nvPr>
            <p:ph type="sldNum" sz="quarter" idx="12"/>
          </p:nvPr>
        </p:nvSpPr>
        <p:spPr>
          <a:xfrm>
            <a:off x="9144000" y="6423933"/>
            <a:ext cx="2844800" cy="214546"/>
          </a:xfrm>
        </p:spPr>
        <p:txBody>
          <a:bodyPr/>
          <a:lstStyle>
            <a:lvl1pPr>
              <a:defRPr>
                <a:solidFill>
                  <a:srgbClr val="FFFFFF"/>
                </a:solidFill>
              </a:defRPr>
            </a:lvl1pPr>
          </a:lstStyle>
          <a:p>
            <a:fld id="{42782948-4DBE-204D-AB9E-B65E067054AE}" type="slidenum">
              <a:rPr lang="en-US" smtClean="0"/>
              <a:pPr/>
              <a:t>‹#›</a:t>
            </a:fld>
            <a:endParaRPr lang="en-US" dirty="0"/>
          </a:p>
        </p:txBody>
      </p:sp>
      <p:pic>
        <p:nvPicPr>
          <p:cNvPr id="9" name="Picture 8"/>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13025" y="5747196"/>
            <a:ext cx="1826231" cy="543508"/>
          </a:xfrm>
          <a:prstGeom prst="rect">
            <a:avLst/>
          </a:prstGeom>
          <a:effectLst/>
        </p:spPr>
      </p:pic>
      <p:cxnSp>
        <p:nvCxnSpPr>
          <p:cNvPr id="13" name="Straight Connector 12"/>
          <p:cNvCxnSpPr/>
          <p:nvPr userDrawn="1"/>
        </p:nvCxnSpPr>
        <p:spPr>
          <a:xfrm>
            <a:off x="995680" y="909220"/>
            <a:ext cx="426720" cy="0"/>
          </a:xfrm>
          <a:prstGeom prst="line">
            <a:avLst/>
          </a:prstGeom>
          <a:ln w="19050">
            <a:solidFill>
              <a:srgbClr val="FFFFFF"/>
            </a:solidFill>
          </a:ln>
          <a:effectLst>
            <a:outerShdw blurRad="254000" dir="2700000" algn="tl" rotWithShape="0">
              <a:srgbClr val="000000">
                <a:alpha val="40000"/>
              </a:srgbClr>
            </a:outerShdw>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30281780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over - Full Red">
    <p:bg>
      <p:bgPr>
        <a:solidFill>
          <a:srgbClr val="BA0C2F"/>
        </a:solidFill>
        <a:effectLst/>
      </p:bgPr>
    </p:bg>
    <p:spTree>
      <p:nvGrpSpPr>
        <p:cNvPr id="1" name=""/>
        <p:cNvGrpSpPr/>
        <p:nvPr/>
      </p:nvGrpSpPr>
      <p:grpSpPr>
        <a:xfrm>
          <a:off x="0" y="0"/>
          <a:ext cx="0" cy="0"/>
          <a:chOff x="0" y="0"/>
          <a:chExt cx="0" cy="0"/>
        </a:xfrm>
      </p:grpSpPr>
      <p:sp>
        <p:nvSpPr>
          <p:cNvPr id="12" name="Title 1"/>
          <p:cNvSpPr>
            <a:spLocks noGrp="1"/>
          </p:cNvSpPr>
          <p:nvPr>
            <p:ph type="ctrTitle" hasCustomPrompt="1"/>
          </p:nvPr>
        </p:nvSpPr>
        <p:spPr>
          <a:xfrm>
            <a:off x="914400" y="2118715"/>
            <a:ext cx="5181600" cy="1600200"/>
          </a:xfrm>
          <a:effectLst/>
        </p:spPr>
        <p:txBody>
          <a:bodyPr anchor="b" anchorCtr="0">
            <a:normAutofit/>
          </a:bodyPr>
          <a:lstStyle>
            <a:lvl1pPr>
              <a:defRPr sz="3174">
                <a:solidFill>
                  <a:schemeClr val="bg1"/>
                </a:solidFill>
              </a:defRPr>
            </a:lvl1pPr>
          </a:lstStyle>
          <a:p>
            <a:r>
              <a:rPr lang="en-US" dirty="0"/>
              <a:t>CLICK TO EDIT MASTER TITLE STYLE</a:t>
            </a:r>
          </a:p>
        </p:txBody>
      </p:sp>
      <p:sp>
        <p:nvSpPr>
          <p:cNvPr id="13" name="Subtitle 2"/>
          <p:cNvSpPr>
            <a:spLocks noGrp="1"/>
          </p:cNvSpPr>
          <p:nvPr>
            <p:ph type="subTitle" idx="1" hasCustomPrompt="1"/>
          </p:nvPr>
        </p:nvSpPr>
        <p:spPr>
          <a:xfrm>
            <a:off x="914400" y="4146997"/>
            <a:ext cx="4572000" cy="1600200"/>
          </a:xfrm>
          <a:effectLst/>
        </p:spPr>
        <p:txBody>
          <a:bodyPr>
            <a:normAutofit/>
          </a:bodyPr>
          <a:lstStyle>
            <a:lvl1pPr marL="0" indent="0" algn="l">
              <a:buNone/>
              <a:defRPr sz="2116">
                <a:solidFill>
                  <a:schemeClr val="bg1"/>
                </a:solidFill>
              </a:defRPr>
            </a:lvl1pPr>
            <a:lvl2pPr marL="604738" indent="0" algn="ctr">
              <a:buNone/>
              <a:defRPr>
                <a:solidFill>
                  <a:schemeClr val="tx1">
                    <a:tint val="75000"/>
                  </a:schemeClr>
                </a:solidFill>
              </a:defRPr>
            </a:lvl2pPr>
            <a:lvl3pPr marL="1209477" indent="0" algn="ctr">
              <a:buNone/>
              <a:defRPr>
                <a:solidFill>
                  <a:schemeClr val="tx1">
                    <a:tint val="75000"/>
                  </a:schemeClr>
                </a:solidFill>
              </a:defRPr>
            </a:lvl3pPr>
            <a:lvl4pPr marL="1814215" indent="0" algn="ctr">
              <a:buNone/>
              <a:defRPr>
                <a:solidFill>
                  <a:schemeClr val="tx1">
                    <a:tint val="75000"/>
                  </a:schemeClr>
                </a:solidFill>
              </a:defRPr>
            </a:lvl4pPr>
            <a:lvl5pPr marL="2418954" indent="0" algn="ctr">
              <a:buNone/>
              <a:defRPr>
                <a:solidFill>
                  <a:schemeClr val="tx1">
                    <a:tint val="75000"/>
                  </a:schemeClr>
                </a:solidFill>
              </a:defRPr>
            </a:lvl5pPr>
            <a:lvl6pPr marL="3023692" indent="0" algn="ctr">
              <a:buNone/>
              <a:defRPr>
                <a:solidFill>
                  <a:schemeClr val="tx1">
                    <a:tint val="75000"/>
                  </a:schemeClr>
                </a:solidFill>
              </a:defRPr>
            </a:lvl6pPr>
            <a:lvl7pPr marL="3628431" indent="0" algn="ctr">
              <a:buNone/>
              <a:defRPr>
                <a:solidFill>
                  <a:schemeClr val="tx1">
                    <a:tint val="75000"/>
                  </a:schemeClr>
                </a:solidFill>
              </a:defRPr>
            </a:lvl7pPr>
            <a:lvl8pPr marL="4233169" indent="0" algn="ctr">
              <a:buNone/>
              <a:defRPr>
                <a:solidFill>
                  <a:schemeClr val="tx1">
                    <a:tint val="75000"/>
                  </a:schemeClr>
                </a:solidFill>
              </a:defRPr>
            </a:lvl8pPr>
            <a:lvl9pPr marL="4837908" indent="0" algn="ctr">
              <a:buNone/>
              <a:defRPr>
                <a:solidFill>
                  <a:schemeClr val="tx1">
                    <a:tint val="75000"/>
                  </a:schemeClr>
                </a:solidFill>
              </a:defRPr>
            </a:lvl9pPr>
          </a:lstStyle>
          <a:p>
            <a:r>
              <a:rPr lang="en-US" dirty="0"/>
              <a:t>CLICK TO EDIT MASTER SUBTITLE STYLE</a:t>
            </a:r>
          </a:p>
        </p:txBody>
      </p:sp>
      <p:cxnSp>
        <p:nvCxnSpPr>
          <p:cNvPr id="17" name="Straight Connector 16"/>
          <p:cNvCxnSpPr/>
          <p:nvPr userDrawn="1"/>
        </p:nvCxnSpPr>
        <p:spPr>
          <a:xfrm>
            <a:off x="995680" y="3932955"/>
            <a:ext cx="426720" cy="0"/>
          </a:xfrm>
          <a:prstGeom prst="line">
            <a:avLst/>
          </a:prstGeom>
          <a:ln w="19050">
            <a:solidFill>
              <a:srgbClr val="FFFFFF"/>
            </a:solidFill>
          </a:ln>
          <a:effectLst/>
        </p:spPr>
        <p:style>
          <a:lnRef idx="2">
            <a:schemeClr val="accent1"/>
          </a:lnRef>
          <a:fillRef idx="0">
            <a:schemeClr val="accent1"/>
          </a:fillRef>
          <a:effectRef idx="1">
            <a:schemeClr val="accent1"/>
          </a:effectRef>
          <a:fontRef idx="minor">
            <a:schemeClr val="tx1"/>
          </a:fontRef>
        </p:style>
      </p:cxnSp>
      <p:pic>
        <p:nvPicPr>
          <p:cNvPr id="14" name="Picture 1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13025" y="753866"/>
            <a:ext cx="1826231" cy="543508"/>
          </a:xfrm>
          <a:prstGeom prst="rect">
            <a:avLst/>
          </a:prstGeom>
          <a:effectLst>
            <a:outerShdw blurRad="254000" dir="2700000" algn="tl" rotWithShape="0">
              <a:srgbClr val="000000">
                <a:alpha val="20000"/>
              </a:srgbClr>
            </a:outerShdw>
          </a:effectLst>
        </p:spPr>
      </p:pic>
    </p:spTree>
    <p:extLst>
      <p:ext uri="{BB962C8B-B14F-4D97-AF65-F5344CB8AC3E}">
        <p14:creationId xmlns:p14="http://schemas.microsoft.com/office/powerpoint/2010/main" val="3591231103"/>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2_Red/Gray 1 Content">
    <p:bg>
      <p:bgPr>
        <a:solidFill>
          <a:srgbClr val="E7E7E5"/>
        </a:solidFill>
        <a:effectLst/>
      </p:bgPr>
    </p:bg>
    <p:spTree>
      <p:nvGrpSpPr>
        <p:cNvPr id="1" name=""/>
        <p:cNvGrpSpPr/>
        <p:nvPr/>
      </p:nvGrpSpPr>
      <p:grpSpPr>
        <a:xfrm>
          <a:off x="0" y="0"/>
          <a:ext cx="0" cy="0"/>
          <a:chOff x="0" y="0"/>
          <a:chExt cx="0" cy="0"/>
        </a:xfrm>
      </p:grpSpPr>
      <p:sp>
        <p:nvSpPr>
          <p:cNvPr id="8" name="Date Placeholder 3"/>
          <p:cNvSpPr>
            <a:spLocks noGrp="1"/>
          </p:cNvSpPr>
          <p:nvPr>
            <p:ph type="dt" sz="half" idx="2"/>
          </p:nvPr>
        </p:nvSpPr>
        <p:spPr>
          <a:xfrm>
            <a:off x="203200" y="6423933"/>
            <a:ext cx="2844800" cy="214546"/>
          </a:xfrm>
          <a:prstGeom prst="rect">
            <a:avLst/>
          </a:prstGeom>
        </p:spPr>
        <p:txBody>
          <a:bodyPr vert="horz" lIns="91440" tIns="45720" rIns="91440" bIns="45720" rtlCol="0" anchor="ctr">
            <a:spAutoFit/>
          </a:bodyPr>
          <a:lstStyle>
            <a:lvl1pPr algn="l">
              <a:defRPr sz="794" b="0" i="0">
                <a:solidFill>
                  <a:srgbClr val="6C6463"/>
                </a:solidFill>
                <a:latin typeface="Gill Sans MT"/>
                <a:cs typeface="Gill Sans MT"/>
              </a:defRPr>
            </a:lvl1pPr>
          </a:lstStyle>
          <a:p>
            <a:fld id="{414FB1AD-D69E-B741-965A-0BAE826C2FA6}" type="datetime1">
              <a:rPr lang="en-US" smtClean="0"/>
              <a:pPr/>
              <a:t>11/11/2019</a:t>
            </a:fld>
            <a:endParaRPr lang="en-US" dirty="0"/>
          </a:p>
        </p:txBody>
      </p:sp>
      <p:sp>
        <p:nvSpPr>
          <p:cNvPr id="9" name="Footer Placeholder 4"/>
          <p:cNvSpPr>
            <a:spLocks noGrp="1"/>
          </p:cNvSpPr>
          <p:nvPr>
            <p:ph type="ftr" sz="quarter" idx="3"/>
          </p:nvPr>
        </p:nvSpPr>
        <p:spPr>
          <a:xfrm>
            <a:off x="4165600" y="6423933"/>
            <a:ext cx="3860800" cy="214546"/>
          </a:xfrm>
          <a:prstGeom prst="rect">
            <a:avLst/>
          </a:prstGeom>
        </p:spPr>
        <p:txBody>
          <a:bodyPr vert="horz" lIns="91440" tIns="45720" rIns="91440" bIns="45720" rtlCol="0" anchor="ctr">
            <a:spAutoFit/>
          </a:bodyPr>
          <a:lstStyle>
            <a:lvl1pPr algn="ctr">
              <a:defRPr sz="794" b="0" i="0">
                <a:solidFill>
                  <a:srgbClr val="6C6463"/>
                </a:solidFill>
                <a:latin typeface="Gill Sans MT"/>
                <a:cs typeface="Gill Sans MT"/>
              </a:defRPr>
            </a:lvl1pPr>
          </a:lstStyle>
          <a:p>
            <a:r>
              <a:rPr lang="en-US" dirty="0"/>
              <a:t>FOOTER GOES HERE</a:t>
            </a:r>
          </a:p>
        </p:txBody>
      </p:sp>
      <p:sp>
        <p:nvSpPr>
          <p:cNvPr id="10" name="Slide Number Placeholder 5"/>
          <p:cNvSpPr>
            <a:spLocks noGrp="1"/>
          </p:cNvSpPr>
          <p:nvPr>
            <p:ph type="sldNum" sz="quarter" idx="4"/>
          </p:nvPr>
        </p:nvSpPr>
        <p:spPr>
          <a:xfrm>
            <a:off x="9144000" y="6423933"/>
            <a:ext cx="2844800" cy="214546"/>
          </a:xfrm>
          <a:prstGeom prst="rect">
            <a:avLst/>
          </a:prstGeom>
        </p:spPr>
        <p:txBody>
          <a:bodyPr vert="horz" lIns="91440" tIns="45720" rIns="91440" bIns="45720" rtlCol="0" anchor="ctr">
            <a:spAutoFit/>
          </a:bodyPr>
          <a:lstStyle>
            <a:lvl1pPr algn="r">
              <a:defRPr sz="794" b="0" i="0">
                <a:solidFill>
                  <a:srgbClr val="6C6463"/>
                </a:solidFill>
                <a:latin typeface="Gill Sans MT"/>
                <a:cs typeface="Gill Sans MT"/>
              </a:defRPr>
            </a:lvl1pPr>
          </a:lstStyle>
          <a:p>
            <a:fld id="{42782948-4DBE-204D-AB9E-B65E067054AE}" type="slidenum">
              <a:rPr lang="en-US" smtClean="0"/>
              <a:pPr/>
              <a:t>‹#›</a:t>
            </a:fld>
            <a:endParaRPr lang="en-US" dirty="0"/>
          </a:p>
        </p:txBody>
      </p:sp>
      <p:sp>
        <p:nvSpPr>
          <p:cNvPr id="12" name="Title Placeholder 1"/>
          <p:cNvSpPr>
            <a:spLocks noGrp="1"/>
          </p:cNvSpPr>
          <p:nvPr>
            <p:ph type="title"/>
          </p:nvPr>
        </p:nvSpPr>
        <p:spPr>
          <a:xfrm>
            <a:off x="914805" y="933168"/>
            <a:ext cx="10363200" cy="580800"/>
          </a:xfrm>
          <a:prstGeom prst="rect">
            <a:avLst/>
          </a:prstGeom>
        </p:spPr>
        <p:txBody>
          <a:bodyPr vert="horz" lIns="91440" tIns="45720" rIns="91440" bIns="45720" rtlCol="0" anchor="b" anchorCtr="0">
            <a:spAutoFit/>
          </a:bodyPr>
          <a:lstStyle>
            <a:lvl1pPr>
              <a:defRPr>
                <a:solidFill>
                  <a:srgbClr val="0067B9"/>
                </a:solidFill>
              </a:defRPr>
            </a:lvl1pPr>
          </a:lstStyle>
          <a:p>
            <a:r>
              <a:rPr lang="en-US"/>
              <a:t>Click to edit Master title style</a:t>
            </a:r>
            <a:endParaRPr lang="en-US" dirty="0"/>
          </a:p>
        </p:txBody>
      </p:sp>
      <p:sp>
        <p:nvSpPr>
          <p:cNvPr id="13" name="Text Placeholder 2"/>
          <p:cNvSpPr>
            <a:spLocks noGrp="1"/>
          </p:cNvSpPr>
          <p:nvPr>
            <p:ph idx="1" hasCustomPrompt="1"/>
          </p:nvPr>
        </p:nvSpPr>
        <p:spPr>
          <a:xfrm>
            <a:off x="914400" y="1715549"/>
            <a:ext cx="10363200" cy="4233230"/>
          </a:xfrm>
          <a:prstGeom prst="rect">
            <a:avLst/>
          </a:prstGeom>
        </p:spPr>
        <p:txBody>
          <a:bodyPr vert="horz" lIns="91440" tIns="45720" rIns="91440" bIns="45720" rtlCol="0">
            <a:normAutofit/>
          </a:bodyPr>
          <a:lstStyle>
            <a:lvl1pPr marL="304470" marR="0" indent="-304470" algn="l" defTabSz="604738" rtl="0" eaLnBrk="1" fontAlgn="auto" latinLnBrk="0" hangingPunct="1">
              <a:lnSpc>
                <a:spcPct val="100000"/>
              </a:lnSpc>
              <a:spcBef>
                <a:spcPts val="0"/>
              </a:spcBef>
              <a:spcAft>
                <a:spcPts val="1058"/>
              </a:spcAft>
              <a:buClrTx/>
              <a:buSzTx/>
              <a:buFont typeface="Arial"/>
              <a:buChar char="•"/>
              <a:tabLst/>
              <a:defRPr/>
            </a:lvl1pPr>
          </a:lstStyle>
          <a:p>
            <a:pPr marL="304470" marR="0" lvl="0" indent="-304470" algn="l" defTabSz="604738" rtl="0" eaLnBrk="1" fontAlgn="auto" latinLnBrk="0" hangingPunct="1">
              <a:lnSpc>
                <a:spcPct val="100000"/>
              </a:lnSpc>
              <a:spcBef>
                <a:spcPts val="0"/>
              </a:spcBef>
              <a:spcAft>
                <a:spcPts val="1058"/>
              </a:spcAft>
              <a:buClrTx/>
              <a:buSzTx/>
              <a:buFont typeface="Arial"/>
              <a:buChar char="•"/>
              <a:tabLst/>
              <a:defRPr/>
            </a:pPr>
            <a:r>
              <a:rPr kumimoji="0" lang="en-US" sz="2116" b="0" i="0" u="none" strike="noStrike" kern="1200" cap="none" spc="0" normalizeH="0" baseline="0" noProof="0" dirty="0">
                <a:ln>
                  <a:noFill/>
                </a:ln>
                <a:solidFill>
                  <a:srgbClr val="6C6463"/>
                </a:solidFill>
                <a:effectLst/>
                <a:uLnTx/>
                <a:uFillTx/>
                <a:latin typeface="Gill Sans MT"/>
                <a:ea typeface="+mn-ea"/>
                <a:cs typeface="Gill Sans MT"/>
              </a:rPr>
              <a:t>Click to edit Master text styles</a:t>
            </a:r>
          </a:p>
          <a:p>
            <a:pPr marL="905009" marR="0" lvl="1" indent="-304470" algn="l" defTabSz="604738" rtl="0" eaLnBrk="1" fontAlgn="auto" latinLnBrk="0" hangingPunct="1">
              <a:lnSpc>
                <a:spcPct val="100000"/>
              </a:lnSpc>
              <a:spcBef>
                <a:spcPts val="0"/>
              </a:spcBef>
              <a:spcAft>
                <a:spcPts val="1058"/>
              </a:spcAft>
              <a:buClrTx/>
              <a:buSzTx/>
              <a:buFont typeface="Arial"/>
              <a:buChar char="–"/>
              <a:tabLst/>
              <a:defRPr/>
            </a:pPr>
            <a:r>
              <a:rPr kumimoji="0" lang="en-US" sz="2116" b="0" i="0" u="none" strike="noStrike" kern="1200" cap="none" spc="0" normalizeH="0" baseline="0" noProof="0" dirty="0">
                <a:ln>
                  <a:noFill/>
                </a:ln>
                <a:solidFill>
                  <a:srgbClr val="6C6463"/>
                </a:solidFill>
                <a:effectLst/>
                <a:uLnTx/>
                <a:uFillTx/>
                <a:latin typeface="Gill Sans MT"/>
                <a:ea typeface="+mn-ea"/>
                <a:cs typeface="Gill Sans MT"/>
              </a:rPr>
              <a:t>Second level</a:t>
            </a:r>
          </a:p>
        </p:txBody>
      </p:sp>
    </p:spTree>
    <p:extLst>
      <p:ext uri="{BB962C8B-B14F-4D97-AF65-F5344CB8AC3E}">
        <p14:creationId xmlns:p14="http://schemas.microsoft.com/office/powerpoint/2010/main" val="36395772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2_Red/Gray 2 Content">
    <p:bg>
      <p:bgPr>
        <a:solidFill>
          <a:srgbClr val="E7E7E5"/>
        </a:solidFill>
        <a:effectLst/>
      </p:bgPr>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914805" y="1715549"/>
            <a:ext cx="5079595" cy="4233230"/>
          </a:xfrm>
        </p:spPr>
        <p:txBody>
          <a:bodyPr>
            <a:normAutofit/>
          </a:bodyPr>
          <a:lstStyle>
            <a:lvl1pPr>
              <a:defRPr sz="2116">
                <a:solidFill>
                  <a:srgbClr val="6C6463"/>
                </a:solidFill>
              </a:defRPr>
            </a:lvl1pPr>
            <a:lvl2pPr>
              <a:defRPr sz="2116">
                <a:solidFill>
                  <a:srgbClr val="6C6463"/>
                </a:solidFill>
              </a:defRPr>
            </a:lvl2pPr>
            <a:lvl3pPr>
              <a:defRPr sz="2116">
                <a:solidFill>
                  <a:srgbClr val="6C6463"/>
                </a:solidFill>
              </a:defRPr>
            </a:lvl3pPr>
            <a:lvl4pPr>
              <a:defRPr sz="1852">
                <a:solidFill>
                  <a:srgbClr val="6C6463"/>
                </a:solidFill>
              </a:defRPr>
            </a:lvl4pPr>
            <a:lvl5pPr>
              <a:defRPr sz="2116">
                <a:solidFill>
                  <a:srgbClr val="6C6463"/>
                </a:solidFill>
              </a:defRPr>
            </a:lvl5pPr>
            <a:lvl6pPr>
              <a:defRPr sz="2381"/>
            </a:lvl6pPr>
            <a:lvl7pPr>
              <a:defRPr sz="2381"/>
            </a:lvl7pPr>
            <a:lvl8pPr>
              <a:defRPr sz="2381"/>
            </a:lvl8pPr>
            <a:lvl9pPr>
              <a:defRPr sz="2381"/>
            </a:lvl9pPr>
          </a:lstStyle>
          <a:p>
            <a:pPr lvl="0"/>
            <a:r>
              <a:rPr lang="en-US"/>
              <a:t>Click to edit Master text styles</a:t>
            </a:r>
          </a:p>
          <a:p>
            <a:pPr lvl="1"/>
            <a:r>
              <a:rPr lang="en-US"/>
              <a:t>Second level</a:t>
            </a:r>
          </a:p>
        </p:txBody>
      </p:sp>
      <p:sp>
        <p:nvSpPr>
          <p:cNvPr id="4" name="Content Placeholder 3"/>
          <p:cNvSpPr>
            <a:spLocks noGrp="1"/>
          </p:cNvSpPr>
          <p:nvPr>
            <p:ph sz="half" idx="2"/>
          </p:nvPr>
        </p:nvSpPr>
        <p:spPr>
          <a:xfrm>
            <a:off x="6197600" y="1715549"/>
            <a:ext cx="5080405" cy="4233230"/>
          </a:xfrm>
        </p:spPr>
        <p:txBody>
          <a:bodyPr>
            <a:normAutofit/>
          </a:bodyPr>
          <a:lstStyle>
            <a:lvl1pPr>
              <a:defRPr sz="2116">
                <a:solidFill>
                  <a:srgbClr val="6C6463"/>
                </a:solidFill>
              </a:defRPr>
            </a:lvl1pPr>
            <a:lvl2pPr>
              <a:defRPr sz="2116">
                <a:solidFill>
                  <a:srgbClr val="6C6463"/>
                </a:solidFill>
              </a:defRPr>
            </a:lvl2pPr>
            <a:lvl3pPr>
              <a:defRPr sz="2116">
                <a:solidFill>
                  <a:srgbClr val="6C6463"/>
                </a:solidFill>
              </a:defRPr>
            </a:lvl3pPr>
            <a:lvl4pPr>
              <a:defRPr sz="1852">
                <a:solidFill>
                  <a:srgbClr val="6C6463"/>
                </a:solidFill>
              </a:defRPr>
            </a:lvl4pPr>
            <a:lvl5pPr>
              <a:defRPr sz="2116">
                <a:solidFill>
                  <a:srgbClr val="6C6463"/>
                </a:solidFill>
              </a:defRPr>
            </a:lvl5pPr>
            <a:lvl6pPr>
              <a:defRPr sz="2381"/>
            </a:lvl6pPr>
            <a:lvl7pPr>
              <a:defRPr sz="2381"/>
            </a:lvl7pPr>
            <a:lvl8pPr>
              <a:defRPr sz="2381"/>
            </a:lvl8pPr>
            <a:lvl9pPr>
              <a:defRPr sz="2381"/>
            </a:lvl9pPr>
          </a:lstStyle>
          <a:p>
            <a:pPr lvl="0"/>
            <a:r>
              <a:rPr lang="en-US"/>
              <a:t>Click to edit Master text styles</a:t>
            </a:r>
          </a:p>
          <a:p>
            <a:pPr lvl="1"/>
            <a:r>
              <a:rPr lang="en-US"/>
              <a:t>Second level</a:t>
            </a:r>
          </a:p>
        </p:txBody>
      </p:sp>
      <p:sp>
        <p:nvSpPr>
          <p:cNvPr id="5" name="Date Placeholder 4"/>
          <p:cNvSpPr>
            <a:spLocks noGrp="1"/>
          </p:cNvSpPr>
          <p:nvPr>
            <p:ph type="dt" sz="half" idx="10"/>
          </p:nvPr>
        </p:nvSpPr>
        <p:spPr>
          <a:xfrm>
            <a:off x="203200" y="6423933"/>
            <a:ext cx="2844800" cy="214546"/>
          </a:xfrm>
        </p:spPr>
        <p:txBody>
          <a:bodyPr/>
          <a:lstStyle>
            <a:lvl1pPr>
              <a:defRPr>
                <a:solidFill>
                  <a:srgbClr val="6C6463"/>
                </a:solidFill>
              </a:defRPr>
            </a:lvl1pPr>
          </a:lstStyle>
          <a:p>
            <a:fld id="{AB18E012-EC0C-1649-A039-CB178266D114}" type="datetime1">
              <a:rPr lang="en-US" smtClean="0"/>
              <a:t>11/11/2019</a:t>
            </a:fld>
            <a:endParaRPr lang="en-US" dirty="0"/>
          </a:p>
        </p:txBody>
      </p:sp>
      <p:sp>
        <p:nvSpPr>
          <p:cNvPr id="6" name="Footer Placeholder 5"/>
          <p:cNvSpPr>
            <a:spLocks noGrp="1"/>
          </p:cNvSpPr>
          <p:nvPr>
            <p:ph type="ftr" sz="quarter" idx="11"/>
          </p:nvPr>
        </p:nvSpPr>
        <p:spPr>
          <a:xfrm>
            <a:off x="4165600" y="6423933"/>
            <a:ext cx="3860800" cy="214546"/>
          </a:xfrm>
        </p:spPr>
        <p:txBody>
          <a:bodyPr/>
          <a:lstStyle>
            <a:lvl1pPr>
              <a:defRPr>
                <a:solidFill>
                  <a:srgbClr val="6C6463"/>
                </a:solidFill>
              </a:defRPr>
            </a:lvl1pPr>
          </a:lstStyle>
          <a:p>
            <a:r>
              <a:rPr lang="en-US" dirty="0"/>
              <a:t>FOOTER GOES HERE</a:t>
            </a:r>
          </a:p>
        </p:txBody>
      </p:sp>
      <p:sp>
        <p:nvSpPr>
          <p:cNvPr id="7" name="Slide Number Placeholder 6"/>
          <p:cNvSpPr>
            <a:spLocks noGrp="1"/>
          </p:cNvSpPr>
          <p:nvPr>
            <p:ph type="sldNum" sz="quarter" idx="12"/>
          </p:nvPr>
        </p:nvSpPr>
        <p:spPr>
          <a:xfrm>
            <a:off x="9144000" y="6423933"/>
            <a:ext cx="2844800" cy="214546"/>
          </a:xfrm>
        </p:spPr>
        <p:txBody>
          <a:bodyPr/>
          <a:lstStyle>
            <a:lvl1pPr>
              <a:defRPr>
                <a:solidFill>
                  <a:srgbClr val="6C6463"/>
                </a:solidFill>
              </a:defRPr>
            </a:lvl1pPr>
          </a:lstStyle>
          <a:p>
            <a:fld id="{42782948-4DBE-204D-AB9E-B65E067054AE}" type="slidenum">
              <a:rPr lang="en-US" smtClean="0"/>
              <a:pPr/>
              <a:t>‹#›</a:t>
            </a:fld>
            <a:endParaRPr lang="en-US" dirty="0"/>
          </a:p>
        </p:txBody>
      </p:sp>
      <p:sp>
        <p:nvSpPr>
          <p:cNvPr id="10" name="Title 1"/>
          <p:cNvSpPr>
            <a:spLocks noGrp="1"/>
          </p:cNvSpPr>
          <p:nvPr>
            <p:ph type="title" hasCustomPrompt="1"/>
          </p:nvPr>
        </p:nvSpPr>
        <p:spPr>
          <a:xfrm>
            <a:off x="914805" y="933167"/>
            <a:ext cx="10363200" cy="580800"/>
          </a:xfrm>
        </p:spPr>
        <p:txBody>
          <a:bodyPr anchor="b" anchorCtr="0">
            <a:spAutoFit/>
          </a:bodyPr>
          <a:lstStyle>
            <a:lvl1pPr>
              <a:defRPr>
                <a:solidFill>
                  <a:srgbClr val="0067B9"/>
                </a:solidFill>
              </a:defRPr>
            </a:lvl1pPr>
          </a:lstStyle>
          <a:p>
            <a:r>
              <a:rPr lang="en-US" dirty="0"/>
              <a:t>CLICK TO EDIT MASTER TITLE STYLE</a:t>
            </a:r>
          </a:p>
        </p:txBody>
      </p:sp>
    </p:spTree>
    <p:extLst>
      <p:ext uri="{BB962C8B-B14F-4D97-AF65-F5344CB8AC3E}">
        <p14:creationId xmlns:p14="http://schemas.microsoft.com/office/powerpoint/2010/main" val="265113389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2_Red/Gray 3 Content">
    <p:bg>
      <p:bgPr>
        <a:solidFill>
          <a:srgbClr val="E7E7E5"/>
        </a:solidFill>
        <a:effectLst/>
      </p:bgPr>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914805" y="1715549"/>
            <a:ext cx="3352395" cy="4233230"/>
          </a:xfrm>
        </p:spPr>
        <p:txBody>
          <a:bodyPr>
            <a:normAutofit/>
          </a:bodyPr>
          <a:lstStyle>
            <a:lvl1pPr>
              <a:defRPr sz="2116">
                <a:solidFill>
                  <a:srgbClr val="6C6463"/>
                </a:solidFill>
              </a:defRPr>
            </a:lvl1pPr>
            <a:lvl2pPr>
              <a:defRPr sz="2116">
                <a:solidFill>
                  <a:srgbClr val="6C6463"/>
                </a:solidFill>
              </a:defRPr>
            </a:lvl2pPr>
            <a:lvl3pPr>
              <a:defRPr sz="2116">
                <a:solidFill>
                  <a:srgbClr val="6C6463"/>
                </a:solidFill>
              </a:defRPr>
            </a:lvl3pPr>
            <a:lvl4pPr>
              <a:defRPr sz="1852">
                <a:solidFill>
                  <a:srgbClr val="6C6463"/>
                </a:solidFill>
              </a:defRPr>
            </a:lvl4pPr>
            <a:lvl5pPr>
              <a:defRPr sz="2116">
                <a:solidFill>
                  <a:srgbClr val="FFFFFF"/>
                </a:solidFill>
              </a:defRPr>
            </a:lvl5pPr>
            <a:lvl6pPr>
              <a:defRPr sz="2381"/>
            </a:lvl6pPr>
            <a:lvl7pPr>
              <a:defRPr sz="2381"/>
            </a:lvl7pPr>
            <a:lvl8pPr>
              <a:defRPr sz="2381"/>
            </a:lvl8pPr>
            <a:lvl9pPr>
              <a:defRPr sz="2381"/>
            </a:lvl9pPr>
          </a:lstStyle>
          <a:p>
            <a:pPr lvl="0"/>
            <a:r>
              <a:rPr lang="en-US"/>
              <a:t>Click to edit Master text styles</a:t>
            </a:r>
          </a:p>
          <a:p>
            <a:pPr lvl="1"/>
            <a:r>
              <a:rPr lang="en-US"/>
              <a:t>Second level</a:t>
            </a:r>
          </a:p>
        </p:txBody>
      </p:sp>
      <p:sp>
        <p:nvSpPr>
          <p:cNvPr id="4" name="Content Placeholder 3"/>
          <p:cNvSpPr>
            <a:spLocks noGrp="1"/>
          </p:cNvSpPr>
          <p:nvPr>
            <p:ph sz="half" idx="2"/>
          </p:nvPr>
        </p:nvSpPr>
        <p:spPr>
          <a:xfrm>
            <a:off x="7924800" y="1715549"/>
            <a:ext cx="3353205" cy="4233230"/>
          </a:xfrm>
        </p:spPr>
        <p:txBody>
          <a:bodyPr>
            <a:normAutofit/>
          </a:bodyPr>
          <a:lstStyle>
            <a:lvl1pPr>
              <a:defRPr sz="2116">
                <a:solidFill>
                  <a:srgbClr val="6C6463"/>
                </a:solidFill>
              </a:defRPr>
            </a:lvl1pPr>
            <a:lvl2pPr>
              <a:defRPr sz="2116">
                <a:solidFill>
                  <a:srgbClr val="6C6463"/>
                </a:solidFill>
              </a:defRPr>
            </a:lvl2pPr>
            <a:lvl3pPr>
              <a:defRPr sz="2116">
                <a:solidFill>
                  <a:srgbClr val="6C6463"/>
                </a:solidFill>
              </a:defRPr>
            </a:lvl3pPr>
            <a:lvl4pPr>
              <a:defRPr sz="1852">
                <a:solidFill>
                  <a:srgbClr val="6C6463"/>
                </a:solidFill>
              </a:defRPr>
            </a:lvl4pPr>
            <a:lvl5pPr>
              <a:defRPr sz="2116">
                <a:solidFill>
                  <a:srgbClr val="FFFFFF"/>
                </a:solidFill>
              </a:defRPr>
            </a:lvl5pPr>
            <a:lvl6pPr>
              <a:defRPr sz="2381"/>
            </a:lvl6pPr>
            <a:lvl7pPr>
              <a:defRPr sz="2381"/>
            </a:lvl7pPr>
            <a:lvl8pPr>
              <a:defRPr sz="2381"/>
            </a:lvl8pPr>
            <a:lvl9pPr>
              <a:defRPr sz="2381"/>
            </a:lvl9pPr>
          </a:lstStyle>
          <a:p>
            <a:pPr lvl="0"/>
            <a:r>
              <a:rPr lang="en-US"/>
              <a:t>Click to edit Master text styles</a:t>
            </a:r>
          </a:p>
          <a:p>
            <a:pPr lvl="1"/>
            <a:r>
              <a:rPr lang="en-US"/>
              <a:t>Second level</a:t>
            </a:r>
          </a:p>
        </p:txBody>
      </p:sp>
      <p:sp>
        <p:nvSpPr>
          <p:cNvPr id="5" name="Date Placeholder 4"/>
          <p:cNvSpPr>
            <a:spLocks noGrp="1"/>
          </p:cNvSpPr>
          <p:nvPr>
            <p:ph type="dt" sz="half" idx="10"/>
          </p:nvPr>
        </p:nvSpPr>
        <p:spPr>
          <a:xfrm>
            <a:off x="203200" y="6423933"/>
            <a:ext cx="2844800" cy="214546"/>
          </a:xfrm>
        </p:spPr>
        <p:txBody>
          <a:bodyPr/>
          <a:lstStyle>
            <a:lvl1pPr>
              <a:defRPr>
                <a:solidFill>
                  <a:srgbClr val="6C6463"/>
                </a:solidFill>
              </a:defRPr>
            </a:lvl1pPr>
          </a:lstStyle>
          <a:p>
            <a:fld id="{39C62A9A-2216-F44B-AFF9-136AA601C377}" type="datetime1">
              <a:rPr lang="en-US" smtClean="0"/>
              <a:t>11/11/2019</a:t>
            </a:fld>
            <a:endParaRPr lang="en-US" dirty="0"/>
          </a:p>
        </p:txBody>
      </p:sp>
      <p:sp>
        <p:nvSpPr>
          <p:cNvPr id="6" name="Footer Placeholder 5"/>
          <p:cNvSpPr>
            <a:spLocks noGrp="1"/>
          </p:cNvSpPr>
          <p:nvPr>
            <p:ph type="ftr" sz="quarter" idx="11"/>
          </p:nvPr>
        </p:nvSpPr>
        <p:spPr>
          <a:xfrm>
            <a:off x="4165600" y="6423933"/>
            <a:ext cx="3860800" cy="214546"/>
          </a:xfrm>
        </p:spPr>
        <p:txBody>
          <a:bodyPr/>
          <a:lstStyle>
            <a:lvl1pPr>
              <a:defRPr>
                <a:solidFill>
                  <a:srgbClr val="6C6463"/>
                </a:solidFill>
              </a:defRPr>
            </a:lvl1pPr>
          </a:lstStyle>
          <a:p>
            <a:r>
              <a:rPr lang="en-US" dirty="0"/>
              <a:t>FOOTER GOES HERE</a:t>
            </a:r>
          </a:p>
        </p:txBody>
      </p:sp>
      <p:sp>
        <p:nvSpPr>
          <p:cNvPr id="7" name="Slide Number Placeholder 6"/>
          <p:cNvSpPr>
            <a:spLocks noGrp="1"/>
          </p:cNvSpPr>
          <p:nvPr>
            <p:ph type="sldNum" sz="quarter" idx="12"/>
          </p:nvPr>
        </p:nvSpPr>
        <p:spPr>
          <a:xfrm>
            <a:off x="9144000" y="6423933"/>
            <a:ext cx="2844800" cy="214546"/>
          </a:xfrm>
        </p:spPr>
        <p:txBody>
          <a:bodyPr/>
          <a:lstStyle>
            <a:lvl1pPr>
              <a:defRPr>
                <a:solidFill>
                  <a:srgbClr val="6C6463"/>
                </a:solidFill>
              </a:defRPr>
            </a:lvl1pPr>
          </a:lstStyle>
          <a:p>
            <a:fld id="{42782948-4DBE-204D-AB9E-B65E067054AE}" type="slidenum">
              <a:rPr lang="en-US" smtClean="0"/>
              <a:pPr/>
              <a:t>‹#›</a:t>
            </a:fld>
            <a:endParaRPr lang="en-US" dirty="0"/>
          </a:p>
        </p:txBody>
      </p:sp>
      <p:sp>
        <p:nvSpPr>
          <p:cNvPr id="10" name="Content Placeholder 3"/>
          <p:cNvSpPr>
            <a:spLocks noGrp="1"/>
          </p:cNvSpPr>
          <p:nvPr>
            <p:ph sz="half" idx="13"/>
          </p:nvPr>
        </p:nvSpPr>
        <p:spPr>
          <a:xfrm>
            <a:off x="4419398" y="1715549"/>
            <a:ext cx="3353205" cy="4233230"/>
          </a:xfrm>
        </p:spPr>
        <p:txBody>
          <a:bodyPr>
            <a:normAutofit/>
          </a:bodyPr>
          <a:lstStyle>
            <a:lvl1pPr>
              <a:defRPr sz="2116">
                <a:solidFill>
                  <a:srgbClr val="6C6463"/>
                </a:solidFill>
              </a:defRPr>
            </a:lvl1pPr>
            <a:lvl2pPr>
              <a:defRPr sz="2116">
                <a:solidFill>
                  <a:srgbClr val="6C6463"/>
                </a:solidFill>
              </a:defRPr>
            </a:lvl2pPr>
            <a:lvl3pPr>
              <a:defRPr sz="2116">
                <a:solidFill>
                  <a:srgbClr val="6C6463"/>
                </a:solidFill>
              </a:defRPr>
            </a:lvl3pPr>
            <a:lvl4pPr>
              <a:defRPr sz="1852">
                <a:solidFill>
                  <a:srgbClr val="6C6463"/>
                </a:solidFill>
              </a:defRPr>
            </a:lvl4pPr>
            <a:lvl5pPr>
              <a:defRPr sz="2116">
                <a:solidFill>
                  <a:srgbClr val="FFFFFF"/>
                </a:solidFill>
              </a:defRPr>
            </a:lvl5pPr>
            <a:lvl6pPr>
              <a:defRPr sz="2381"/>
            </a:lvl6pPr>
            <a:lvl7pPr>
              <a:defRPr sz="2381"/>
            </a:lvl7pPr>
            <a:lvl8pPr>
              <a:defRPr sz="2381"/>
            </a:lvl8pPr>
            <a:lvl9pPr>
              <a:defRPr sz="2381"/>
            </a:lvl9pPr>
          </a:lstStyle>
          <a:p>
            <a:pPr lvl="0"/>
            <a:r>
              <a:rPr lang="en-US"/>
              <a:t>Click to edit Master text styles</a:t>
            </a:r>
          </a:p>
          <a:p>
            <a:pPr lvl="1"/>
            <a:r>
              <a:rPr lang="en-US"/>
              <a:t>Second level</a:t>
            </a:r>
          </a:p>
        </p:txBody>
      </p:sp>
      <p:sp>
        <p:nvSpPr>
          <p:cNvPr id="11" name="Title 1"/>
          <p:cNvSpPr>
            <a:spLocks noGrp="1"/>
          </p:cNvSpPr>
          <p:nvPr>
            <p:ph type="title" hasCustomPrompt="1"/>
          </p:nvPr>
        </p:nvSpPr>
        <p:spPr>
          <a:xfrm>
            <a:off x="914805" y="933167"/>
            <a:ext cx="10363200" cy="580800"/>
          </a:xfrm>
        </p:spPr>
        <p:txBody>
          <a:bodyPr anchor="b" anchorCtr="0">
            <a:spAutoFit/>
          </a:bodyPr>
          <a:lstStyle>
            <a:lvl1pPr>
              <a:defRPr>
                <a:solidFill>
                  <a:srgbClr val="0067B9"/>
                </a:solidFill>
              </a:defRPr>
            </a:lvl1pPr>
          </a:lstStyle>
          <a:p>
            <a:r>
              <a:rPr lang="en-US" dirty="0"/>
              <a:t>CLICK TO EDIT MASTER TITLE STYLE</a:t>
            </a:r>
          </a:p>
        </p:txBody>
      </p:sp>
    </p:spTree>
    <p:extLst>
      <p:ext uri="{BB962C8B-B14F-4D97-AF65-F5344CB8AC3E}">
        <p14:creationId xmlns:p14="http://schemas.microsoft.com/office/powerpoint/2010/main" val="1563173156"/>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2_Red/Gray 1 Content + Bottom Photo">
    <p:bg>
      <p:bgPr>
        <a:solidFill>
          <a:srgbClr val="E7E7E5"/>
        </a:solidFill>
        <a:effectLst/>
      </p:bgPr>
    </p:bg>
    <p:spTree>
      <p:nvGrpSpPr>
        <p:cNvPr id="1" name=""/>
        <p:cNvGrpSpPr/>
        <p:nvPr/>
      </p:nvGrpSpPr>
      <p:grpSpPr>
        <a:xfrm>
          <a:off x="0" y="0"/>
          <a:ext cx="0" cy="0"/>
          <a:chOff x="0" y="0"/>
          <a:chExt cx="0" cy="0"/>
        </a:xfrm>
      </p:grpSpPr>
      <p:sp>
        <p:nvSpPr>
          <p:cNvPr id="12" name="Picture Placeholder 3"/>
          <p:cNvSpPr>
            <a:spLocks noGrp="1"/>
          </p:cNvSpPr>
          <p:nvPr>
            <p:ph type="pic" sz="quarter" idx="10" hasCustomPrompt="1"/>
          </p:nvPr>
        </p:nvSpPr>
        <p:spPr>
          <a:xfrm>
            <a:off x="203200" y="3428999"/>
            <a:ext cx="11785600" cy="3228220"/>
          </a:xfrm>
          <a:solidFill>
            <a:schemeClr val="bg1"/>
          </a:solidFill>
        </p:spPr>
        <p:txBody>
          <a:bodyPr>
            <a:normAutofit/>
          </a:bodyPr>
          <a:lstStyle>
            <a:lvl1pPr marL="0" marR="0" indent="0" algn="l" defTabSz="604738" rtl="0" eaLnBrk="1" fontAlgn="auto" latinLnBrk="0" hangingPunct="1">
              <a:lnSpc>
                <a:spcPct val="100000"/>
              </a:lnSpc>
              <a:spcBef>
                <a:spcPct val="20000"/>
              </a:spcBef>
              <a:spcAft>
                <a:spcPts val="0"/>
              </a:spcAft>
              <a:buClrTx/>
              <a:buSzTx/>
              <a:buFont typeface="Arial"/>
              <a:buNone/>
              <a:tabLst/>
              <a:defRPr sz="1587">
                <a:solidFill>
                  <a:srgbClr val="6C6463"/>
                </a:solidFill>
              </a:defRPr>
            </a:lvl1pPr>
          </a:lstStyle>
          <a:p>
            <a:r>
              <a:rPr lang="en-US" dirty="0"/>
              <a:t>ADD PHOTO HERE</a:t>
            </a:r>
          </a:p>
        </p:txBody>
      </p:sp>
      <p:sp>
        <p:nvSpPr>
          <p:cNvPr id="3" name="Content Placeholder 2"/>
          <p:cNvSpPr>
            <a:spLocks noGrp="1"/>
          </p:cNvSpPr>
          <p:nvPr>
            <p:ph idx="1"/>
          </p:nvPr>
        </p:nvSpPr>
        <p:spPr>
          <a:xfrm>
            <a:off x="914400" y="1715549"/>
            <a:ext cx="10363200" cy="1511868"/>
          </a:xfrm>
        </p:spPr>
        <p:txBody>
          <a:bodyPr/>
          <a:lstStyle>
            <a:lvl1pPr>
              <a:defRPr>
                <a:solidFill>
                  <a:srgbClr val="6C6463"/>
                </a:solidFill>
              </a:defRPr>
            </a:lvl1pPr>
            <a:lvl2pPr>
              <a:defRPr>
                <a:solidFill>
                  <a:srgbClr val="6C6463"/>
                </a:solidFill>
              </a:defRPr>
            </a:lvl2pPr>
            <a:lvl3pPr>
              <a:defRPr>
                <a:solidFill>
                  <a:srgbClr val="6C6463"/>
                </a:solidFill>
              </a:defRPr>
            </a:lvl3pPr>
            <a:lvl4pPr>
              <a:defRPr>
                <a:solidFill>
                  <a:srgbClr val="6C6463"/>
                </a:solidFill>
              </a:defRPr>
            </a:lvl4pPr>
            <a:lvl5pPr>
              <a:defRPr>
                <a:solidFill>
                  <a:srgbClr val="FFFFFF"/>
                </a:solidFill>
              </a:defRPr>
            </a:lvl5pPr>
          </a:lstStyle>
          <a:p>
            <a:pPr lvl="0"/>
            <a:r>
              <a:rPr lang="en-US"/>
              <a:t>Click to edit Master text styles</a:t>
            </a:r>
          </a:p>
          <a:p>
            <a:pPr lvl="1"/>
            <a:r>
              <a:rPr lang="en-US"/>
              <a:t>Second level</a:t>
            </a:r>
          </a:p>
        </p:txBody>
      </p:sp>
      <p:sp>
        <p:nvSpPr>
          <p:cNvPr id="9" name="Date Placeholder 3"/>
          <p:cNvSpPr>
            <a:spLocks noGrp="1"/>
          </p:cNvSpPr>
          <p:nvPr>
            <p:ph type="dt" sz="half" idx="2"/>
          </p:nvPr>
        </p:nvSpPr>
        <p:spPr>
          <a:xfrm>
            <a:off x="203200" y="6423933"/>
            <a:ext cx="2844800" cy="214546"/>
          </a:xfrm>
          <a:prstGeom prst="rect">
            <a:avLst/>
          </a:prstGeom>
        </p:spPr>
        <p:txBody>
          <a:bodyPr vert="horz" lIns="91440" tIns="45720" rIns="91440" bIns="45720" rtlCol="0" anchor="ctr">
            <a:spAutoFit/>
          </a:bodyPr>
          <a:lstStyle>
            <a:lvl1pPr algn="l">
              <a:defRPr sz="794" b="0" i="0">
                <a:solidFill>
                  <a:srgbClr val="FFFFFF"/>
                </a:solidFill>
                <a:latin typeface="Gill Sans MT"/>
                <a:cs typeface="Gill Sans MT"/>
              </a:defRPr>
            </a:lvl1pPr>
          </a:lstStyle>
          <a:p>
            <a:fld id="{193355D5-F1DA-0F48-9E7E-0A3FEBF9FF84}" type="datetime1">
              <a:rPr lang="en-US" smtClean="0"/>
              <a:pPr/>
              <a:t>11/11/2019</a:t>
            </a:fld>
            <a:endParaRPr lang="en-US" dirty="0"/>
          </a:p>
        </p:txBody>
      </p:sp>
      <p:sp>
        <p:nvSpPr>
          <p:cNvPr id="10" name="Footer Placeholder 4"/>
          <p:cNvSpPr>
            <a:spLocks noGrp="1"/>
          </p:cNvSpPr>
          <p:nvPr>
            <p:ph type="ftr" sz="quarter" idx="3"/>
          </p:nvPr>
        </p:nvSpPr>
        <p:spPr>
          <a:xfrm>
            <a:off x="4165600" y="6423933"/>
            <a:ext cx="3860800" cy="214546"/>
          </a:xfrm>
          <a:prstGeom prst="rect">
            <a:avLst/>
          </a:prstGeom>
        </p:spPr>
        <p:txBody>
          <a:bodyPr vert="horz" lIns="91440" tIns="45720" rIns="91440" bIns="45720" rtlCol="0" anchor="ctr">
            <a:spAutoFit/>
          </a:bodyPr>
          <a:lstStyle>
            <a:lvl1pPr algn="ctr">
              <a:defRPr sz="794" b="0" i="0">
                <a:solidFill>
                  <a:srgbClr val="FFFFFF"/>
                </a:solidFill>
                <a:latin typeface="Gill Sans MT"/>
                <a:cs typeface="Gill Sans MT"/>
              </a:defRPr>
            </a:lvl1pPr>
          </a:lstStyle>
          <a:p>
            <a:r>
              <a:rPr lang="en-US" dirty="0"/>
              <a:t>FOOTER GOES HERE</a:t>
            </a:r>
          </a:p>
        </p:txBody>
      </p:sp>
      <p:sp>
        <p:nvSpPr>
          <p:cNvPr id="11" name="Slide Number Placeholder 5"/>
          <p:cNvSpPr>
            <a:spLocks noGrp="1"/>
          </p:cNvSpPr>
          <p:nvPr>
            <p:ph type="sldNum" sz="quarter" idx="4"/>
          </p:nvPr>
        </p:nvSpPr>
        <p:spPr>
          <a:xfrm>
            <a:off x="9144000" y="6423933"/>
            <a:ext cx="2844800" cy="214546"/>
          </a:xfrm>
          <a:prstGeom prst="rect">
            <a:avLst/>
          </a:prstGeom>
        </p:spPr>
        <p:txBody>
          <a:bodyPr vert="horz" lIns="91440" tIns="45720" rIns="91440" bIns="45720" rtlCol="0" anchor="ctr">
            <a:spAutoFit/>
          </a:bodyPr>
          <a:lstStyle>
            <a:lvl1pPr algn="r">
              <a:defRPr sz="794" b="0" i="0">
                <a:solidFill>
                  <a:srgbClr val="FFFFFF"/>
                </a:solidFill>
                <a:latin typeface="Gill Sans MT"/>
                <a:cs typeface="Gill Sans MT"/>
              </a:defRPr>
            </a:lvl1pPr>
          </a:lstStyle>
          <a:p>
            <a:fld id="{42782948-4DBE-204D-AB9E-B65E067054AE}" type="slidenum">
              <a:rPr lang="en-US" smtClean="0"/>
              <a:pPr/>
              <a:t>‹#›</a:t>
            </a:fld>
            <a:endParaRPr lang="en-US" dirty="0"/>
          </a:p>
        </p:txBody>
      </p:sp>
      <p:sp>
        <p:nvSpPr>
          <p:cNvPr id="14" name="Text Placeholder 4"/>
          <p:cNvSpPr>
            <a:spLocks noGrp="1"/>
          </p:cNvSpPr>
          <p:nvPr>
            <p:ph type="body" sz="quarter" idx="12" hasCustomPrompt="1"/>
          </p:nvPr>
        </p:nvSpPr>
        <p:spPr>
          <a:xfrm rot="16200000">
            <a:off x="10494091" y="4693325"/>
            <a:ext cx="2743200" cy="214546"/>
          </a:xfrm>
        </p:spPr>
        <p:txBody>
          <a:bodyPr>
            <a:spAutoFit/>
          </a:bodyPr>
          <a:lstStyle>
            <a:lvl1pPr marL="0" indent="0" algn="r">
              <a:buNone/>
              <a:defRPr sz="794" baseline="0">
                <a:solidFill>
                  <a:srgbClr val="FFFFFF"/>
                </a:solidFill>
              </a:defRPr>
            </a:lvl1pPr>
            <a:lvl2pPr marL="304468" indent="0">
              <a:buNone/>
              <a:defRPr sz="2381">
                <a:solidFill>
                  <a:schemeClr val="bg1"/>
                </a:solidFill>
              </a:defRPr>
            </a:lvl2pPr>
            <a:lvl3pPr marL="608938" indent="0">
              <a:buNone/>
              <a:defRPr sz="2116">
                <a:solidFill>
                  <a:schemeClr val="bg1"/>
                </a:solidFill>
              </a:defRPr>
            </a:lvl3pPr>
            <a:lvl4pPr marL="905007" indent="0">
              <a:buNone/>
              <a:defRPr sz="1852">
                <a:solidFill>
                  <a:schemeClr val="bg1"/>
                </a:solidFill>
              </a:defRPr>
            </a:lvl4pPr>
            <a:lvl5pPr marL="1356462" indent="0">
              <a:buNone/>
              <a:defRPr sz="1587">
                <a:solidFill>
                  <a:schemeClr val="bg1"/>
                </a:solidFill>
              </a:defRPr>
            </a:lvl5pPr>
          </a:lstStyle>
          <a:p>
            <a:pPr lvl="0"/>
            <a:r>
              <a:rPr lang="en-US" dirty="0"/>
              <a:t>ADD PHOTO CREDIT HERE</a:t>
            </a:r>
          </a:p>
        </p:txBody>
      </p:sp>
      <p:sp>
        <p:nvSpPr>
          <p:cNvPr id="17" name="Title 1"/>
          <p:cNvSpPr>
            <a:spLocks noGrp="1"/>
          </p:cNvSpPr>
          <p:nvPr>
            <p:ph type="title" hasCustomPrompt="1"/>
          </p:nvPr>
        </p:nvSpPr>
        <p:spPr>
          <a:xfrm>
            <a:off x="914805" y="933167"/>
            <a:ext cx="10363200" cy="580800"/>
          </a:xfrm>
        </p:spPr>
        <p:txBody>
          <a:bodyPr anchor="b" anchorCtr="0">
            <a:spAutoFit/>
          </a:bodyPr>
          <a:lstStyle>
            <a:lvl1pPr>
              <a:defRPr>
                <a:solidFill>
                  <a:srgbClr val="0067B9"/>
                </a:solidFill>
              </a:defRPr>
            </a:lvl1pPr>
          </a:lstStyle>
          <a:p>
            <a:r>
              <a:rPr lang="en-US" dirty="0"/>
              <a:t>CLICK TO EDIT MASTER TITLE STYLE</a:t>
            </a:r>
          </a:p>
        </p:txBody>
      </p:sp>
    </p:spTree>
    <p:extLst>
      <p:ext uri="{BB962C8B-B14F-4D97-AF65-F5344CB8AC3E}">
        <p14:creationId xmlns:p14="http://schemas.microsoft.com/office/powerpoint/2010/main" val="2013658103"/>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2_Red/Gray 1 Content + Right Photo">
    <p:bg>
      <p:bgPr>
        <a:solidFill>
          <a:srgbClr val="E7E7E5"/>
        </a:solidFill>
        <a:effectLst/>
      </p:bgPr>
    </p:bg>
    <p:spTree>
      <p:nvGrpSpPr>
        <p:cNvPr id="1" name=""/>
        <p:cNvGrpSpPr/>
        <p:nvPr/>
      </p:nvGrpSpPr>
      <p:grpSpPr>
        <a:xfrm>
          <a:off x="0" y="0"/>
          <a:ext cx="0" cy="0"/>
          <a:chOff x="0" y="0"/>
          <a:chExt cx="0" cy="0"/>
        </a:xfrm>
      </p:grpSpPr>
      <p:sp>
        <p:nvSpPr>
          <p:cNvPr id="10" name="Picture Placeholder 3"/>
          <p:cNvSpPr>
            <a:spLocks noGrp="1"/>
          </p:cNvSpPr>
          <p:nvPr>
            <p:ph type="pic" sz="quarter" idx="10" hasCustomPrompt="1"/>
          </p:nvPr>
        </p:nvSpPr>
        <p:spPr>
          <a:xfrm>
            <a:off x="6096000" y="203683"/>
            <a:ext cx="5892800" cy="6450636"/>
          </a:xfrm>
          <a:solidFill>
            <a:srgbClr val="FFFFFF"/>
          </a:solidFill>
        </p:spPr>
        <p:txBody>
          <a:bodyPr>
            <a:normAutofit/>
          </a:bodyPr>
          <a:lstStyle>
            <a:lvl1pPr marL="0" marR="0" indent="0" algn="l" defTabSz="604738" rtl="0" eaLnBrk="1" fontAlgn="auto" latinLnBrk="0" hangingPunct="1">
              <a:lnSpc>
                <a:spcPct val="100000"/>
              </a:lnSpc>
              <a:spcBef>
                <a:spcPct val="20000"/>
              </a:spcBef>
              <a:spcAft>
                <a:spcPts val="0"/>
              </a:spcAft>
              <a:buClrTx/>
              <a:buSzTx/>
              <a:buFont typeface="Arial"/>
              <a:buNone/>
              <a:tabLst/>
              <a:defRPr sz="1587">
                <a:solidFill>
                  <a:srgbClr val="6C6463"/>
                </a:solidFill>
              </a:defRPr>
            </a:lvl1pPr>
          </a:lstStyle>
          <a:p>
            <a:r>
              <a:rPr lang="en-US" dirty="0"/>
              <a:t>ADD PHOTO HERE</a:t>
            </a:r>
          </a:p>
        </p:txBody>
      </p:sp>
      <p:sp>
        <p:nvSpPr>
          <p:cNvPr id="9" name="Date Placeholder 3"/>
          <p:cNvSpPr>
            <a:spLocks noGrp="1"/>
          </p:cNvSpPr>
          <p:nvPr>
            <p:ph type="dt" sz="half" idx="2"/>
          </p:nvPr>
        </p:nvSpPr>
        <p:spPr>
          <a:xfrm>
            <a:off x="203200" y="6423933"/>
            <a:ext cx="2844800" cy="214546"/>
          </a:xfrm>
          <a:prstGeom prst="rect">
            <a:avLst/>
          </a:prstGeom>
        </p:spPr>
        <p:txBody>
          <a:bodyPr vert="horz" lIns="91440" tIns="45720" rIns="91440" bIns="45720" rtlCol="0" anchor="ctr">
            <a:spAutoFit/>
          </a:bodyPr>
          <a:lstStyle>
            <a:lvl1pPr algn="l">
              <a:defRPr sz="794" b="0" i="0">
                <a:solidFill>
                  <a:srgbClr val="6C6463"/>
                </a:solidFill>
                <a:latin typeface="Gill Sans MT"/>
                <a:cs typeface="Gill Sans MT"/>
              </a:defRPr>
            </a:lvl1pPr>
          </a:lstStyle>
          <a:p>
            <a:fld id="{60FEB5C5-97E6-6B45-BBE4-F2449473BB96}" type="datetime1">
              <a:rPr lang="en-US" smtClean="0"/>
              <a:pPr/>
              <a:t>11/11/2019</a:t>
            </a:fld>
            <a:endParaRPr lang="en-US" dirty="0"/>
          </a:p>
        </p:txBody>
      </p:sp>
      <p:sp>
        <p:nvSpPr>
          <p:cNvPr id="11" name="Slide Number Placeholder 5"/>
          <p:cNvSpPr>
            <a:spLocks noGrp="1"/>
          </p:cNvSpPr>
          <p:nvPr>
            <p:ph type="sldNum" sz="quarter" idx="4"/>
          </p:nvPr>
        </p:nvSpPr>
        <p:spPr>
          <a:xfrm>
            <a:off x="9144000" y="6423933"/>
            <a:ext cx="2844800" cy="214546"/>
          </a:xfrm>
          <a:prstGeom prst="rect">
            <a:avLst/>
          </a:prstGeom>
        </p:spPr>
        <p:txBody>
          <a:bodyPr vert="horz" lIns="91440" tIns="45720" rIns="91440" bIns="45720" rtlCol="0" anchor="ctr">
            <a:spAutoFit/>
          </a:bodyPr>
          <a:lstStyle>
            <a:lvl1pPr algn="r">
              <a:defRPr sz="794" b="0" i="0">
                <a:solidFill>
                  <a:srgbClr val="FFFFFF"/>
                </a:solidFill>
                <a:latin typeface="Gill Sans MT"/>
                <a:cs typeface="Gill Sans MT"/>
              </a:defRPr>
            </a:lvl1pPr>
          </a:lstStyle>
          <a:p>
            <a:fld id="{42782948-4DBE-204D-AB9E-B65E067054AE}" type="slidenum">
              <a:rPr lang="en-US" smtClean="0"/>
              <a:pPr/>
              <a:t>‹#›</a:t>
            </a:fld>
            <a:endParaRPr lang="en-US" dirty="0"/>
          </a:p>
        </p:txBody>
      </p:sp>
      <p:sp>
        <p:nvSpPr>
          <p:cNvPr id="14" name="Content Placeholder 2"/>
          <p:cNvSpPr>
            <a:spLocks noGrp="1"/>
          </p:cNvSpPr>
          <p:nvPr>
            <p:ph idx="1"/>
          </p:nvPr>
        </p:nvSpPr>
        <p:spPr>
          <a:xfrm>
            <a:off x="914400" y="2219505"/>
            <a:ext cx="4876800" cy="3729274"/>
          </a:xfrm>
        </p:spPr>
        <p:txBody>
          <a:bodyPr>
            <a:normAutofit/>
          </a:bodyPr>
          <a:lstStyle>
            <a:lvl1pPr>
              <a:defRPr sz="2116">
                <a:solidFill>
                  <a:srgbClr val="6C6463"/>
                </a:solidFill>
              </a:defRPr>
            </a:lvl1pPr>
            <a:lvl2pPr>
              <a:defRPr sz="2116">
                <a:solidFill>
                  <a:srgbClr val="6C6463"/>
                </a:solidFill>
              </a:defRPr>
            </a:lvl2pPr>
            <a:lvl3pPr>
              <a:defRPr sz="2116">
                <a:solidFill>
                  <a:srgbClr val="6C6463"/>
                </a:solidFill>
              </a:defRPr>
            </a:lvl3pPr>
            <a:lvl4pPr>
              <a:defRPr sz="1852">
                <a:solidFill>
                  <a:srgbClr val="6C6463"/>
                </a:solidFill>
              </a:defRPr>
            </a:lvl4pPr>
            <a:lvl5pPr>
              <a:defRPr>
                <a:solidFill>
                  <a:srgbClr val="FFFFFF"/>
                </a:solidFill>
              </a:defRPr>
            </a:lvl5pPr>
          </a:lstStyle>
          <a:p>
            <a:pPr lvl="0"/>
            <a:r>
              <a:rPr lang="en-US"/>
              <a:t>Click to edit Master text styles</a:t>
            </a:r>
          </a:p>
          <a:p>
            <a:pPr lvl="1"/>
            <a:r>
              <a:rPr lang="en-US"/>
              <a:t>Second level</a:t>
            </a:r>
          </a:p>
        </p:txBody>
      </p:sp>
      <p:sp>
        <p:nvSpPr>
          <p:cNvPr id="13" name="Text Placeholder 4"/>
          <p:cNvSpPr>
            <a:spLocks noGrp="1"/>
          </p:cNvSpPr>
          <p:nvPr>
            <p:ph type="body" sz="quarter" idx="12" hasCustomPrompt="1"/>
          </p:nvPr>
        </p:nvSpPr>
        <p:spPr>
          <a:xfrm rot="16200000">
            <a:off x="10494089" y="1468008"/>
            <a:ext cx="2743200" cy="214546"/>
          </a:xfrm>
        </p:spPr>
        <p:txBody>
          <a:bodyPr>
            <a:spAutoFit/>
          </a:bodyPr>
          <a:lstStyle>
            <a:lvl1pPr marL="0" indent="0" algn="r">
              <a:buNone/>
              <a:defRPr sz="794" baseline="0">
                <a:solidFill>
                  <a:srgbClr val="FFFFFF"/>
                </a:solidFill>
              </a:defRPr>
            </a:lvl1pPr>
            <a:lvl2pPr marL="304468" indent="0">
              <a:buNone/>
              <a:defRPr sz="2381">
                <a:solidFill>
                  <a:schemeClr val="bg1"/>
                </a:solidFill>
              </a:defRPr>
            </a:lvl2pPr>
            <a:lvl3pPr marL="608938" indent="0">
              <a:buNone/>
              <a:defRPr sz="2116">
                <a:solidFill>
                  <a:schemeClr val="bg1"/>
                </a:solidFill>
              </a:defRPr>
            </a:lvl3pPr>
            <a:lvl4pPr marL="905007" indent="0">
              <a:buNone/>
              <a:defRPr sz="1852">
                <a:solidFill>
                  <a:schemeClr val="bg1"/>
                </a:solidFill>
              </a:defRPr>
            </a:lvl4pPr>
            <a:lvl5pPr marL="1356462" indent="0">
              <a:buNone/>
              <a:defRPr sz="1587">
                <a:solidFill>
                  <a:schemeClr val="bg1"/>
                </a:solidFill>
              </a:defRPr>
            </a:lvl5pPr>
          </a:lstStyle>
          <a:p>
            <a:pPr lvl="0"/>
            <a:r>
              <a:rPr lang="en-US" dirty="0"/>
              <a:t>ADD PHOTO CREDIT HERE</a:t>
            </a:r>
          </a:p>
        </p:txBody>
      </p:sp>
      <p:sp>
        <p:nvSpPr>
          <p:cNvPr id="8" name="Title 1"/>
          <p:cNvSpPr>
            <a:spLocks noGrp="1"/>
          </p:cNvSpPr>
          <p:nvPr>
            <p:ph type="title" hasCustomPrompt="1"/>
          </p:nvPr>
        </p:nvSpPr>
        <p:spPr>
          <a:xfrm>
            <a:off x="914400" y="897750"/>
            <a:ext cx="4876800" cy="1099175"/>
          </a:xfrm>
        </p:spPr>
        <p:txBody>
          <a:bodyPr wrap="square" anchor="b" anchorCtr="0">
            <a:spAutoFit/>
          </a:bodyPr>
          <a:lstStyle>
            <a:lvl1pPr>
              <a:defRPr>
                <a:solidFill>
                  <a:srgbClr val="0067B9"/>
                </a:solidFill>
              </a:defRPr>
            </a:lvl1pPr>
          </a:lstStyle>
          <a:p>
            <a:r>
              <a:rPr lang="en-US" dirty="0"/>
              <a:t>CLICK TO EDIT MASTER TITLE STYLE</a:t>
            </a:r>
          </a:p>
        </p:txBody>
      </p:sp>
    </p:spTree>
    <p:extLst>
      <p:ext uri="{BB962C8B-B14F-4D97-AF65-F5344CB8AC3E}">
        <p14:creationId xmlns:p14="http://schemas.microsoft.com/office/powerpoint/2010/main" val="944130932"/>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2_Red/Gray Title Only">
    <p:bg>
      <p:bgPr>
        <a:solidFill>
          <a:srgbClr val="E7E7E5"/>
        </a:solidFill>
        <a:effectLst/>
      </p:bgPr>
    </p:bg>
    <p:spTree>
      <p:nvGrpSpPr>
        <p:cNvPr id="1" name=""/>
        <p:cNvGrpSpPr/>
        <p:nvPr/>
      </p:nvGrpSpPr>
      <p:grpSpPr>
        <a:xfrm>
          <a:off x="0" y="0"/>
          <a:ext cx="0" cy="0"/>
          <a:chOff x="0" y="0"/>
          <a:chExt cx="0" cy="0"/>
        </a:xfrm>
      </p:grpSpPr>
      <p:sp>
        <p:nvSpPr>
          <p:cNvPr id="10" name="Picture Placeholder 3"/>
          <p:cNvSpPr>
            <a:spLocks noGrp="1"/>
          </p:cNvSpPr>
          <p:nvPr>
            <p:ph type="pic" sz="quarter" idx="10" hasCustomPrompt="1"/>
          </p:nvPr>
        </p:nvSpPr>
        <p:spPr>
          <a:xfrm>
            <a:off x="203200" y="203682"/>
            <a:ext cx="5892800" cy="6450634"/>
          </a:xfrm>
          <a:solidFill>
            <a:schemeClr val="bg1"/>
          </a:solidFill>
        </p:spPr>
        <p:txBody>
          <a:bodyPr>
            <a:normAutofit/>
          </a:bodyPr>
          <a:lstStyle>
            <a:lvl1pPr marL="0" marR="0" indent="0" algn="l" defTabSz="604738" rtl="0" eaLnBrk="1" fontAlgn="auto" latinLnBrk="0" hangingPunct="1">
              <a:lnSpc>
                <a:spcPct val="100000"/>
              </a:lnSpc>
              <a:spcBef>
                <a:spcPct val="20000"/>
              </a:spcBef>
              <a:spcAft>
                <a:spcPts val="0"/>
              </a:spcAft>
              <a:buClrTx/>
              <a:buSzTx/>
              <a:buFont typeface="Arial"/>
              <a:buNone/>
              <a:tabLst/>
              <a:defRPr sz="1587">
                <a:solidFill>
                  <a:srgbClr val="6C6463"/>
                </a:solidFill>
              </a:defRPr>
            </a:lvl1pPr>
          </a:lstStyle>
          <a:p>
            <a:r>
              <a:rPr lang="en-US" dirty="0"/>
              <a:t>ADD PHOTO HERE</a:t>
            </a:r>
          </a:p>
        </p:txBody>
      </p:sp>
      <p:sp>
        <p:nvSpPr>
          <p:cNvPr id="9" name="Date Placeholder 3"/>
          <p:cNvSpPr>
            <a:spLocks noGrp="1"/>
          </p:cNvSpPr>
          <p:nvPr>
            <p:ph type="dt" sz="half" idx="2"/>
          </p:nvPr>
        </p:nvSpPr>
        <p:spPr>
          <a:xfrm>
            <a:off x="203200" y="6423933"/>
            <a:ext cx="2844800" cy="214546"/>
          </a:xfrm>
          <a:prstGeom prst="rect">
            <a:avLst/>
          </a:prstGeom>
        </p:spPr>
        <p:txBody>
          <a:bodyPr vert="horz" lIns="91440" tIns="45720" rIns="91440" bIns="45720" rtlCol="0" anchor="ctr">
            <a:spAutoFit/>
          </a:bodyPr>
          <a:lstStyle>
            <a:lvl1pPr algn="l">
              <a:defRPr sz="794" b="0" i="0">
                <a:solidFill>
                  <a:schemeClr val="bg1"/>
                </a:solidFill>
                <a:latin typeface="Gill Sans MT"/>
                <a:cs typeface="Gill Sans MT"/>
              </a:defRPr>
            </a:lvl1pPr>
          </a:lstStyle>
          <a:p>
            <a:fld id="{60FEB5C5-97E6-6B45-BBE4-F2449473BB96}" type="datetime1">
              <a:rPr lang="en-US" smtClean="0"/>
              <a:pPr/>
              <a:t>11/11/2019</a:t>
            </a:fld>
            <a:endParaRPr lang="en-US" dirty="0"/>
          </a:p>
        </p:txBody>
      </p:sp>
      <p:sp>
        <p:nvSpPr>
          <p:cNvPr id="11" name="Slide Number Placeholder 5"/>
          <p:cNvSpPr>
            <a:spLocks noGrp="1"/>
          </p:cNvSpPr>
          <p:nvPr>
            <p:ph type="sldNum" sz="quarter" idx="4"/>
          </p:nvPr>
        </p:nvSpPr>
        <p:spPr>
          <a:xfrm>
            <a:off x="9144000" y="6423933"/>
            <a:ext cx="2844800" cy="214546"/>
          </a:xfrm>
          <a:prstGeom prst="rect">
            <a:avLst/>
          </a:prstGeom>
        </p:spPr>
        <p:txBody>
          <a:bodyPr vert="horz" lIns="91440" tIns="45720" rIns="91440" bIns="45720" rtlCol="0" anchor="ctr">
            <a:spAutoFit/>
          </a:bodyPr>
          <a:lstStyle>
            <a:lvl1pPr algn="r">
              <a:defRPr sz="794" b="0" i="0">
                <a:solidFill>
                  <a:srgbClr val="6C6463"/>
                </a:solidFill>
                <a:latin typeface="Gill Sans MT"/>
                <a:cs typeface="Gill Sans MT"/>
              </a:defRPr>
            </a:lvl1pPr>
          </a:lstStyle>
          <a:p>
            <a:fld id="{42782948-4DBE-204D-AB9E-B65E067054AE}" type="slidenum">
              <a:rPr lang="en-US" smtClean="0"/>
              <a:pPr/>
              <a:t>‹#›</a:t>
            </a:fld>
            <a:endParaRPr lang="en-US" dirty="0"/>
          </a:p>
        </p:txBody>
      </p:sp>
      <p:sp>
        <p:nvSpPr>
          <p:cNvPr id="13" name="Text Placeholder 4"/>
          <p:cNvSpPr>
            <a:spLocks noGrp="1"/>
          </p:cNvSpPr>
          <p:nvPr>
            <p:ph type="body" sz="quarter" idx="12" hasCustomPrompt="1"/>
          </p:nvPr>
        </p:nvSpPr>
        <p:spPr>
          <a:xfrm rot="16200000">
            <a:off x="4601291" y="1468008"/>
            <a:ext cx="2743200" cy="214546"/>
          </a:xfrm>
        </p:spPr>
        <p:txBody>
          <a:bodyPr>
            <a:spAutoFit/>
          </a:bodyPr>
          <a:lstStyle>
            <a:lvl1pPr marL="0" indent="0" algn="r">
              <a:buNone/>
              <a:defRPr sz="794" baseline="0">
                <a:solidFill>
                  <a:srgbClr val="FFFFFF"/>
                </a:solidFill>
              </a:defRPr>
            </a:lvl1pPr>
            <a:lvl2pPr marL="304468" indent="0">
              <a:buNone/>
              <a:defRPr sz="2381">
                <a:solidFill>
                  <a:schemeClr val="bg1"/>
                </a:solidFill>
              </a:defRPr>
            </a:lvl2pPr>
            <a:lvl3pPr marL="608938" indent="0">
              <a:buNone/>
              <a:defRPr sz="2116">
                <a:solidFill>
                  <a:schemeClr val="bg1"/>
                </a:solidFill>
              </a:defRPr>
            </a:lvl3pPr>
            <a:lvl4pPr marL="905007" indent="0">
              <a:buNone/>
              <a:defRPr sz="1852">
                <a:solidFill>
                  <a:schemeClr val="bg1"/>
                </a:solidFill>
              </a:defRPr>
            </a:lvl4pPr>
            <a:lvl5pPr marL="1356462" indent="0">
              <a:buNone/>
              <a:defRPr sz="1587">
                <a:solidFill>
                  <a:schemeClr val="bg1"/>
                </a:solidFill>
              </a:defRPr>
            </a:lvl5pPr>
          </a:lstStyle>
          <a:p>
            <a:pPr lvl="0"/>
            <a:r>
              <a:rPr lang="en-US" dirty="0"/>
              <a:t>ADD PHOTO CREDIT HERE</a:t>
            </a:r>
          </a:p>
        </p:txBody>
      </p:sp>
      <p:sp>
        <p:nvSpPr>
          <p:cNvPr id="16" name="Title 1"/>
          <p:cNvSpPr>
            <a:spLocks noGrp="1"/>
          </p:cNvSpPr>
          <p:nvPr>
            <p:ph type="title" hasCustomPrompt="1"/>
          </p:nvPr>
        </p:nvSpPr>
        <p:spPr>
          <a:xfrm>
            <a:off x="6502805" y="2894860"/>
            <a:ext cx="5181195" cy="1107995"/>
          </a:xfrm>
        </p:spPr>
        <p:txBody>
          <a:bodyPr wrap="square" anchor="ctr" anchorCtr="0">
            <a:spAutoFit/>
          </a:bodyPr>
          <a:lstStyle>
            <a:lvl1pPr>
              <a:defRPr>
                <a:solidFill>
                  <a:srgbClr val="0067B9"/>
                </a:solidFill>
              </a:defRPr>
            </a:lvl1pPr>
          </a:lstStyle>
          <a:p>
            <a:r>
              <a:rPr lang="en-US" dirty="0"/>
              <a:t>CLICK TO EDIT MASTER TITLE STYLE</a:t>
            </a:r>
          </a:p>
        </p:txBody>
      </p:sp>
    </p:spTree>
    <p:extLst>
      <p:ext uri="{BB962C8B-B14F-4D97-AF65-F5344CB8AC3E}">
        <p14:creationId xmlns:p14="http://schemas.microsoft.com/office/powerpoint/2010/main" val="1120511051"/>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3_Red/Gray 1 Content">
    <p:bg>
      <p:bgPr>
        <a:solidFill>
          <a:schemeClr val="bg1"/>
        </a:solidFill>
        <a:effectLst/>
      </p:bgPr>
    </p:bg>
    <p:spTree>
      <p:nvGrpSpPr>
        <p:cNvPr id="1" name=""/>
        <p:cNvGrpSpPr/>
        <p:nvPr/>
      </p:nvGrpSpPr>
      <p:grpSpPr>
        <a:xfrm>
          <a:off x="0" y="0"/>
          <a:ext cx="0" cy="0"/>
          <a:chOff x="0" y="0"/>
          <a:chExt cx="0" cy="0"/>
        </a:xfrm>
      </p:grpSpPr>
      <p:sp>
        <p:nvSpPr>
          <p:cNvPr id="12" name="Title Placeholder 1"/>
          <p:cNvSpPr>
            <a:spLocks noGrp="1"/>
          </p:cNvSpPr>
          <p:nvPr>
            <p:ph type="title"/>
          </p:nvPr>
        </p:nvSpPr>
        <p:spPr>
          <a:xfrm>
            <a:off x="914805" y="933168"/>
            <a:ext cx="10363200" cy="580800"/>
          </a:xfrm>
          <a:prstGeom prst="rect">
            <a:avLst/>
          </a:prstGeom>
        </p:spPr>
        <p:txBody>
          <a:bodyPr vert="horz" lIns="91440" tIns="45720" rIns="91440" bIns="45720" rtlCol="0" anchor="b" anchorCtr="0">
            <a:spAutoFit/>
          </a:bodyPr>
          <a:lstStyle>
            <a:lvl1pPr>
              <a:defRPr>
                <a:solidFill>
                  <a:srgbClr val="0067B9"/>
                </a:solidFill>
              </a:defRPr>
            </a:lvl1pPr>
          </a:lstStyle>
          <a:p>
            <a:r>
              <a:rPr lang="en-US"/>
              <a:t>Click to edit Master title style</a:t>
            </a:r>
            <a:endParaRPr lang="en-US" dirty="0"/>
          </a:p>
        </p:txBody>
      </p:sp>
      <p:sp>
        <p:nvSpPr>
          <p:cNvPr id="7" name="Text Placeholder 2"/>
          <p:cNvSpPr>
            <a:spLocks noGrp="1"/>
          </p:cNvSpPr>
          <p:nvPr>
            <p:ph idx="1"/>
          </p:nvPr>
        </p:nvSpPr>
        <p:spPr>
          <a:xfrm>
            <a:off x="914400" y="1715549"/>
            <a:ext cx="10363200" cy="4233230"/>
          </a:xfrm>
          <a:prstGeom prst="rect">
            <a:avLst/>
          </a:prstGeom>
        </p:spPr>
        <p:txBody>
          <a:bodyPr vert="horz" lIns="91440" tIns="45720" rIns="91440" bIns="45720" rtlCol="0">
            <a:normAutofit/>
          </a:bodyPr>
          <a:lstStyle>
            <a:lvl1pPr marL="304470" marR="0" indent="-304470" algn="l" defTabSz="604738" rtl="0" eaLnBrk="1" fontAlgn="auto" latinLnBrk="0" hangingPunct="1">
              <a:lnSpc>
                <a:spcPct val="100000"/>
              </a:lnSpc>
              <a:spcBef>
                <a:spcPts val="0"/>
              </a:spcBef>
              <a:spcAft>
                <a:spcPts val="1058"/>
              </a:spcAft>
              <a:buClrTx/>
              <a:buSzTx/>
              <a:buFont typeface="Arial"/>
              <a:buChar char="•"/>
              <a:tabLst/>
              <a:defRPr/>
            </a:lvl1pPr>
            <a:lvl2pPr>
              <a:defRPr sz="2000"/>
            </a:lvl2pPr>
            <a:lvl3pPr>
              <a:defRPr sz="2000"/>
            </a:lvl3pPr>
          </a:lstStyle>
          <a:p>
            <a:pPr marL="304470" marR="0" lvl="0" indent="-304470" algn="l" defTabSz="604738" rtl="0" eaLnBrk="1" fontAlgn="auto" latinLnBrk="0" hangingPunct="1">
              <a:lnSpc>
                <a:spcPct val="100000"/>
              </a:lnSpc>
              <a:spcBef>
                <a:spcPts val="0"/>
              </a:spcBef>
              <a:spcAft>
                <a:spcPts val="1058"/>
              </a:spcAft>
              <a:buClrTx/>
              <a:buSzTx/>
              <a:buFont typeface="Arial"/>
              <a:buChar char="•"/>
              <a:tabLst/>
              <a:defRPr/>
            </a:pPr>
            <a:r>
              <a:rPr kumimoji="0" lang="en-US" sz="2116" b="0" i="0" u="none" strike="noStrike" kern="1200" cap="none" spc="0" normalizeH="0" baseline="0" noProof="0" dirty="0">
                <a:ln>
                  <a:noFill/>
                </a:ln>
                <a:solidFill>
                  <a:srgbClr val="6C6463"/>
                </a:solidFill>
                <a:effectLst/>
                <a:uLnTx/>
                <a:uFillTx/>
                <a:latin typeface="Gill Sans MT"/>
                <a:ea typeface="+mn-ea"/>
                <a:cs typeface="Gill Sans MT"/>
              </a:rPr>
              <a:t>Click to edit Master text styles</a:t>
            </a:r>
          </a:p>
          <a:p>
            <a:pPr marL="905009" marR="0" lvl="1" indent="-304470" algn="l" defTabSz="604738" rtl="0" eaLnBrk="1" fontAlgn="auto" latinLnBrk="0" hangingPunct="1">
              <a:lnSpc>
                <a:spcPct val="100000"/>
              </a:lnSpc>
              <a:spcBef>
                <a:spcPts val="0"/>
              </a:spcBef>
              <a:spcAft>
                <a:spcPts val="1058"/>
              </a:spcAft>
              <a:buClrTx/>
              <a:buSzTx/>
              <a:buFont typeface="Arial"/>
              <a:buChar char="–"/>
              <a:tabLst/>
              <a:defRPr/>
            </a:pPr>
            <a:r>
              <a:rPr kumimoji="0" lang="en-US" sz="2116" b="0" i="0" u="none" strike="noStrike" kern="1200" cap="none" spc="0" normalizeH="0" baseline="0" noProof="0" dirty="0">
                <a:ln>
                  <a:noFill/>
                </a:ln>
                <a:solidFill>
                  <a:srgbClr val="6C6463"/>
                </a:solidFill>
                <a:effectLst/>
                <a:uLnTx/>
                <a:uFillTx/>
                <a:latin typeface="Gill Sans MT"/>
                <a:ea typeface="+mn-ea"/>
                <a:cs typeface="Gill Sans MT"/>
              </a:rPr>
              <a:t>Second level</a:t>
            </a:r>
          </a:p>
          <a:p>
            <a:pPr marL="1209477" marR="0" lvl="2" indent="-304470" algn="l" defTabSz="604738" rtl="0" eaLnBrk="1" fontAlgn="auto" latinLnBrk="0" hangingPunct="1">
              <a:lnSpc>
                <a:spcPct val="100000"/>
              </a:lnSpc>
              <a:spcBef>
                <a:spcPts val="0"/>
              </a:spcBef>
              <a:spcAft>
                <a:spcPts val="1058"/>
              </a:spcAft>
              <a:buClrTx/>
              <a:buSzTx/>
              <a:buFont typeface="Arial"/>
              <a:buChar char="–"/>
              <a:tabLst/>
              <a:defRPr/>
            </a:pPr>
            <a:r>
              <a:rPr kumimoji="0" lang="en-US" sz="2116" b="0" i="0" u="none" strike="noStrike" kern="1200" cap="none" spc="0" normalizeH="0" baseline="0" noProof="0" dirty="0">
                <a:ln>
                  <a:noFill/>
                </a:ln>
                <a:solidFill>
                  <a:srgbClr val="6C6463"/>
                </a:solidFill>
                <a:effectLst/>
                <a:uLnTx/>
                <a:uFillTx/>
                <a:latin typeface="Gill Sans MT"/>
                <a:ea typeface="+mn-ea"/>
                <a:cs typeface="Gill Sans MT"/>
              </a:rPr>
              <a:t>Third</a:t>
            </a:r>
          </a:p>
        </p:txBody>
      </p:sp>
    </p:spTree>
    <p:extLst>
      <p:ext uri="{BB962C8B-B14F-4D97-AF65-F5344CB8AC3E}">
        <p14:creationId xmlns:p14="http://schemas.microsoft.com/office/powerpoint/2010/main" val="346192100"/>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3_Red/Gray 2 Content">
    <p:bg>
      <p:bgPr>
        <a:solidFill>
          <a:schemeClr val="bg1"/>
        </a:solidFill>
        <a:effectLst/>
      </p:bgPr>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914805" y="1715549"/>
            <a:ext cx="5079595" cy="4233230"/>
          </a:xfrm>
        </p:spPr>
        <p:txBody>
          <a:bodyPr>
            <a:normAutofit/>
          </a:bodyPr>
          <a:lstStyle>
            <a:lvl1pPr>
              <a:defRPr sz="2116">
                <a:solidFill>
                  <a:srgbClr val="6C6463"/>
                </a:solidFill>
              </a:defRPr>
            </a:lvl1pPr>
            <a:lvl2pPr>
              <a:defRPr sz="2116">
                <a:solidFill>
                  <a:srgbClr val="6C6463"/>
                </a:solidFill>
              </a:defRPr>
            </a:lvl2pPr>
            <a:lvl3pPr>
              <a:defRPr sz="2116">
                <a:solidFill>
                  <a:srgbClr val="6C6463"/>
                </a:solidFill>
              </a:defRPr>
            </a:lvl3pPr>
            <a:lvl4pPr>
              <a:defRPr sz="1852">
                <a:solidFill>
                  <a:srgbClr val="6C6463"/>
                </a:solidFill>
              </a:defRPr>
            </a:lvl4pPr>
            <a:lvl5pPr>
              <a:defRPr sz="2116">
                <a:solidFill>
                  <a:srgbClr val="6C6463"/>
                </a:solidFill>
              </a:defRPr>
            </a:lvl5pPr>
            <a:lvl6pPr>
              <a:defRPr sz="2381"/>
            </a:lvl6pPr>
            <a:lvl7pPr>
              <a:defRPr sz="2381"/>
            </a:lvl7pPr>
            <a:lvl8pPr>
              <a:defRPr sz="2381"/>
            </a:lvl8pPr>
            <a:lvl9pPr>
              <a:defRPr sz="2381"/>
            </a:lvl9pPr>
          </a:lstStyle>
          <a:p>
            <a:pPr lvl="0"/>
            <a:r>
              <a:rPr lang="en-US"/>
              <a:t>Click to edit Master text styles</a:t>
            </a:r>
          </a:p>
          <a:p>
            <a:pPr lvl="1"/>
            <a:r>
              <a:rPr lang="en-US"/>
              <a:t>Second level</a:t>
            </a:r>
          </a:p>
        </p:txBody>
      </p:sp>
      <p:sp>
        <p:nvSpPr>
          <p:cNvPr id="4" name="Content Placeholder 3"/>
          <p:cNvSpPr>
            <a:spLocks noGrp="1"/>
          </p:cNvSpPr>
          <p:nvPr>
            <p:ph sz="half" idx="2"/>
          </p:nvPr>
        </p:nvSpPr>
        <p:spPr>
          <a:xfrm>
            <a:off x="6197600" y="1715549"/>
            <a:ext cx="5080405" cy="4233230"/>
          </a:xfrm>
        </p:spPr>
        <p:txBody>
          <a:bodyPr>
            <a:normAutofit/>
          </a:bodyPr>
          <a:lstStyle>
            <a:lvl1pPr>
              <a:defRPr sz="2116">
                <a:solidFill>
                  <a:srgbClr val="6C6463"/>
                </a:solidFill>
              </a:defRPr>
            </a:lvl1pPr>
            <a:lvl2pPr>
              <a:defRPr sz="2116">
                <a:solidFill>
                  <a:srgbClr val="6C6463"/>
                </a:solidFill>
              </a:defRPr>
            </a:lvl2pPr>
            <a:lvl3pPr>
              <a:defRPr sz="2116">
                <a:solidFill>
                  <a:srgbClr val="6C6463"/>
                </a:solidFill>
              </a:defRPr>
            </a:lvl3pPr>
            <a:lvl4pPr>
              <a:defRPr sz="1852">
                <a:solidFill>
                  <a:srgbClr val="6C6463"/>
                </a:solidFill>
              </a:defRPr>
            </a:lvl4pPr>
            <a:lvl5pPr>
              <a:defRPr sz="2116">
                <a:solidFill>
                  <a:srgbClr val="6C6463"/>
                </a:solidFill>
              </a:defRPr>
            </a:lvl5pPr>
            <a:lvl6pPr>
              <a:defRPr sz="2381"/>
            </a:lvl6pPr>
            <a:lvl7pPr>
              <a:defRPr sz="2381"/>
            </a:lvl7pPr>
            <a:lvl8pPr>
              <a:defRPr sz="2381"/>
            </a:lvl8pPr>
            <a:lvl9pPr>
              <a:defRPr sz="2381"/>
            </a:lvl9pPr>
          </a:lstStyle>
          <a:p>
            <a:pPr lvl="0"/>
            <a:r>
              <a:rPr lang="en-US"/>
              <a:t>Click to edit Master text styles</a:t>
            </a:r>
          </a:p>
          <a:p>
            <a:pPr lvl="1"/>
            <a:r>
              <a:rPr lang="en-US"/>
              <a:t>Second level</a:t>
            </a:r>
          </a:p>
        </p:txBody>
      </p:sp>
      <p:sp>
        <p:nvSpPr>
          <p:cNvPr id="10" name="Title 1"/>
          <p:cNvSpPr>
            <a:spLocks noGrp="1"/>
          </p:cNvSpPr>
          <p:nvPr>
            <p:ph type="title" hasCustomPrompt="1"/>
          </p:nvPr>
        </p:nvSpPr>
        <p:spPr>
          <a:xfrm>
            <a:off x="914805" y="933167"/>
            <a:ext cx="10363200" cy="580800"/>
          </a:xfrm>
        </p:spPr>
        <p:txBody>
          <a:bodyPr anchor="b" anchorCtr="0">
            <a:spAutoFit/>
          </a:bodyPr>
          <a:lstStyle>
            <a:lvl1pPr>
              <a:defRPr>
                <a:solidFill>
                  <a:srgbClr val="0067B9"/>
                </a:solidFill>
              </a:defRPr>
            </a:lvl1pPr>
          </a:lstStyle>
          <a:p>
            <a:r>
              <a:rPr lang="en-US" dirty="0"/>
              <a:t>CLICK TO EDIT MASTER TITLE STYLE</a:t>
            </a:r>
          </a:p>
        </p:txBody>
      </p:sp>
    </p:spTree>
    <p:extLst>
      <p:ext uri="{BB962C8B-B14F-4D97-AF65-F5344CB8AC3E}">
        <p14:creationId xmlns:p14="http://schemas.microsoft.com/office/powerpoint/2010/main" val="35594805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3_Red/Gray 3 Content">
    <p:bg>
      <p:bgPr>
        <a:solidFill>
          <a:schemeClr val="bg1"/>
        </a:solidFill>
        <a:effectLst/>
      </p:bgPr>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914805" y="1715549"/>
            <a:ext cx="3352395" cy="4233230"/>
          </a:xfrm>
        </p:spPr>
        <p:txBody>
          <a:bodyPr>
            <a:normAutofit/>
          </a:bodyPr>
          <a:lstStyle>
            <a:lvl1pPr>
              <a:defRPr sz="2116">
                <a:solidFill>
                  <a:srgbClr val="6C6463"/>
                </a:solidFill>
              </a:defRPr>
            </a:lvl1pPr>
            <a:lvl2pPr>
              <a:defRPr sz="2116">
                <a:solidFill>
                  <a:srgbClr val="6C6463"/>
                </a:solidFill>
              </a:defRPr>
            </a:lvl2pPr>
            <a:lvl3pPr>
              <a:defRPr sz="2116">
                <a:solidFill>
                  <a:srgbClr val="6C6463"/>
                </a:solidFill>
              </a:defRPr>
            </a:lvl3pPr>
            <a:lvl4pPr>
              <a:defRPr sz="1852">
                <a:solidFill>
                  <a:srgbClr val="6C6463"/>
                </a:solidFill>
              </a:defRPr>
            </a:lvl4pPr>
            <a:lvl5pPr>
              <a:defRPr sz="2116">
                <a:solidFill>
                  <a:srgbClr val="FFFFFF"/>
                </a:solidFill>
              </a:defRPr>
            </a:lvl5pPr>
            <a:lvl6pPr>
              <a:defRPr sz="2381"/>
            </a:lvl6pPr>
            <a:lvl7pPr>
              <a:defRPr sz="2381"/>
            </a:lvl7pPr>
            <a:lvl8pPr>
              <a:defRPr sz="2381"/>
            </a:lvl8pPr>
            <a:lvl9pPr>
              <a:defRPr sz="2381"/>
            </a:lvl9pPr>
          </a:lstStyle>
          <a:p>
            <a:pPr lvl="0"/>
            <a:r>
              <a:rPr lang="en-US"/>
              <a:t>Click to edit Master text styles</a:t>
            </a:r>
          </a:p>
          <a:p>
            <a:pPr lvl="1"/>
            <a:r>
              <a:rPr lang="en-US"/>
              <a:t>Second level</a:t>
            </a:r>
          </a:p>
        </p:txBody>
      </p:sp>
      <p:sp>
        <p:nvSpPr>
          <p:cNvPr id="4" name="Content Placeholder 3"/>
          <p:cNvSpPr>
            <a:spLocks noGrp="1"/>
          </p:cNvSpPr>
          <p:nvPr>
            <p:ph sz="half" idx="2"/>
          </p:nvPr>
        </p:nvSpPr>
        <p:spPr>
          <a:xfrm>
            <a:off x="7924800" y="1715549"/>
            <a:ext cx="3353205" cy="4233230"/>
          </a:xfrm>
        </p:spPr>
        <p:txBody>
          <a:bodyPr>
            <a:normAutofit/>
          </a:bodyPr>
          <a:lstStyle>
            <a:lvl1pPr>
              <a:defRPr sz="2116">
                <a:solidFill>
                  <a:srgbClr val="6C6463"/>
                </a:solidFill>
              </a:defRPr>
            </a:lvl1pPr>
            <a:lvl2pPr>
              <a:defRPr sz="2116">
                <a:solidFill>
                  <a:srgbClr val="6C6463"/>
                </a:solidFill>
              </a:defRPr>
            </a:lvl2pPr>
            <a:lvl3pPr>
              <a:defRPr sz="2116">
                <a:solidFill>
                  <a:srgbClr val="6C6463"/>
                </a:solidFill>
              </a:defRPr>
            </a:lvl3pPr>
            <a:lvl4pPr>
              <a:defRPr sz="1852">
                <a:solidFill>
                  <a:srgbClr val="6C6463"/>
                </a:solidFill>
              </a:defRPr>
            </a:lvl4pPr>
            <a:lvl5pPr>
              <a:defRPr sz="2116">
                <a:solidFill>
                  <a:srgbClr val="FFFFFF"/>
                </a:solidFill>
              </a:defRPr>
            </a:lvl5pPr>
            <a:lvl6pPr>
              <a:defRPr sz="2381"/>
            </a:lvl6pPr>
            <a:lvl7pPr>
              <a:defRPr sz="2381"/>
            </a:lvl7pPr>
            <a:lvl8pPr>
              <a:defRPr sz="2381"/>
            </a:lvl8pPr>
            <a:lvl9pPr>
              <a:defRPr sz="2381"/>
            </a:lvl9pPr>
          </a:lstStyle>
          <a:p>
            <a:pPr lvl="0"/>
            <a:r>
              <a:rPr lang="en-US"/>
              <a:t>Click to edit Master text styles</a:t>
            </a:r>
          </a:p>
          <a:p>
            <a:pPr lvl="1"/>
            <a:r>
              <a:rPr lang="en-US"/>
              <a:t>Second level</a:t>
            </a:r>
          </a:p>
        </p:txBody>
      </p:sp>
      <p:sp>
        <p:nvSpPr>
          <p:cNvPr id="10" name="Content Placeholder 3"/>
          <p:cNvSpPr>
            <a:spLocks noGrp="1"/>
          </p:cNvSpPr>
          <p:nvPr>
            <p:ph sz="half" idx="13"/>
          </p:nvPr>
        </p:nvSpPr>
        <p:spPr>
          <a:xfrm>
            <a:off x="4419398" y="1715549"/>
            <a:ext cx="3353205" cy="4233230"/>
          </a:xfrm>
        </p:spPr>
        <p:txBody>
          <a:bodyPr>
            <a:normAutofit/>
          </a:bodyPr>
          <a:lstStyle>
            <a:lvl1pPr>
              <a:defRPr sz="2116">
                <a:solidFill>
                  <a:srgbClr val="6C6463"/>
                </a:solidFill>
              </a:defRPr>
            </a:lvl1pPr>
            <a:lvl2pPr>
              <a:defRPr sz="2116">
                <a:solidFill>
                  <a:srgbClr val="6C6463"/>
                </a:solidFill>
              </a:defRPr>
            </a:lvl2pPr>
            <a:lvl3pPr>
              <a:defRPr sz="2116">
                <a:solidFill>
                  <a:srgbClr val="6C6463"/>
                </a:solidFill>
              </a:defRPr>
            </a:lvl3pPr>
            <a:lvl4pPr>
              <a:defRPr sz="1852">
                <a:solidFill>
                  <a:srgbClr val="6C6463"/>
                </a:solidFill>
              </a:defRPr>
            </a:lvl4pPr>
            <a:lvl5pPr>
              <a:defRPr sz="2116">
                <a:solidFill>
                  <a:srgbClr val="FFFFFF"/>
                </a:solidFill>
              </a:defRPr>
            </a:lvl5pPr>
            <a:lvl6pPr>
              <a:defRPr sz="2381"/>
            </a:lvl6pPr>
            <a:lvl7pPr>
              <a:defRPr sz="2381"/>
            </a:lvl7pPr>
            <a:lvl8pPr>
              <a:defRPr sz="2381"/>
            </a:lvl8pPr>
            <a:lvl9pPr>
              <a:defRPr sz="2381"/>
            </a:lvl9pPr>
          </a:lstStyle>
          <a:p>
            <a:pPr lvl="0"/>
            <a:r>
              <a:rPr lang="en-US"/>
              <a:t>Click to edit Master text styles</a:t>
            </a:r>
          </a:p>
          <a:p>
            <a:pPr lvl="1"/>
            <a:r>
              <a:rPr lang="en-US"/>
              <a:t>Second level</a:t>
            </a:r>
          </a:p>
        </p:txBody>
      </p:sp>
      <p:sp>
        <p:nvSpPr>
          <p:cNvPr id="11" name="Title 1"/>
          <p:cNvSpPr>
            <a:spLocks noGrp="1"/>
          </p:cNvSpPr>
          <p:nvPr>
            <p:ph type="title" hasCustomPrompt="1"/>
          </p:nvPr>
        </p:nvSpPr>
        <p:spPr>
          <a:xfrm>
            <a:off x="914805" y="933167"/>
            <a:ext cx="10363200" cy="580800"/>
          </a:xfrm>
        </p:spPr>
        <p:txBody>
          <a:bodyPr anchor="b" anchorCtr="0">
            <a:spAutoFit/>
          </a:bodyPr>
          <a:lstStyle>
            <a:lvl1pPr>
              <a:defRPr>
                <a:solidFill>
                  <a:srgbClr val="0067B9"/>
                </a:solidFill>
              </a:defRPr>
            </a:lvl1pPr>
          </a:lstStyle>
          <a:p>
            <a:r>
              <a:rPr lang="en-US" dirty="0"/>
              <a:t>CLICK TO EDIT MASTER TITLE STYLE</a:t>
            </a:r>
          </a:p>
        </p:txBody>
      </p:sp>
    </p:spTree>
    <p:extLst>
      <p:ext uri="{BB962C8B-B14F-4D97-AF65-F5344CB8AC3E}">
        <p14:creationId xmlns:p14="http://schemas.microsoft.com/office/powerpoint/2010/main" val="1953056354"/>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3_Red/Gray 1 Content + Bottom Photo">
    <p:bg>
      <p:bgPr>
        <a:solidFill>
          <a:schemeClr val="bg1"/>
        </a:solidFill>
        <a:effectLst/>
      </p:bgPr>
    </p:bg>
    <p:spTree>
      <p:nvGrpSpPr>
        <p:cNvPr id="1" name=""/>
        <p:cNvGrpSpPr/>
        <p:nvPr/>
      </p:nvGrpSpPr>
      <p:grpSpPr>
        <a:xfrm>
          <a:off x="0" y="0"/>
          <a:ext cx="0" cy="0"/>
          <a:chOff x="0" y="0"/>
          <a:chExt cx="0" cy="0"/>
        </a:xfrm>
      </p:grpSpPr>
      <p:sp>
        <p:nvSpPr>
          <p:cNvPr id="12" name="Picture Placeholder 3"/>
          <p:cNvSpPr>
            <a:spLocks noGrp="1"/>
          </p:cNvSpPr>
          <p:nvPr>
            <p:ph type="pic" sz="quarter" idx="10" hasCustomPrompt="1"/>
          </p:nvPr>
        </p:nvSpPr>
        <p:spPr>
          <a:xfrm>
            <a:off x="203200" y="3428999"/>
            <a:ext cx="11785600" cy="3228220"/>
          </a:xfrm>
          <a:solidFill>
            <a:srgbClr val="E7E7E5"/>
          </a:solidFill>
        </p:spPr>
        <p:txBody>
          <a:bodyPr>
            <a:normAutofit/>
          </a:bodyPr>
          <a:lstStyle>
            <a:lvl1pPr marL="0" marR="0" indent="0" algn="l" defTabSz="604738" rtl="0" eaLnBrk="1" fontAlgn="auto" latinLnBrk="0" hangingPunct="1">
              <a:lnSpc>
                <a:spcPct val="100000"/>
              </a:lnSpc>
              <a:spcBef>
                <a:spcPct val="20000"/>
              </a:spcBef>
              <a:spcAft>
                <a:spcPts val="0"/>
              </a:spcAft>
              <a:buClrTx/>
              <a:buSzTx/>
              <a:buFont typeface="Arial"/>
              <a:buNone/>
              <a:tabLst/>
              <a:defRPr sz="1587">
                <a:solidFill>
                  <a:srgbClr val="6C6463"/>
                </a:solidFill>
              </a:defRPr>
            </a:lvl1pPr>
          </a:lstStyle>
          <a:p>
            <a:r>
              <a:rPr lang="en-US" dirty="0"/>
              <a:t>ADD PHOTO HERE</a:t>
            </a:r>
          </a:p>
        </p:txBody>
      </p:sp>
      <p:sp>
        <p:nvSpPr>
          <p:cNvPr id="3" name="Content Placeholder 2"/>
          <p:cNvSpPr>
            <a:spLocks noGrp="1"/>
          </p:cNvSpPr>
          <p:nvPr>
            <p:ph idx="1"/>
          </p:nvPr>
        </p:nvSpPr>
        <p:spPr>
          <a:xfrm>
            <a:off x="914400" y="1715549"/>
            <a:ext cx="10363200" cy="1511868"/>
          </a:xfrm>
        </p:spPr>
        <p:txBody>
          <a:bodyPr/>
          <a:lstStyle>
            <a:lvl1pPr>
              <a:defRPr>
                <a:solidFill>
                  <a:srgbClr val="6C6463"/>
                </a:solidFill>
              </a:defRPr>
            </a:lvl1pPr>
            <a:lvl2pPr>
              <a:defRPr>
                <a:solidFill>
                  <a:srgbClr val="6C6463"/>
                </a:solidFill>
              </a:defRPr>
            </a:lvl2pPr>
            <a:lvl3pPr>
              <a:defRPr>
                <a:solidFill>
                  <a:srgbClr val="6C6463"/>
                </a:solidFill>
              </a:defRPr>
            </a:lvl3pPr>
            <a:lvl4pPr>
              <a:defRPr>
                <a:solidFill>
                  <a:srgbClr val="6C6463"/>
                </a:solidFill>
              </a:defRPr>
            </a:lvl4pPr>
            <a:lvl5pPr>
              <a:defRPr>
                <a:solidFill>
                  <a:srgbClr val="FFFFFF"/>
                </a:solidFill>
              </a:defRPr>
            </a:lvl5pPr>
          </a:lstStyle>
          <a:p>
            <a:pPr lvl="0"/>
            <a:r>
              <a:rPr lang="en-US"/>
              <a:t>Click to edit Master text styles</a:t>
            </a:r>
          </a:p>
          <a:p>
            <a:pPr lvl="1"/>
            <a:r>
              <a:rPr lang="en-US"/>
              <a:t>Second level</a:t>
            </a:r>
          </a:p>
        </p:txBody>
      </p:sp>
      <p:sp>
        <p:nvSpPr>
          <p:cNvPr id="9" name="Date Placeholder 3"/>
          <p:cNvSpPr>
            <a:spLocks noGrp="1"/>
          </p:cNvSpPr>
          <p:nvPr>
            <p:ph type="dt" sz="half" idx="2"/>
          </p:nvPr>
        </p:nvSpPr>
        <p:spPr>
          <a:xfrm>
            <a:off x="203200" y="6423933"/>
            <a:ext cx="2844800" cy="214546"/>
          </a:xfrm>
          <a:prstGeom prst="rect">
            <a:avLst/>
          </a:prstGeom>
        </p:spPr>
        <p:txBody>
          <a:bodyPr vert="horz" lIns="91440" tIns="45720" rIns="91440" bIns="45720" rtlCol="0" anchor="ctr">
            <a:spAutoFit/>
          </a:bodyPr>
          <a:lstStyle>
            <a:lvl1pPr algn="l">
              <a:defRPr sz="794" b="0" i="0">
                <a:solidFill>
                  <a:srgbClr val="FFFFFF"/>
                </a:solidFill>
                <a:latin typeface="Gill Sans MT"/>
                <a:cs typeface="Gill Sans MT"/>
              </a:defRPr>
            </a:lvl1pPr>
          </a:lstStyle>
          <a:p>
            <a:fld id="{193355D5-F1DA-0F48-9E7E-0A3FEBF9FF84}" type="datetime1">
              <a:rPr lang="en-US" smtClean="0"/>
              <a:pPr/>
              <a:t>11/11/2019</a:t>
            </a:fld>
            <a:endParaRPr lang="en-US" dirty="0"/>
          </a:p>
        </p:txBody>
      </p:sp>
      <p:sp>
        <p:nvSpPr>
          <p:cNvPr id="10" name="Footer Placeholder 4"/>
          <p:cNvSpPr>
            <a:spLocks noGrp="1"/>
          </p:cNvSpPr>
          <p:nvPr>
            <p:ph type="ftr" sz="quarter" idx="3"/>
          </p:nvPr>
        </p:nvSpPr>
        <p:spPr>
          <a:xfrm>
            <a:off x="4165600" y="6423933"/>
            <a:ext cx="3860800" cy="214546"/>
          </a:xfrm>
          <a:prstGeom prst="rect">
            <a:avLst/>
          </a:prstGeom>
        </p:spPr>
        <p:txBody>
          <a:bodyPr vert="horz" lIns="91440" tIns="45720" rIns="91440" bIns="45720" rtlCol="0" anchor="ctr">
            <a:spAutoFit/>
          </a:bodyPr>
          <a:lstStyle>
            <a:lvl1pPr algn="ctr">
              <a:defRPr sz="794" b="0" i="0">
                <a:solidFill>
                  <a:srgbClr val="FFFFFF"/>
                </a:solidFill>
                <a:latin typeface="Gill Sans MT"/>
                <a:cs typeface="Gill Sans MT"/>
              </a:defRPr>
            </a:lvl1pPr>
          </a:lstStyle>
          <a:p>
            <a:r>
              <a:rPr lang="en-US" dirty="0"/>
              <a:t>FOOTER GOES HERE</a:t>
            </a:r>
          </a:p>
        </p:txBody>
      </p:sp>
      <p:sp>
        <p:nvSpPr>
          <p:cNvPr id="11" name="Slide Number Placeholder 5"/>
          <p:cNvSpPr>
            <a:spLocks noGrp="1"/>
          </p:cNvSpPr>
          <p:nvPr>
            <p:ph type="sldNum" sz="quarter" idx="4"/>
          </p:nvPr>
        </p:nvSpPr>
        <p:spPr>
          <a:xfrm>
            <a:off x="9144000" y="6423933"/>
            <a:ext cx="2844800" cy="214546"/>
          </a:xfrm>
          <a:prstGeom prst="rect">
            <a:avLst/>
          </a:prstGeom>
        </p:spPr>
        <p:txBody>
          <a:bodyPr vert="horz" lIns="91440" tIns="45720" rIns="91440" bIns="45720" rtlCol="0" anchor="ctr">
            <a:spAutoFit/>
          </a:bodyPr>
          <a:lstStyle>
            <a:lvl1pPr algn="r">
              <a:defRPr sz="794" b="0" i="0">
                <a:solidFill>
                  <a:srgbClr val="FFFFFF"/>
                </a:solidFill>
                <a:latin typeface="Gill Sans MT"/>
                <a:cs typeface="Gill Sans MT"/>
              </a:defRPr>
            </a:lvl1pPr>
          </a:lstStyle>
          <a:p>
            <a:fld id="{42782948-4DBE-204D-AB9E-B65E067054AE}" type="slidenum">
              <a:rPr lang="en-US" smtClean="0"/>
              <a:pPr/>
              <a:t>‹#›</a:t>
            </a:fld>
            <a:endParaRPr lang="en-US" dirty="0"/>
          </a:p>
        </p:txBody>
      </p:sp>
      <p:sp>
        <p:nvSpPr>
          <p:cNvPr id="14" name="Text Placeholder 4"/>
          <p:cNvSpPr>
            <a:spLocks noGrp="1"/>
          </p:cNvSpPr>
          <p:nvPr>
            <p:ph type="body" sz="quarter" idx="12" hasCustomPrompt="1"/>
          </p:nvPr>
        </p:nvSpPr>
        <p:spPr>
          <a:xfrm rot="16200000">
            <a:off x="10494091" y="4693325"/>
            <a:ext cx="2743200" cy="214546"/>
          </a:xfrm>
        </p:spPr>
        <p:txBody>
          <a:bodyPr>
            <a:spAutoFit/>
          </a:bodyPr>
          <a:lstStyle>
            <a:lvl1pPr marL="0" indent="0" algn="r">
              <a:buNone/>
              <a:defRPr sz="794" baseline="0">
                <a:solidFill>
                  <a:srgbClr val="FFFFFF"/>
                </a:solidFill>
              </a:defRPr>
            </a:lvl1pPr>
            <a:lvl2pPr marL="304468" indent="0">
              <a:buNone/>
              <a:defRPr sz="2381">
                <a:solidFill>
                  <a:schemeClr val="bg1"/>
                </a:solidFill>
              </a:defRPr>
            </a:lvl2pPr>
            <a:lvl3pPr marL="608938" indent="0">
              <a:buNone/>
              <a:defRPr sz="2116">
                <a:solidFill>
                  <a:schemeClr val="bg1"/>
                </a:solidFill>
              </a:defRPr>
            </a:lvl3pPr>
            <a:lvl4pPr marL="905007" indent="0">
              <a:buNone/>
              <a:defRPr sz="1852">
                <a:solidFill>
                  <a:schemeClr val="bg1"/>
                </a:solidFill>
              </a:defRPr>
            </a:lvl4pPr>
            <a:lvl5pPr marL="1356462" indent="0">
              <a:buNone/>
              <a:defRPr sz="1587">
                <a:solidFill>
                  <a:schemeClr val="bg1"/>
                </a:solidFill>
              </a:defRPr>
            </a:lvl5pPr>
          </a:lstStyle>
          <a:p>
            <a:pPr lvl="0"/>
            <a:r>
              <a:rPr lang="en-US" dirty="0"/>
              <a:t>ADD PHOTO CREDIT HERE</a:t>
            </a:r>
          </a:p>
        </p:txBody>
      </p:sp>
      <p:sp>
        <p:nvSpPr>
          <p:cNvPr id="17" name="Title 1"/>
          <p:cNvSpPr>
            <a:spLocks noGrp="1"/>
          </p:cNvSpPr>
          <p:nvPr>
            <p:ph type="title" hasCustomPrompt="1"/>
          </p:nvPr>
        </p:nvSpPr>
        <p:spPr>
          <a:xfrm>
            <a:off x="914805" y="933167"/>
            <a:ext cx="10363200" cy="580800"/>
          </a:xfrm>
        </p:spPr>
        <p:txBody>
          <a:bodyPr anchor="b" anchorCtr="0">
            <a:spAutoFit/>
          </a:bodyPr>
          <a:lstStyle>
            <a:lvl1pPr>
              <a:defRPr>
                <a:solidFill>
                  <a:srgbClr val="0067B9"/>
                </a:solidFill>
              </a:defRPr>
            </a:lvl1pPr>
          </a:lstStyle>
          <a:p>
            <a:r>
              <a:rPr lang="en-US" dirty="0"/>
              <a:t>CLICK TO EDIT MASTER TITLE STYLE</a:t>
            </a:r>
          </a:p>
        </p:txBody>
      </p:sp>
    </p:spTree>
    <p:extLst>
      <p:ext uri="{BB962C8B-B14F-4D97-AF65-F5344CB8AC3E}">
        <p14:creationId xmlns:p14="http://schemas.microsoft.com/office/powerpoint/2010/main" val="154086317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ivider - Full Red">
    <p:bg>
      <p:bgPr>
        <a:solidFill>
          <a:srgbClr val="BA0C2F"/>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524000" y="707638"/>
            <a:ext cx="7315200" cy="580800"/>
          </a:xfrm>
        </p:spPr>
        <p:txBody>
          <a:bodyPr wrap="square" anchor="t" anchorCtr="0">
            <a:spAutoFit/>
          </a:bodyPr>
          <a:lstStyle>
            <a:lvl1pPr>
              <a:defRPr sz="3174">
                <a:solidFill>
                  <a:srgbClr val="FFFFFF"/>
                </a:solidFill>
              </a:defRPr>
            </a:lvl1pPr>
          </a:lstStyle>
          <a:p>
            <a:r>
              <a:rPr lang="en-US" dirty="0"/>
              <a:t>CLICK TO EDIT MASTER TITLE STYLE</a:t>
            </a:r>
          </a:p>
        </p:txBody>
      </p:sp>
      <p:sp>
        <p:nvSpPr>
          <p:cNvPr id="3" name="Date Placeholder 2"/>
          <p:cNvSpPr>
            <a:spLocks noGrp="1"/>
          </p:cNvSpPr>
          <p:nvPr>
            <p:ph type="dt" sz="half" idx="10"/>
          </p:nvPr>
        </p:nvSpPr>
        <p:spPr>
          <a:xfrm>
            <a:off x="203200" y="6423933"/>
            <a:ext cx="2844800" cy="214546"/>
          </a:xfrm>
        </p:spPr>
        <p:txBody>
          <a:bodyPr/>
          <a:lstStyle>
            <a:lvl1pPr>
              <a:defRPr>
                <a:solidFill>
                  <a:srgbClr val="FFFFFF"/>
                </a:solidFill>
              </a:defRPr>
            </a:lvl1pPr>
          </a:lstStyle>
          <a:p>
            <a:fld id="{C3349C05-927F-3348-96DF-9086CF2761D6}" type="datetime1">
              <a:rPr lang="en-US" smtClean="0"/>
              <a:t>11/11/2019</a:t>
            </a:fld>
            <a:endParaRPr lang="en-US" dirty="0"/>
          </a:p>
        </p:txBody>
      </p:sp>
      <p:sp>
        <p:nvSpPr>
          <p:cNvPr id="4" name="Footer Placeholder 3"/>
          <p:cNvSpPr>
            <a:spLocks noGrp="1"/>
          </p:cNvSpPr>
          <p:nvPr>
            <p:ph type="ftr" sz="quarter" idx="11"/>
          </p:nvPr>
        </p:nvSpPr>
        <p:spPr>
          <a:xfrm>
            <a:off x="4165600" y="6423933"/>
            <a:ext cx="3860800" cy="214546"/>
          </a:xfrm>
        </p:spPr>
        <p:txBody>
          <a:bodyPr/>
          <a:lstStyle>
            <a:lvl1pPr>
              <a:defRPr>
                <a:solidFill>
                  <a:srgbClr val="FFFFFF"/>
                </a:solidFill>
              </a:defRPr>
            </a:lvl1pPr>
          </a:lstStyle>
          <a:p>
            <a:r>
              <a:rPr lang="en-US" dirty="0"/>
              <a:t>FOOTER GOES HERE</a:t>
            </a:r>
          </a:p>
        </p:txBody>
      </p:sp>
      <p:sp>
        <p:nvSpPr>
          <p:cNvPr id="5" name="Slide Number Placeholder 4"/>
          <p:cNvSpPr>
            <a:spLocks noGrp="1"/>
          </p:cNvSpPr>
          <p:nvPr>
            <p:ph type="sldNum" sz="quarter" idx="12"/>
          </p:nvPr>
        </p:nvSpPr>
        <p:spPr>
          <a:xfrm>
            <a:off x="9144000" y="6423933"/>
            <a:ext cx="2844800" cy="214546"/>
          </a:xfrm>
        </p:spPr>
        <p:txBody>
          <a:bodyPr/>
          <a:lstStyle>
            <a:lvl1pPr>
              <a:defRPr>
                <a:solidFill>
                  <a:srgbClr val="FFFFFF"/>
                </a:solidFill>
              </a:defRPr>
            </a:lvl1pPr>
          </a:lstStyle>
          <a:p>
            <a:fld id="{42782948-4DBE-204D-AB9E-B65E067054AE}" type="slidenum">
              <a:rPr lang="en-US" smtClean="0"/>
              <a:pPr/>
              <a:t>‹#›</a:t>
            </a:fld>
            <a:endParaRPr lang="en-US" dirty="0"/>
          </a:p>
        </p:txBody>
      </p:sp>
      <p:pic>
        <p:nvPicPr>
          <p:cNvPr id="9" name="Picture 8"/>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13025" y="5747196"/>
            <a:ext cx="1826231" cy="543508"/>
          </a:xfrm>
          <a:prstGeom prst="rect">
            <a:avLst/>
          </a:prstGeom>
          <a:effectLst/>
        </p:spPr>
      </p:pic>
      <p:cxnSp>
        <p:nvCxnSpPr>
          <p:cNvPr id="13" name="Straight Connector 12"/>
          <p:cNvCxnSpPr/>
          <p:nvPr userDrawn="1"/>
        </p:nvCxnSpPr>
        <p:spPr>
          <a:xfrm>
            <a:off x="995680" y="909220"/>
            <a:ext cx="426720" cy="0"/>
          </a:xfrm>
          <a:prstGeom prst="line">
            <a:avLst/>
          </a:prstGeom>
          <a:ln w="19050">
            <a:solidFill>
              <a:srgbClr val="FFFFFF"/>
            </a:solidFill>
          </a:ln>
          <a:effectLst>
            <a:outerShdw blurRad="254000" dir="2700000" algn="tl" rotWithShape="0">
              <a:srgbClr val="000000">
                <a:alpha val="40000"/>
              </a:srgbClr>
            </a:outerShdw>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121799715"/>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3_Red/Gray 1 Content + Right Photo">
    <p:bg>
      <p:bgPr>
        <a:solidFill>
          <a:schemeClr val="bg1"/>
        </a:solidFill>
        <a:effectLst/>
      </p:bgPr>
    </p:bg>
    <p:spTree>
      <p:nvGrpSpPr>
        <p:cNvPr id="1" name=""/>
        <p:cNvGrpSpPr/>
        <p:nvPr/>
      </p:nvGrpSpPr>
      <p:grpSpPr>
        <a:xfrm>
          <a:off x="0" y="0"/>
          <a:ext cx="0" cy="0"/>
          <a:chOff x="0" y="0"/>
          <a:chExt cx="0" cy="0"/>
        </a:xfrm>
      </p:grpSpPr>
      <p:sp>
        <p:nvSpPr>
          <p:cNvPr id="10" name="Picture Placeholder 3"/>
          <p:cNvSpPr>
            <a:spLocks noGrp="1"/>
          </p:cNvSpPr>
          <p:nvPr>
            <p:ph type="pic" sz="quarter" idx="10" hasCustomPrompt="1"/>
          </p:nvPr>
        </p:nvSpPr>
        <p:spPr>
          <a:xfrm>
            <a:off x="6096000" y="203683"/>
            <a:ext cx="5892800" cy="6450636"/>
          </a:xfrm>
          <a:solidFill>
            <a:srgbClr val="E7E7E5"/>
          </a:solidFill>
        </p:spPr>
        <p:txBody>
          <a:bodyPr>
            <a:normAutofit/>
          </a:bodyPr>
          <a:lstStyle>
            <a:lvl1pPr marL="0" marR="0" indent="0" algn="l" defTabSz="604738" rtl="0" eaLnBrk="1" fontAlgn="auto" latinLnBrk="0" hangingPunct="1">
              <a:lnSpc>
                <a:spcPct val="100000"/>
              </a:lnSpc>
              <a:spcBef>
                <a:spcPct val="20000"/>
              </a:spcBef>
              <a:spcAft>
                <a:spcPts val="0"/>
              </a:spcAft>
              <a:buClrTx/>
              <a:buSzTx/>
              <a:buFont typeface="Arial"/>
              <a:buNone/>
              <a:tabLst/>
              <a:defRPr sz="1587">
                <a:solidFill>
                  <a:srgbClr val="6C6463"/>
                </a:solidFill>
              </a:defRPr>
            </a:lvl1pPr>
          </a:lstStyle>
          <a:p>
            <a:r>
              <a:rPr lang="en-US" dirty="0"/>
              <a:t>ADD PHOTO HERE</a:t>
            </a:r>
          </a:p>
        </p:txBody>
      </p:sp>
      <p:sp>
        <p:nvSpPr>
          <p:cNvPr id="9" name="Date Placeholder 3"/>
          <p:cNvSpPr>
            <a:spLocks noGrp="1"/>
          </p:cNvSpPr>
          <p:nvPr>
            <p:ph type="dt" sz="half" idx="2"/>
          </p:nvPr>
        </p:nvSpPr>
        <p:spPr>
          <a:xfrm>
            <a:off x="203200" y="6423933"/>
            <a:ext cx="2844800" cy="214546"/>
          </a:xfrm>
          <a:prstGeom prst="rect">
            <a:avLst/>
          </a:prstGeom>
        </p:spPr>
        <p:txBody>
          <a:bodyPr vert="horz" lIns="91440" tIns="45720" rIns="91440" bIns="45720" rtlCol="0" anchor="ctr">
            <a:spAutoFit/>
          </a:bodyPr>
          <a:lstStyle>
            <a:lvl1pPr algn="l">
              <a:defRPr sz="794" b="0" i="0">
                <a:solidFill>
                  <a:srgbClr val="6C6463"/>
                </a:solidFill>
                <a:latin typeface="Gill Sans MT"/>
                <a:cs typeface="Gill Sans MT"/>
              </a:defRPr>
            </a:lvl1pPr>
          </a:lstStyle>
          <a:p>
            <a:fld id="{60FEB5C5-97E6-6B45-BBE4-F2449473BB96}" type="datetime1">
              <a:rPr lang="en-US" smtClean="0"/>
              <a:pPr/>
              <a:t>11/11/2019</a:t>
            </a:fld>
            <a:endParaRPr lang="en-US" dirty="0"/>
          </a:p>
        </p:txBody>
      </p:sp>
      <p:sp>
        <p:nvSpPr>
          <p:cNvPr id="11" name="Slide Number Placeholder 5"/>
          <p:cNvSpPr>
            <a:spLocks noGrp="1"/>
          </p:cNvSpPr>
          <p:nvPr>
            <p:ph type="sldNum" sz="quarter" idx="4"/>
          </p:nvPr>
        </p:nvSpPr>
        <p:spPr>
          <a:xfrm>
            <a:off x="9144000" y="6423933"/>
            <a:ext cx="2844800" cy="214546"/>
          </a:xfrm>
          <a:prstGeom prst="rect">
            <a:avLst/>
          </a:prstGeom>
        </p:spPr>
        <p:txBody>
          <a:bodyPr vert="horz" lIns="91440" tIns="45720" rIns="91440" bIns="45720" rtlCol="0" anchor="ctr">
            <a:spAutoFit/>
          </a:bodyPr>
          <a:lstStyle>
            <a:lvl1pPr algn="r">
              <a:defRPr sz="794" b="0" i="0">
                <a:solidFill>
                  <a:srgbClr val="FFFFFF"/>
                </a:solidFill>
                <a:latin typeface="Gill Sans MT"/>
                <a:cs typeface="Gill Sans MT"/>
              </a:defRPr>
            </a:lvl1pPr>
          </a:lstStyle>
          <a:p>
            <a:fld id="{42782948-4DBE-204D-AB9E-B65E067054AE}" type="slidenum">
              <a:rPr lang="en-US" smtClean="0"/>
              <a:pPr/>
              <a:t>‹#›</a:t>
            </a:fld>
            <a:endParaRPr lang="en-US" dirty="0"/>
          </a:p>
        </p:txBody>
      </p:sp>
      <p:sp>
        <p:nvSpPr>
          <p:cNvPr id="14" name="Content Placeholder 2"/>
          <p:cNvSpPr>
            <a:spLocks noGrp="1"/>
          </p:cNvSpPr>
          <p:nvPr>
            <p:ph idx="1"/>
          </p:nvPr>
        </p:nvSpPr>
        <p:spPr>
          <a:xfrm>
            <a:off x="914400" y="2219505"/>
            <a:ext cx="4876800" cy="3729274"/>
          </a:xfrm>
        </p:spPr>
        <p:txBody>
          <a:bodyPr>
            <a:normAutofit/>
          </a:bodyPr>
          <a:lstStyle>
            <a:lvl1pPr>
              <a:defRPr sz="2116">
                <a:solidFill>
                  <a:srgbClr val="6C6463"/>
                </a:solidFill>
              </a:defRPr>
            </a:lvl1pPr>
            <a:lvl2pPr>
              <a:defRPr sz="2116">
                <a:solidFill>
                  <a:srgbClr val="6C6463"/>
                </a:solidFill>
              </a:defRPr>
            </a:lvl2pPr>
            <a:lvl3pPr>
              <a:defRPr sz="2116">
                <a:solidFill>
                  <a:srgbClr val="6C6463"/>
                </a:solidFill>
              </a:defRPr>
            </a:lvl3pPr>
            <a:lvl4pPr>
              <a:defRPr sz="1852">
                <a:solidFill>
                  <a:srgbClr val="6C6463"/>
                </a:solidFill>
              </a:defRPr>
            </a:lvl4pPr>
            <a:lvl5pPr>
              <a:defRPr>
                <a:solidFill>
                  <a:srgbClr val="FFFFFF"/>
                </a:solidFill>
              </a:defRPr>
            </a:lvl5pPr>
          </a:lstStyle>
          <a:p>
            <a:pPr lvl="0"/>
            <a:r>
              <a:rPr lang="en-US"/>
              <a:t>Click to edit Master text styles</a:t>
            </a:r>
          </a:p>
          <a:p>
            <a:pPr lvl="1"/>
            <a:r>
              <a:rPr lang="en-US"/>
              <a:t>Second level</a:t>
            </a:r>
          </a:p>
        </p:txBody>
      </p:sp>
      <p:sp>
        <p:nvSpPr>
          <p:cNvPr id="13" name="Text Placeholder 4"/>
          <p:cNvSpPr>
            <a:spLocks noGrp="1"/>
          </p:cNvSpPr>
          <p:nvPr>
            <p:ph type="body" sz="quarter" idx="12" hasCustomPrompt="1"/>
          </p:nvPr>
        </p:nvSpPr>
        <p:spPr>
          <a:xfrm rot="16200000">
            <a:off x="10494089" y="1468008"/>
            <a:ext cx="2743200" cy="214546"/>
          </a:xfrm>
        </p:spPr>
        <p:txBody>
          <a:bodyPr>
            <a:spAutoFit/>
          </a:bodyPr>
          <a:lstStyle>
            <a:lvl1pPr marL="0" indent="0" algn="r">
              <a:buNone/>
              <a:defRPr sz="794" baseline="0">
                <a:solidFill>
                  <a:srgbClr val="FFFFFF"/>
                </a:solidFill>
              </a:defRPr>
            </a:lvl1pPr>
            <a:lvl2pPr marL="304468" indent="0">
              <a:buNone/>
              <a:defRPr sz="2381">
                <a:solidFill>
                  <a:schemeClr val="bg1"/>
                </a:solidFill>
              </a:defRPr>
            </a:lvl2pPr>
            <a:lvl3pPr marL="608938" indent="0">
              <a:buNone/>
              <a:defRPr sz="2116">
                <a:solidFill>
                  <a:schemeClr val="bg1"/>
                </a:solidFill>
              </a:defRPr>
            </a:lvl3pPr>
            <a:lvl4pPr marL="905007" indent="0">
              <a:buNone/>
              <a:defRPr sz="1852">
                <a:solidFill>
                  <a:schemeClr val="bg1"/>
                </a:solidFill>
              </a:defRPr>
            </a:lvl4pPr>
            <a:lvl5pPr marL="1356462" indent="0">
              <a:buNone/>
              <a:defRPr sz="1587">
                <a:solidFill>
                  <a:schemeClr val="bg1"/>
                </a:solidFill>
              </a:defRPr>
            </a:lvl5pPr>
          </a:lstStyle>
          <a:p>
            <a:pPr lvl="0"/>
            <a:r>
              <a:rPr lang="en-US" dirty="0"/>
              <a:t>ADD PHOTO CREDIT HERE</a:t>
            </a:r>
          </a:p>
        </p:txBody>
      </p:sp>
      <p:sp>
        <p:nvSpPr>
          <p:cNvPr id="8" name="Title 1"/>
          <p:cNvSpPr>
            <a:spLocks noGrp="1"/>
          </p:cNvSpPr>
          <p:nvPr>
            <p:ph type="title" hasCustomPrompt="1"/>
          </p:nvPr>
        </p:nvSpPr>
        <p:spPr>
          <a:xfrm>
            <a:off x="914400" y="897750"/>
            <a:ext cx="4876800" cy="1099175"/>
          </a:xfrm>
        </p:spPr>
        <p:txBody>
          <a:bodyPr wrap="square" anchor="b" anchorCtr="0">
            <a:spAutoFit/>
          </a:bodyPr>
          <a:lstStyle>
            <a:lvl1pPr>
              <a:defRPr>
                <a:solidFill>
                  <a:srgbClr val="0067B9"/>
                </a:solidFill>
              </a:defRPr>
            </a:lvl1pPr>
          </a:lstStyle>
          <a:p>
            <a:r>
              <a:rPr lang="en-US" dirty="0"/>
              <a:t>CLICK TO EDIT MASTER TITLE STYLE</a:t>
            </a:r>
          </a:p>
        </p:txBody>
      </p:sp>
    </p:spTree>
    <p:extLst>
      <p:ext uri="{BB962C8B-B14F-4D97-AF65-F5344CB8AC3E}">
        <p14:creationId xmlns:p14="http://schemas.microsoft.com/office/powerpoint/2010/main" val="3862466506"/>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3_Red/Gray Title Only">
    <p:bg>
      <p:bgPr>
        <a:solidFill>
          <a:schemeClr val="bg1"/>
        </a:solidFill>
        <a:effectLst/>
      </p:bgPr>
    </p:bg>
    <p:spTree>
      <p:nvGrpSpPr>
        <p:cNvPr id="1" name=""/>
        <p:cNvGrpSpPr/>
        <p:nvPr/>
      </p:nvGrpSpPr>
      <p:grpSpPr>
        <a:xfrm>
          <a:off x="0" y="0"/>
          <a:ext cx="0" cy="0"/>
          <a:chOff x="0" y="0"/>
          <a:chExt cx="0" cy="0"/>
        </a:xfrm>
      </p:grpSpPr>
      <p:sp>
        <p:nvSpPr>
          <p:cNvPr id="10" name="Picture Placeholder 3"/>
          <p:cNvSpPr>
            <a:spLocks noGrp="1"/>
          </p:cNvSpPr>
          <p:nvPr>
            <p:ph type="pic" sz="quarter" idx="10" hasCustomPrompt="1"/>
          </p:nvPr>
        </p:nvSpPr>
        <p:spPr>
          <a:xfrm>
            <a:off x="203200" y="203682"/>
            <a:ext cx="5892800" cy="6450634"/>
          </a:xfrm>
          <a:solidFill>
            <a:srgbClr val="E7E7E5"/>
          </a:solidFill>
        </p:spPr>
        <p:txBody>
          <a:bodyPr>
            <a:normAutofit/>
          </a:bodyPr>
          <a:lstStyle>
            <a:lvl1pPr marL="0" marR="0" indent="0" algn="l" defTabSz="604738" rtl="0" eaLnBrk="1" fontAlgn="auto" latinLnBrk="0" hangingPunct="1">
              <a:lnSpc>
                <a:spcPct val="100000"/>
              </a:lnSpc>
              <a:spcBef>
                <a:spcPct val="20000"/>
              </a:spcBef>
              <a:spcAft>
                <a:spcPts val="0"/>
              </a:spcAft>
              <a:buClrTx/>
              <a:buSzTx/>
              <a:buFont typeface="Arial"/>
              <a:buNone/>
              <a:tabLst/>
              <a:defRPr sz="1587">
                <a:solidFill>
                  <a:srgbClr val="6C6463"/>
                </a:solidFill>
              </a:defRPr>
            </a:lvl1pPr>
          </a:lstStyle>
          <a:p>
            <a:r>
              <a:rPr lang="en-US" dirty="0"/>
              <a:t>ADD PHOTO HERE</a:t>
            </a:r>
          </a:p>
        </p:txBody>
      </p:sp>
      <p:sp>
        <p:nvSpPr>
          <p:cNvPr id="9" name="Date Placeholder 3"/>
          <p:cNvSpPr>
            <a:spLocks noGrp="1"/>
          </p:cNvSpPr>
          <p:nvPr>
            <p:ph type="dt" sz="half" idx="2"/>
          </p:nvPr>
        </p:nvSpPr>
        <p:spPr>
          <a:xfrm>
            <a:off x="203200" y="6423933"/>
            <a:ext cx="2844800" cy="214546"/>
          </a:xfrm>
          <a:prstGeom prst="rect">
            <a:avLst/>
          </a:prstGeom>
        </p:spPr>
        <p:txBody>
          <a:bodyPr vert="horz" lIns="91440" tIns="45720" rIns="91440" bIns="45720" rtlCol="0" anchor="ctr">
            <a:spAutoFit/>
          </a:bodyPr>
          <a:lstStyle>
            <a:lvl1pPr algn="l">
              <a:defRPr sz="794" b="0" i="0">
                <a:solidFill>
                  <a:schemeClr val="bg1"/>
                </a:solidFill>
                <a:latin typeface="Gill Sans MT"/>
                <a:cs typeface="Gill Sans MT"/>
              </a:defRPr>
            </a:lvl1pPr>
          </a:lstStyle>
          <a:p>
            <a:fld id="{60FEB5C5-97E6-6B45-BBE4-F2449473BB96}" type="datetime1">
              <a:rPr lang="en-US" smtClean="0"/>
              <a:pPr/>
              <a:t>11/11/2019</a:t>
            </a:fld>
            <a:endParaRPr lang="en-US" dirty="0"/>
          </a:p>
        </p:txBody>
      </p:sp>
      <p:sp>
        <p:nvSpPr>
          <p:cNvPr id="11" name="Slide Number Placeholder 5"/>
          <p:cNvSpPr>
            <a:spLocks noGrp="1"/>
          </p:cNvSpPr>
          <p:nvPr>
            <p:ph type="sldNum" sz="quarter" idx="4"/>
          </p:nvPr>
        </p:nvSpPr>
        <p:spPr>
          <a:xfrm>
            <a:off x="9144000" y="6423933"/>
            <a:ext cx="2844800" cy="214546"/>
          </a:xfrm>
          <a:prstGeom prst="rect">
            <a:avLst/>
          </a:prstGeom>
        </p:spPr>
        <p:txBody>
          <a:bodyPr vert="horz" lIns="91440" tIns="45720" rIns="91440" bIns="45720" rtlCol="0" anchor="ctr">
            <a:spAutoFit/>
          </a:bodyPr>
          <a:lstStyle>
            <a:lvl1pPr algn="r">
              <a:defRPr sz="794" b="0" i="0">
                <a:solidFill>
                  <a:srgbClr val="6C6463"/>
                </a:solidFill>
                <a:latin typeface="Gill Sans MT"/>
                <a:cs typeface="Gill Sans MT"/>
              </a:defRPr>
            </a:lvl1pPr>
          </a:lstStyle>
          <a:p>
            <a:fld id="{42782948-4DBE-204D-AB9E-B65E067054AE}" type="slidenum">
              <a:rPr lang="en-US" smtClean="0"/>
              <a:pPr/>
              <a:t>‹#›</a:t>
            </a:fld>
            <a:endParaRPr lang="en-US" dirty="0"/>
          </a:p>
        </p:txBody>
      </p:sp>
      <p:sp>
        <p:nvSpPr>
          <p:cNvPr id="13" name="Text Placeholder 4"/>
          <p:cNvSpPr>
            <a:spLocks noGrp="1"/>
          </p:cNvSpPr>
          <p:nvPr>
            <p:ph type="body" sz="quarter" idx="12" hasCustomPrompt="1"/>
          </p:nvPr>
        </p:nvSpPr>
        <p:spPr>
          <a:xfrm rot="16200000">
            <a:off x="4601291" y="1468008"/>
            <a:ext cx="2743200" cy="214546"/>
          </a:xfrm>
        </p:spPr>
        <p:txBody>
          <a:bodyPr>
            <a:spAutoFit/>
          </a:bodyPr>
          <a:lstStyle>
            <a:lvl1pPr marL="0" indent="0" algn="r">
              <a:buNone/>
              <a:defRPr sz="794" baseline="0">
                <a:solidFill>
                  <a:srgbClr val="FFFFFF"/>
                </a:solidFill>
              </a:defRPr>
            </a:lvl1pPr>
            <a:lvl2pPr marL="304468" indent="0">
              <a:buNone/>
              <a:defRPr sz="2381">
                <a:solidFill>
                  <a:schemeClr val="bg1"/>
                </a:solidFill>
              </a:defRPr>
            </a:lvl2pPr>
            <a:lvl3pPr marL="608938" indent="0">
              <a:buNone/>
              <a:defRPr sz="2116">
                <a:solidFill>
                  <a:schemeClr val="bg1"/>
                </a:solidFill>
              </a:defRPr>
            </a:lvl3pPr>
            <a:lvl4pPr marL="905007" indent="0">
              <a:buNone/>
              <a:defRPr sz="1852">
                <a:solidFill>
                  <a:schemeClr val="bg1"/>
                </a:solidFill>
              </a:defRPr>
            </a:lvl4pPr>
            <a:lvl5pPr marL="1356462" indent="0">
              <a:buNone/>
              <a:defRPr sz="1587">
                <a:solidFill>
                  <a:schemeClr val="bg1"/>
                </a:solidFill>
              </a:defRPr>
            </a:lvl5pPr>
          </a:lstStyle>
          <a:p>
            <a:pPr lvl="0"/>
            <a:r>
              <a:rPr lang="en-US" dirty="0"/>
              <a:t>ADD PHOTO CREDIT HERE</a:t>
            </a:r>
          </a:p>
        </p:txBody>
      </p:sp>
      <p:sp>
        <p:nvSpPr>
          <p:cNvPr id="16" name="Title 1"/>
          <p:cNvSpPr>
            <a:spLocks noGrp="1"/>
          </p:cNvSpPr>
          <p:nvPr>
            <p:ph type="title" hasCustomPrompt="1"/>
          </p:nvPr>
        </p:nvSpPr>
        <p:spPr>
          <a:xfrm>
            <a:off x="6502805" y="2894860"/>
            <a:ext cx="5181195" cy="1107995"/>
          </a:xfrm>
        </p:spPr>
        <p:txBody>
          <a:bodyPr wrap="square" anchor="ctr" anchorCtr="0">
            <a:spAutoFit/>
          </a:bodyPr>
          <a:lstStyle>
            <a:lvl1pPr>
              <a:defRPr>
                <a:solidFill>
                  <a:srgbClr val="0067B9"/>
                </a:solidFill>
              </a:defRPr>
            </a:lvl1pPr>
          </a:lstStyle>
          <a:p>
            <a:r>
              <a:rPr lang="en-US" dirty="0"/>
              <a:t>CLICK TO EDIT MASTER TITLE STYLE</a:t>
            </a:r>
          </a:p>
        </p:txBody>
      </p:sp>
    </p:spTree>
    <p:extLst>
      <p:ext uri="{BB962C8B-B14F-4D97-AF65-F5344CB8AC3E}">
        <p14:creationId xmlns:p14="http://schemas.microsoft.com/office/powerpoint/2010/main" val="1926832857"/>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464559"/>
            <a:ext cx="10363200" cy="1045404"/>
          </a:xfrm>
        </p:spPr>
        <p:txBody>
          <a:bodyPr/>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399"/>
            </a:lvl1pPr>
            <a:lvl2pPr marL="457171" indent="0" algn="ctr">
              <a:buNone/>
              <a:defRPr sz="2000"/>
            </a:lvl2pPr>
            <a:lvl3pPr marL="914342" indent="0" algn="ctr">
              <a:buNone/>
              <a:defRPr sz="1800"/>
            </a:lvl3pPr>
            <a:lvl4pPr marL="1371513" indent="0" algn="ctr">
              <a:buNone/>
              <a:defRPr sz="1600"/>
            </a:lvl4pPr>
            <a:lvl5pPr marL="1828683" indent="0" algn="ctr">
              <a:buNone/>
              <a:defRPr sz="1600"/>
            </a:lvl5pPr>
            <a:lvl6pPr marL="2285854" indent="0" algn="ctr">
              <a:buNone/>
              <a:defRPr sz="1600"/>
            </a:lvl6pPr>
            <a:lvl7pPr marL="2743025" indent="0" algn="ctr">
              <a:buNone/>
              <a:defRPr sz="1600"/>
            </a:lvl7pPr>
            <a:lvl8pPr marL="3200196" indent="0" algn="ctr">
              <a:buNone/>
              <a:defRPr sz="1600"/>
            </a:lvl8pPr>
            <a:lvl9pPr marL="3657367" indent="0" algn="ctr">
              <a:buNone/>
              <a:defRPr sz="1600"/>
            </a:lvl9pPr>
          </a:lstStyle>
          <a:p>
            <a:r>
              <a:rPr lang="en-US"/>
              <a:t>Click to edit Master subtitle style</a:t>
            </a:r>
            <a:endParaRPr lang="en-US" dirty="0"/>
          </a:p>
        </p:txBody>
      </p:sp>
      <p:sp>
        <p:nvSpPr>
          <p:cNvPr id="4" name="Date Placeholder 3">
            <a:extLst>
              <a:ext uri="{FF2B5EF4-FFF2-40B4-BE49-F238E27FC236}">
                <a16:creationId xmlns:a16="http://schemas.microsoft.com/office/drawing/2014/main" id="{8075974A-5553-4B27-B825-3E7107E8D77E}"/>
              </a:ext>
            </a:extLst>
          </p:cNvPr>
          <p:cNvSpPr>
            <a:spLocks noGrp="1"/>
          </p:cNvSpPr>
          <p:nvPr>
            <p:ph type="dt" sz="half" idx="10"/>
          </p:nvPr>
        </p:nvSpPr>
        <p:spPr/>
        <p:txBody>
          <a:bodyPr/>
          <a:lstStyle>
            <a:lvl1pPr>
              <a:defRPr/>
            </a:lvl1pPr>
          </a:lstStyle>
          <a:p>
            <a:fld id="{F0A3DA55-F83E-44C7-A024-E0525CCB30FC}" type="datetime1">
              <a:rPr lang="en-US" altLang="en-US"/>
              <a:pPr/>
              <a:t>11/11/2019</a:t>
            </a:fld>
            <a:endParaRPr lang="en-US" altLang="en-US" dirty="0"/>
          </a:p>
        </p:txBody>
      </p:sp>
      <p:sp>
        <p:nvSpPr>
          <p:cNvPr id="5" name="Footer Placeholder 4">
            <a:extLst>
              <a:ext uri="{FF2B5EF4-FFF2-40B4-BE49-F238E27FC236}">
                <a16:creationId xmlns:a16="http://schemas.microsoft.com/office/drawing/2014/main" id="{FB6D9E31-C202-4436-9954-09E04E642760}"/>
              </a:ext>
            </a:extLst>
          </p:cNvPr>
          <p:cNvSpPr>
            <a:spLocks noGrp="1"/>
          </p:cNvSpPr>
          <p:nvPr>
            <p:ph type="ftr" sz="quarter" idx="11"/>
          </p:nvPr>
        </p:nvSpPr>
        <p:spPr/>
        <p:txBody>
          <a:bodyPr wrap="square" numCol="1" anchorCtr="0" compatLnSpc="1">
            <a:prstTxWarp prst="textNoShape">
              <a:avLst/>
            </a:prstTxWarp>
          </a:bodyPr>
          <a:lstStyle>
            <a:lvl1pPr>
              <a:defRPr smtClean="0">
                <a:latin typeface="Gill Sans MT" panose="020B0502020104020203" pitchFamily="34" charset="0"/>
                <a:ea typeface="Gill Sans MT" panose="020B0502020104020203" pitchFamily="34" charset="0"/>
                <a:cs typeface="Gill Sans MT" panose="020B0502020104020203" pitchFamily="34" charset="0"/>
              </a:defRPr>
            </a:lvl1pPr>
          </a:lstStyle>
          <a:p>
            <a:endParaRPr lang="en-US" altLang="en-US" dirty="0"/>
          </a:p>
        </p:txBody>
      </p:sp>
      <p:sp>
        <p:nvSpPr>
          <p:cNvPr id="6" name="Slide Number Placeholder 5">
            <a:extLst>
              <a:ext uri="{FF2B5EF4-FFF2-40B4-BE49-F238E27FC236}">
                <a16:creationId xmlns:a16="http://schemas.microsoft.com/office/drawing/2014/main" id="{753162C9-00B8-472F-A8D1-4C2E213DBB7B}"/>
              </a:ext>
            </a:extLst>
          </p:cNvPr>
          <p:cNvSpPr>
            <a:spLocks noGrp="1"/>
          </p:cNvSpPr>
          <p:nvPr>
            <p:ph type="sldNum" sz="quarter" idx="12"/>
          </p:nvPr>
        </p:nvSpPr>
        <p:spPr/>
        <p:txBody>
          <a:bodyPr/>
          <a:lstStyle>
            <a:lvl1pPr>
              <a:defRPr/>
            </a:lvl1pPr>
          </a:lstStyle>
          <a:p>
            <a:fld id="{43CF92F8-9A91-49EE-9F13-AD02B8C2C9D2}" type="slidenum">
              <a:rPr lang="en-US" altLang="en-US"/>
              <a:pPr/>
              <a:t>‹#›</a:t>
            </a:fld>
            <a:endParaRPr lang="en-US" altLang="en-US" dirty="0"/>
          </a:p>
        </p:txBody>
      </p:sp>
    </p:spTree>
    <p:extLst>
      <p:ext uri="{BB962C8B-B14F-4D97-AF65-F5344CB8AC3E}">
        <p14:creationId xmlns:p14="http://schemas.microsoft.com/office/powerpoint/2010/main" val="687348046"/>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3707ED-2556-4DDE-A11F-E4EDD1661416}"/>
              </a:ext>
            </a:extLst>
          </p:cNvPr>
          <p:cNvSpPr>
            <a:spLocks noGrp="1"/>
          </p:cNvSpPr>
          <p:nvPr>
            <p:ph type="title" hasCustomPrompt="1"/>
          </p:nvPr>
        </p:nvSpPr>
        <p:spPr/>
        <p:txBody>
          <a:bodyPr anchor="ctr" anchorCtr="0"/>
          <a:lstStyle>
            <a:lvl1pPr>
              <a:defRPr/>
            </a:lvl1pPr>
          </a:lstStyle>
          <a:p>
            <a:r>
              <a:rPr lang="en-US"/>
              <a:t>Basic PPT Slide</a:t>
            </a:r>
          </a:p>
        </p:txBody>
      </p:sp>
      <p:sp>
        <p:nvSpPr>
          <p:cNvPr id="3" name="Content Placeholder 2">
            <a:extLst>
              <a:ext uri="{FF2B5EF4-FFF2-40B4-BE49-F238E27FC236}">
                <a16:creationId xmlns:a16="http://schemas.microsoft.com/office/drawing/2014/main" id="{095BA24A-14E0-42AD-BC00-7F638941B69E}"/>
              </a:ext>
            </a:extLst>
          </p:cNvPr>
          <p:cNvSpPr>
            <a:spLocks noGrp="1"/>
          </p:cNvSpPr>
          <p:nvPr>
            <p:ph idx="1" hasCustomPrompt="1"/>
          </p:nvPr>
        </p:nvSpPr>
        <p:spPr/>
        <p:txBody>
          <a:bodyPr>
            <a:normAutofit/>
          </a:bodyPr>
          <a:lstStyle>
            <a:lvl1pPr marL="228600" indent="-228600">
              <a:buClr>
                <a:srgbClr val="6C6463"/>
              </a:buClr>
              <a:defRPr lang="en-US" sz="2800" kern="1200" dirty="0">
                <a:solidFill>
                  <a:srgbClr val="6C6463"/>
                </a:solidFill>
                <a:latin typeface="+mn-lt"/>
                <a:ea typeface="+mn-ea"/>
                <a:cs typeface="+mn-cs"/>
              </a:defRPr>
            </a:lvl1pPr>
            <a:lvl2pPr marL="571500" indent="-342900">
              <a:buClr>
                <a:srgbClr val="6C6463"/>
              </a:buClr>
              <a:buSzPct val="80000"/>
              <a:buFont typeface="Courier New" panose="02070309020205020404" pitchFamily="49" charset="0"/>
              <a:buChar char="o"/>
              <a:defRPr lang="en-US" sz="2400" kern="1200" dirty="0" smtClean="0">
                <a:solidFill>
                  <a:srgbClr val="6C6463"/>
                </a:solidFill>
                <a:latin typeface="+mn-lt"/>
                <a:ea typeface="+mn-ea"/>
                <a:cs typeface="+mn-cs"/>
              </a:defRPr>
            </a:lvl2pPr>
            <a:lvl3pPr marL="1143000" indent="-228600">
              <a:buClr>
                <a:srgbClr val="6C6463"/>
              </a:buClr>
              <a:buFont typeface="Gill Sans MT" panose="020B0502020104020203" pitchFamily="34" charset="0"/>
              <a:buChar char="–"/>
              <a:defRPr/>
            </a:lvl3pPr>
            <a:lvl4pPr>
              <a:defRPr/>
            </a:lvl4pPr>
            <a:lvl5pPr>
              <a:defRPr/>
            </a:lvl5pPr>
            <a:lvl6pPr>
              <a:defRPr/>
            </a:lvl6pPr>
            <a:lvl7pPr>
              <a:defRPr/>
            </a:lvl7pPr>
          </a:lstStyle>
          <a:p>
            <a:pPr marL="228600" lvl="0" indent="-228600" algn="l" defTabSz="914400" rtl="0" eaLnBrk="1" latinLnBrk="0" hangingPunct="1">
              <a:lnSpc>
                <a:spcPct val="100000"/>
              </a:lnSpc>
              <a:spcBef>
                <a:spcPts val="1200"/>
              </a:spcBef>
              <a:buFont typeface="Arial" panose="020B0604020202020204" pitchFamily="34" charset="0"/>
              <a:buChar char="•"/>
            </a:pPr>
            <a:r>
              <a:rPr lang="en-US"/>
              <a:t>Bullet Points</a:t>
            </a:r>
          </a:p>
          <a:p>
            <a:pPr marL="457200" lvl="1" indent="-228600" algn="l" defTabSz="914400" rtl="0" eaLnBrk="1" latinLnBrk="0" hangingPunct="1">
              <a:lnSpc>
                <a:spcPct val="100000"/>
              </a:lnSpc>
              <a:spcBef>
                <a:spcPts val="1200"/>
              </a:spcBef>
              <a:buFont typeface="Arial" panose="020B0604020202020204" pitchFamily="34" charset="0"/>
              <a:buChar char="•"/>
            </a:pPr>
            <a:r>
              <a:rPr lang="en-US"/>
              <a:t>List</a:t>
            </a:r>
          </a:p>
          <a:p>
            <a:pPr marL="457200" lvl="1" indent="-228600" algn="l" defTabSz="914400" rtl="0" eaLnBrk="1" latinLnBrk="0" hangingPunct="1">
              <a:lnSpc>
                <a:spcPct val="100000"/>
              </a:lnSpc>
              <a:spcBef>
                <a:spcPts val="1200"/>
              </a:spcBef>
              <a:buFont typeface="Arial" panose="020B0604020202020204" pitchFamily="34" charset="0"/>
              <a:buChar char="•"/>
            </a:pPr>
            <a:endParaRPr lang="en-US"/>
          </a:p>
        </p:txBody>
      </p:sp>
      <p:sp>
        <p:nvSpPr>
          <p:cNvPr id="6" name="Slide Number Placeholder 5">
            <a:extLst>
              <a:ext uri="{FF2B5EF4-FFF2-40B4-BE49-F238E27FC236}">
                <a16:creationId xmlns:a16="http://schemas.microsoft.com/office/drawing/2014/main" id="{61FB536B-691E-494B-9C60-C643B27289E1}"/>
              </a:ext>
            </a:extLst>
          </p:cNvPr>
          <p:cNvSpPr>
            <a:spLocks noGrp="1"/>
          </p:cNvSpPr>
          <p:nvPr>
            <p:ph type="sldNum" sz="quarter" idx="12"/>
          </p:nvPr>
        </p:nvSpPr>
        <p:spPr>
          <a:xfrm>
            <a:off x="10660380" y="6395720"/>
            <a:ext cx="922020" cy="279400"/>
          </a:xfrm>
        </p:spPr>
        <p:txBody>
          <a:bodyPr/>
          <a:lstStyle>
            <a:lvl1pPr>
              <a:defRPr b="1">
                <a:solidFill>
                  <a:schemeClr val="bg2"/>
                </a:solidFill>
              </a:defRPr>
            </a:lvl1pPr>
          </a:lstStyle>
          <a:p>
            <a:fld id="{35B6E5A0-E4B5-4D69-B89F-7DC6A31D35A3}" type="slidenum">
              <a:rPr lang="en-US" smtClean="0"/>
              <a:pPr/>
              <a:t>‹#›</a:t>
            </a:fld>
            <a:endParaRPr lang="en-US"/>
          </a:p>
        </p:txBody>
      </p:sp>
    </p:spTree>
    <p:custDataLst>
      <p:tags r:id="rId1"/>
    </p:custDataLst>
    <p:extLst>
      <p:ext uri="{BB962C8B-B14F-4D97-AF65-F5344CB8AC3E}">
        <p14:creationId xmlns:p14="http://schemas.microsoft.com/office/powerpoint/2010/main" val="391703102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Red/Gray 1 Content">
    <p:bg>
      <p:bgPr>
        <a:solidFill>
          <a:srgbClr val="E7E7E5"/>
        </a:solidFill>
        <a:effectLst/>
      </p:bgPr>
    </p:bg>
    <p:spTree>
      <p:nvGrpSpPr>
        <p:cNvPr id="1" name=""/>
        <p:cNvGrpSpPr/>
        <p:nvPr/>
      </p:nvGrpSpPr>
      <p:grpSpPr>
        <a:xfrm>
          <a:off x="0" y="0"/>
          <a:ext cx="0" cy="0"/>
          <a:chOff x="0" y="0"/>
          <a:chExt cx="0" cy="0"/>
        </a:xfrm>
      </p:grpSpPr>
      <p:sp>
        <p:nvSpPr>
          <p:cNvPr id="12" name="Title Placeholder 1"/>
          <p:cNvSpPr>
            <a:spLocks noGrp="1"/>
          </p:cNvSpPr>
          <p:nvPr>
            <p:ph type="title"/>
          </p:nvPr>
        </p:nvSpPr>
        <p:spPr>
          <a:xfrm>
            <a:off x="914805" y="933168"/>
            <a:ext cx="10363200" cy="580800"/>
          </a:xfrm>
          <a:prstGeom prst="rect">
            <a:avLst/>
          </a:prstGeom>
        </p:spPr>
        <p:txBody>
          <a:bodyPr vert="horz" lIns="91440" tIns="45720" rIns="91440" bIns="45720" rtlCol="0" anchor="b" anchorCtr="0">
            <a:spAutoFit/>
          </a:bodyPr>
          <a:lstStyle/>
          <a:p>
            <a:r>
              <a:rPr lang="en-US"/>
              <a:t>Click to edit Master title style</a:t>
            </a:r>
            <a:endParaRPr lang="en-US" dirty="0"/>
          </a:p>
        </p:txBody>
      </p:sp>
      <p:sp>
        <p:nvSpPr>
          <p:cNvPr id="13" name="Text Placeholder 2"/>
          <p:cNvSpPr>
            <a:spLocks noGrp="1"/>
          </p:cNvSpPr>
          <p:nvPr>
            <p:ph idx="1"/>
          </p:nvPr>
        </p:nvSpPr>
        <p:spPr>
          <a:xfrm>
            <a:off x="914400" y="1715549"/>
            <a:ext cx="10363200" cy="423323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p:txBody>
      </p:sp>
    </p:spTree>
    <p:extLst>
      <p:ext uri="{BB962C8B-B14F-4D97-AF65-F5344CB8AC3E}">
        <p14:creationId xmlns:p14="http://schemas.microsoft.com/office/powerpoint/2010/main" val="227154284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Red/Gray 2 Content">
    <p:bg>
      <p:bgPr>
        <a:solidFill>
          <a:srgbClr val="E7E7E5"/>
        </a:solidFill>
        <a:effectLst/>
      </p:bgPr>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914805" y="1715549"/>
            <a:ext cx="10363200" cy="4233230"/>
          </a:xfrm>
        </p:spPr>
        <p:txBody>
          <a:bodyPr>
            <a:normAutofit/>
          </a:bodyPr>
          <a:lstStyle>
            <a:lvl1pPr>
              <a:defRPr sz="2116">
                <a:solidFill>
                  <a:srgbClr val="6C6463"/>
                </a:solidFill>
              </a:defRPr>
            </a:lvl1pPr>
            <a:lvl2pPr>
              <a:defRPr sz="2116">
                <a:solidFill>
                  <a:srgbClr val="6C6463"/>
                </a:solidFill>
              </a:defRPr>
            </a:lvl2pPr>
            <a:lvl3pPr>
              <a:defRPr sz="2116">
                <a:solidFill>
                  <a:srgbClr val="6C6463"/>
                </a:solidFill>
              </a:defRPr>
            </a:lvl3pPr>
            <a:lvl4pPr>
              <a:defRPr sz="1852">
                <a:solidFill>
                  <a:srgbClr val="6C6463"/>
                </a:solidFill>
              </a:defRPr>
            </a:lvl4pPr>
            <a:lvl5pPr>
              <a:defRPr sz="2116">
                <a:solidFill>
                  <a:srgbClr val="6C6463"/>
                </a:solidFill>
              </a:defRPr>
            </a:lvl5pPr>
            <a:lvl6pPr>
              <a:defRPr sz="2381"/>
            </a:lvl6pPr>
            <a:lvl7pPr>
              <a:defRPr sz="2381"/>
            </a:lvl7pPr>
            <a:lvl8pPr>
              <a:defRPr sz="2381"/>
            </a:lvl8pPr>
            <a:lvl9pPr>
              <a:defRPr sz="2381"/>
            </a:lvl9pPr>
          </a:lstStyle>
          <a:p>
            <a:pPr lvl="0"/>
            <a:r>
              <a:rPr lang="en-US"/>
              <a:t>Click to edit Master text styles</a:t>
            </a:r>
          </a:p>
          <a:p>
            <a:pPr lvl="1"/>
            <a:r>
              <a:rPr lang="en-US"/>
              <a:t>Second level</a:t>
            </a:r>
          </a:p>
        </p:txBody>
      </p:sp>
      <p:sp>
        <p:nvSpPr>
          <p:cNvPr id="10" name="Title 1"/>
          <p:cNvSpPr>
            <a:spLocks noGrp="1"/>
          </p:cNvSpPr>
          <p:nvPr>
            <p:ph type="title" hasCustomPrompt="1"/>
          </p:nvPr>
        </p:nvSpPr>
        <p:spPr>
          <a:xfrm>
            <a:off x="914805" y="933167"/>
            <a:ext cx="10363200" cy="580800"/>
          </a:xfrm>
        </p:spPr>
        <p:txBody>
          <a:bodyPr anchor="b" anchorCtr="0">
            <a:spAutoFit/>
          </a:bodyPr>
          <a:lstStyle>
            <a:lvl1pPr>
              <a:defRPr>
                <a:solidFill>
                  <a:srgbClr val="BA0C2F"/>
                </a:solidFill>
              </a:defRPr>
            </a:lvl1pPr>
          </a:lstStyle>
          <a:p>
            <a:r>
              <a:rPr lang="en-US" dirty="0"/>
              <a:t>CLICK TO EDIT MASTER TITLE STYLE</a:t>
            </a:r>
          </a:p>
        </p:txBody>
      </p:sp>
    </p:spTree>
    <p:extLst>
      <p:ext uri="{BB962C8B-B14F-4D97-AF65-F5344CB8AC3E}">
        <p14:creationId xmlns:p14="http://schemas.microsoft.com/office/powerpoint/2010/main" val="290126086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4_Red/Gray 2 Content">
    <p:bg>
      <p:bgPr>
        <a:solidFill>
          <a:srgbClr val="E7E7E5"/>
        </a:solidFill>
        <a:effectLst/>
      </p:bgPr>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914805" y="1715549"/>
            <a:ext cx="5079595" cy="4233230"/>
          </a:xfrm>
        </p:spPr>
        <p:txBody>
          <a:bodyPr>
            <a:normAutofit/>
          </a:bodyPr>
          <a:lstStyle>
            <a:lvl1pPr>
              <a:defRPr sz="2116">
                <a:solidFill>
                  <a:srgbClr val="6C6463"/>
                </a:solidFill>
              </a:defRPr>
            </a:lvl1pPr>
            <a:lvl2pPr>
              <a:defRPr sz="2116">
                <a:solidFill>
                  <a:srgbClr val="6C6463"/>
                </a:solidFill>
              </a:defRPr>
            </a:lvl2pPr>
            <a:lvl3pPr>
              <a:defRPr sz="2116">
                <a:solidFill>
                  <a:srgbClr val="6C6463"/>
                </a:solidFill>
              </a:defRPr>
            </a:lvl3pPr>
            <a:lvl4pPr>
              <a:defRPr sz="1852">
                <a:solidFill>
                  <a:srgbClr val="6C6463"/>
                </a:solidFill>
              </a:defRPr>
            </a:lvl4pPr>
            <a:lvl5pPr>
              <a:defRPr sz="2116">
                <a:solidFill>
                  <a:srgbClr val="6C6463"/>
                </a:solidFill>
              </a:defRPr>
            </a:lvl5pPr>
            <a:lvl6pPr>
              <a:defRPr sz="2381"/>
            </a:lvl6pPr>
            <a:lvl7pPr>
              <a:defRPr sz="2381"/>
            </a:lvl7pPr>
            <a:lvl8pPr>
              <a:defRPr sz="2381"/>
            </a:lvl8pPr>
            <a:lvl9pPr>
              <a:defRPr sz="2381"/>
            </a:lvl9pPr>
          </a:lstStyle>
          <a:p>
            <a:pPr lvl="0"/>
            <a:r>
              <a:rPr lang="en-US"/>
              <a:t>Click to edit Master text styles</a:t>
            </a:r>
          </a:p>
          <a:p>
            <a:pPr lvl="1"/>
            <a:r>
              <a:rPr lang="en-US"/>
              <a:t>Second level</a:t>
            </a:r>
          </a:p>
        </p:txBody>
      </p:sp>
      <p:sp>
        <p:nvSpPr>
          <p:cNvPr id="4" name="Content Placeholder 3"/>
          <p:cNvSpPr>
            <a:spLocks noGrp="1"/>
          </p:cNvSpPr>
          <p:nvPr>
            <p:ph sz="half" idx="2"/>
          </p:nvPr>
        </p:nvSpPr>
        <p:spPr>
          <a:xfrm>
            <a:off x="6197600" y="1715549"/>
            <a:ext cx="5080405" cy="4233230"/>
          </a:xfrm>
        </p:spPr>
        <p:txBody>
          <a:bodyPr>
            <a:normAutofit/>
          </a:bodyPr>
          <a:lstStyle>
            <a:lvl1pPr>
              <a:defRPr sz="2116">
                <a:solidFill>
                  <a:srgbClr val="6C6463"/>
                </a:solidFill>
              </a:defRPr>
            </a:lvl1pPr>
            <a:lvl2pPr>
              <a:defRPr sz="2116">
                <a:solidFill>
                  <a:srgbClr val="6C6463"/>
                </a:solidFill>
              </a:defRPr>
            </a:lvl2pPr>
            <a:lvl3pPr>
              <a:defRPr sz="2116">
                <a:solidFill>
                  <a:srgbClr val="6C6463"/>
                </a:solidFill>
              </a:defRPr>
            </a:lvl3pPr>
            <a:lvl4pPr>
              <a:defRPr sz="1852">
                <a:solidFill>
                  <a:srgbClr val="6C6463"/>
                </a:solidFill>
              </a:defRPr>
            </a:lvl4pPr>
            <a:lvl5pPr>
              <a:defRPr sz="2116">
                <a:solidFill>
                  <a:srgbClr val="6C6463"/>
                </a:solidFill>
              </a:defRPr>
            </a:lvl5pPr>
            <a:lvl6pPr>
              <a:defRPr sz="2381"/>
            </a:lvl6pPr>
            <a:lvl7pPr>
              <a:defRPr sz="2381"/>
            </a:lvl7pPr>
            <a:lvl8pPr>
              <a:defRPr sz="2381"/>
            </a:lvl8pPr>
            <a:lvl9pPr>
              <a:defRPr sz="2381"/>
            </a:lvl9pPr>
          </a:lstStyle>
          <a:p>
            <a:pPr lvl="0"/>
            <a:r>
              <a:rPr lang="en-US"/>
              <a:t>Click to edit Master text styles</a:t>
            </a:r>
          </a:p>
          <a:p>
            <a:pPr lvl="1"/>
            <a:r>
              <a:rPr lang="en-US"/>
              <a:t>Second level</a:t>
            </a:r>
          </a:p>
        </p:txBody>
      </p:sp>
      <p:sp>
        <p:nvSpPr>
          <p:cNvPr id="10" name="Title 1"/>
          <p:cNvSpPr>
            <a:spLocks noGrp="1"/>
          </p:cNvSpPr>
          <p:nvPr>
            <p:ph type="title" hasCustomPrompt="1"/>
          </p:nvPr>
        </p:nvSpPr>
        <p:spPr>
          <a:xfrm>
            <a:off x="914805" y="933167"/>
            <a:ext cx="10363200" cy="580800"/>
          </a:xfrm>
        </p:spPr>
        <p:txBody>
          <a:bodyPr anchor="b" anchorCtr="0">
            <a:spAutoFit/>
          </a:bodyPr>
          <a:lstStyle>
            <a:lvl1pPr>
              <a:defRPr>
                <a:solidFill>
                  <a:srgbClr val="BA0C2F"/>
                </a:solidFill>
              </a:defRPr>
            </a:lvl1pPr>
          </a:lstStyle>
          <a:p>
            <a:r>
              <a:rPr lang="en-US" dirty="0"/>
              <a:t>CLICK TO EDIT MASTER TITLE STYLE</a:t>
            </a:r>
          </a:p>
        </p:txBody>
      </p:sp>
    </p:spTree>
    <p:extLst>
      <p:ext uri="{BB962C8B-B14F-4D97-AF65-F5344CB8AC3E}">
        <p14:creationId xmlns:p14="http://schemas.microsoft.com/office/powerpoint/2010/main" val="100434945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Red/Gray 3 Content">
    <p:bg>
      <p:bgPr>
        <a:solidFill>
          <a:srgbClr val="E7E7E5"/>
        </a:solidFill>
        <a:effectLst/>
      </p:bgPr>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914805" y="1715549"/>
            <a:ext cx="3352395" cy="4233230"/>
          </a:xfrm>
        </p:spPr>
        <p:txBody>
          <a:bodyPr>
            <a:normAutofit/>
          </a:bodyPr>
          <a:lstStyle>
            <a:lvl1pPr>
              <a:defRPr sz="2116">
                <a:solidFill>
                  <a:srgbClr val="6C6463"/>
                </a:solidFill>
              </a:defRPr>
            </a:lvl1pPr>
            <a:lvl2pPr>
              <a:defRPr sz="2116">
                <a:solidFill>
                  <a:srgbClr val="6C6463"/>
                </a:solidFill>
              </a:defRPr>
            </a:lvl2pPr>
            <a:lvl3pPr>
              <a:defRPr sz="2116">
                <a:solidFill>
                  <a:srgbClr val="6C6463"/>
                </a:solidFill>
              </a:defRPr>
            </a:lvl3pPr>
            <a:lvl4pPr>
              <a:defRPr sz="1852">
                <a:solidFill>
                  <a:srgbClr val="6C6463"/>
                </a:solidFill>
              </a:defRPr>
            </a:lvl4pPr>
            <a:lvl5pPr>
              <a:defRPr sz="2116">
                <a:solidFill>
                  <a:srgbClr val="FFFFFF"/>
                </a:solidFill>
              </a:defRPr>
            </a:lvl5pPr>
            <a:lvl6pPr>
              <a:defRPr sz="2381"/>
            </a:lvl6pPr>
            <a:lvl7pPr>
              <a:defRPr sz="2381"/>
            </a:lvl7pPr>
            <a:lvl8pPr>
              <a:defRPr sz="2381"/>
            </a:lvl8pPr>
            <a:lvl9pPr>
              <a:defRPr sz="2381"/>
            </a:lvl9pPr>
          </a:lstStyle>
          <a:p>
            <a:pPr lvl="0"/>
            <a:r>
              <a:rPr lang="en-US"/>
              <a:t>Click to edit Master text styles</a:t>
            </a:r>
          </a:p>
          <a:p>
            <a:pPr lvl="1"/>
            <a:r>
              <a:rPr lang="en-US"/>
              <a:t>Second level</a:t>
            </a:r>
          </a:p>
        </p:txBody>
      </p:sp>
      <p:sp>
        <p:nvSpPr>
          <p:cNvPr id="4" name="Content Placeholder 3"/>
          <p:cNvSpPr>
            <a:spLocks noGrp="1"/>
          </p:cNvSpPr>
          <p:nvPr>
            <p:ph sz="half" idx="2"/>
          </p:nvPr>
        </p:nvSpPr>
        <p:spPr>
          <a:xfrm>
            <a:off x="7924800" y="1715549"/>
            <a:ext cx="3353205" cy="4233230"/>
          </a:xfrm>
        </p:spPr>
        <p:txBody>
          <a:bodyPr>
            <a:normAutofit/>
          </a:bodyPr>
          <a:lstStyle>
            <a:lvl1pPr>
              <a:defRPr sz="2116">
                <a:solidFill>
                  <a:srgbClr val="6C6463"/>
                </a:solidFill>
              </a:defRPr>
            </a:lvl1pPr>
            <a:lvl2pPr>
              <a:defRPr sz="2116">
                <a:solidFill>
                  <a:srgbClr val="6C6463"/>
                </a:solidFill>
              </a:defRPr>
            </a:lvl2pPr>
            <a:lvl3pPr>
              <a:defRPr sz="2116">
                <a:solidFill>
                  <a:srgbClr val="6C6463"/>
                </a:solidFill>
              </a:defRPr>
            </a:lvl3pPr>
            <a:lvl4pPr>
              <a:defRPr sz="1852">
                <a:solidFill>
                  <a:srgbClr val="6C6463"/>
                </a:solidFill>
              </a:defRPr>
            </a:lvl4pPr>
            <a:lvl5pPr>
              <a:defRPr sz="2116">
                <a:solidFill>
                  <a:srgbClr val="FFFFFF"/>
                </a:solidFill>
              </a:defRPr>
            </a:lvl5pPr>
            <a:lvl6pPr>
              <a:defRPr sz="2381"/>
            </a:lvl6pPr>
            <a:lvl7pPr>
              <a:defRPr sz="2381"/>
            </a:lvl7pPr>
            <a:lvl8pPr>
              <a:defRPr sz="2381"/>
            </a:lvl8pPr>
            <a:lvl9pPr>
              <a:defRPr sz="2381"/>
            </a:lvl9pPr>
          </a:lstStyle>
          <a:p>
            <a:pPr lvl="0"/>
            <a:r>
              <a:rPr lang="en-US"/>
              <a:t>Click to edit Master text styles</a:t>
            </a:r>
          </a:p>
          <a:p>
            <a:pPr lvl="1"/>
            <a:r>
              <a:rPr lang="en-US"/>
              <a:t>Second level</a:t>
            </a:r>
          </a:p>
        </p:txBody>
      </p:sp>
      <p:sp>
        <p:nvSpPr>
          <p:cNvPr id="5" name="Date Placeholder 4"/>
          <p:cNvSpPr>
            <a:spLocks noGrp="1"/>
          </p:cNvSpPr>
          <p:nvPr>
            <p:ph type="dt" sz="half" idx="10"/>
          </p:nvPr>
        </p:nvSpPr>
        <p:spPr>
          <a:xfrm>
            <a:off x="203200" y="6423933"/>
            <a:ext cx="2844800" cy="214546"/>
          </a:xfrm>
        </p:spPr>
        <p:txBody>
          <a:bodyPr/>
          <a:lstStyle>
            <a:lvl1pPr>
              <a:defRPr>
                <a:solidFill>
                  <a:srgbClr val="6C6463"/>
                </a:solidFill>
              </a:defRPr>
            </a:lvl1pPr>
          </a:lstStyle>
          <a:p>
            <a:fld id="{39C62A9A-2216-F44B-AFF9-136AA601C377}" type="datetime1">
              <a:rPr lang="en-US" smtClean="0"/>
              <a:t>11/11/2019</a:t>
            </a:fld>
            <a:endParaRPr lang="en-US" dirty="0"/>
          </a:p>
        </p:txBody>
      </p:sp>
      <p:sp>
        <p:nvSpPr>
          <p:cNvPr id="6" name="Footer Placeholder 5"/>
          <p:cNvSpPr>
            <a:spLocks noGrp="1"/>
          </p:cNvSpPr>
          <p:nvPr>
            <p:ph type="ftr" sz="quarter" idx="11"/>
          </p:nvPr>
        </p:nvSpPr>
        <p:spPr>
          <a:xfrm>
            <a:off x="4165600" y="6423933"/>
            <a:ext cx="3860800" cy="214546"/>
          </a:xfrm>
        </p:spPr>
        <p:txBody>
          <a:bodyPr/>
          <a:lstStyle>
            <a:lvl1pPr>
              <a:defRPr>
                <a:solidFill>
                  <a:srgbClr val="6C6463"/>
                </a:solidFill>
              </a:defRPr>
            </a:lvl1pPr>
          </a:lstStyle>
          <a:p>
            <a:r>
              <a:rPr lang="en-US" dirty="0"/>
              <a:t>FOOTER GOES HERE</a:t>
            </a:r>
          </a:p>
        </p:txBody>
      </p:sp>
      <p:sp>
        <p:nvSpPr>
          <p:cNvPr id="7" name="Slide Number Placeholder 6"/>
          <p:cNvSpPr>
            <a:spLocks noGrp="1"/>
          </p:cNvSpPr>
          <p:nvPr>
            <p:ph type="sldNum" sz="quarter" idx="12"/>
          </p:nvPr>
        </p:nvSpPr>
        <p:spPr>
          <a:xfrm>
            <a:off x="9144000" y="6423933"/>
            <a:ext cx="2844800" cy="214546"/>
          </a:xfrm>
        </p:spPr>
        <p:txBody>
          <a:bodyPr/>
          <a:lstStyle>
            <a:lvl1pPr>
              <a:defRPr>
                <a:solidFill>
                  <a:srgbClr val="6C6463"/>
                </a:solidFill>
              </a:defRPr>
            </a:lvl1pPr>
          </a:lstStyle>
          <a:p>
            <a:fld id="{42782948-4DBE-204D-AB9E-B65E067054AE}" type="slidenum">
              <a:rPr lang="en-US" smtClean="0"/>
              <a:pPr/>
              <a:t>‹#›</a:t>
            </a:fld>
            <a:endParaRPr lang="en-US" dirty="0"/>
          </a:p>
        </p:txBody>
      </p:sp>
      <p:sp>
        <p:nvSpPr>
          <p:cNvPr id="10" name="Content Placeholder 3"/>
          <p:cNvSpPr>
            <a:spLocks noGrp="1"/>
          </p:cNvSpPr>
          <p:nvPr>
            <p:ph sz="half" idx="13"/>
          </p:nvPr>
        </p:nvSpPr>
        <p:spPr>
          <a:xfrm>
            <a:off x="4419398" y="1715549"/>
            <a:ext cx="3353205" cy="4233230"/>
          </a:xfrm>
        </p:spPr>
        <p:txBody>
          <a:bodyPr>
            <a:normAutofit/>
          </a:bodyPr>
          <a:lstStyle>
            <a:lvl1pPr>
              <a:defRPr sz="2116">
                <a:solidFill>
                  <a:srgbClr val="6C6463"/>
                </a:solidFill>
              </a:defRPr>
            </a:lvl1pPr>
            <a:lvl2pPr>
              <a:defRPr sz="2116">
                <a:solidFill>
                  <a:srgbClr val="6C6463"/>
                </a:solidFill>
              </a:defRPr>
            </a:lvl2pPr>
            <a:lvl3pPr>
              <a:defRPr sz="2116">
                <a:solidFill>
                  <a:srgbClr val="6C6463"/>
                </a:solidFill>
              </a:defRPr>
            </a:lvl3pPr>
            <a:lvl4pPr>
              <a:defRPr sz="1852">
                <a:solidFill>
                  <a:srgbClr val="6C6463"/>
                </a:solidFill>
              </a:defRPr>
            </a:lvl4pPr>
            <a:lvl5pPr>
              <a:defRPr sz="2116">
                <a:solidFill>
                  <a:srgbClr val="FFFFFF"/>
                </a:solidFill>
              </a:defRPr>
            </a:lvl5pPr>
            <a:lvl6pPr>
              <a:defRPr sz="2381"/>
            </a:lvl6pPr>
            <a:lvl7pPr>
              <a:defRPr sz="2381"/>
            </a:lvl7pPr>
            <a:lvl8pPr>
              <a:defRPr sz="2381"/>
            </a:lvl8pPr>
            <a:lvl9pPr>
              <a:defRPr sz="2381"/>
            </a:lvl9pPr>
          </a:lstStyle>
          <a:p>
            <a:pPr lvl="0"/>
            <a:r>
              <a:rPr lang="en-US"/>
              <a:t>Click to edit Master text styles</a:t>
            </a:r>
          </a:p>
          <a:p>
            <a:pPr lvl="1"/>
            <a:r>
              <a:rPr lang="en-US"/>
              <a:t>Second level</a:t>
            </a:r>
          </a:p>
        </p:txBody>
      </p:sp>
      <p:sp>
        <p:nvSpPr>
          <p:cNvPr id="11" name="Title 1"/>
          <p:cNvSpPr>
            <a:spLocks noGrp="1"/>
          </p:cNvSpPr>
          <p:nvPr>
            <p:ph type="title" hasCustomPrompt="1"/>
          </p:nvPr>
        </p:nvSpPr>
        <p:spPr>
          <a:xfrm>
            <a:off x="914805" y="933167"/>
            <a:ext cx="10363200" cy="580800"/>
          </a:xfrm>
        </p:spPr>
        <p:txBody>
          <a:bodyPr anchor="b" anchorCtr="0">
            <a:spAutoFit/>
          </a:bodyPr>
          <a:lstStyle>
            <a:lvl1pPr>
              <a:defRPr>
                <a:solidFill>
                  <a:srgbClr val="BA0C2F"/>
                </a:solidFill>
              </a:defRPr>
            </a:lvl1pPr>
          </a:lstStyle>
          <a:p>
            <a:r>
              <a:rPr lang="en-US" dirty="0"/>
              <a:t>CLICK TO EDIT MASTER TITLE STYLE</a:t>
            </a:r>
          </a:p>
        </p:txBody>
      </p:sp>
    </p:spTree>
    <p:extLst>
      <p:ext uri="{BB962C8B-B14F-4D97-AF65-F5344CB8AC3E}">
        <p14:creationId xmlns:p14="http://schemas.microsoft.com/office/powerpoint/2010/main" val="100415114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Red/Gray 1 Content + Bottom Photo">
    <p:bg>
      <p:bgPr>
        <a:solidFill>
          <a:srgbClr val="E7E7E5"/>
        </a:solidFill>
        <a:effectLst/>
      </p:bgPr>
    </p:bg>
    <p:spTree>
      <p:nvGrpSpPr>
        <p:cNvPr id="1" name=""/>
        <p:cNvGrpSpPr/>
        <p:nvPr/>
      </p:nvGrpSpPr>
      <p:grpSpPr>
        <a:xfrm>
          <a:off x="0" y="0"/>
          <a:ext cx="0" cy="0"/>
          <a:chOff x="0" y="0"/>
          <a:chExt cx="0" cy="0"/>
        </a:xfrm>
      </p:grpSpPr>
      <p:sp>
        <p:nvSpPr>
          <p:cNvPr id="12" name="Picture Placeholder 3"/>
          <p:cNvSpPr>
            <a:spLocks noGrp="1"/>
          </p:cNvSpPr>
          <p:nvPr>
            <p:ph type="pic" sz="quarter" idx="10" hasCustomPrompt="1"/>
          </p:nvPr>
        </p:nvSpPr>
        <p:spPr>
          <a:xfrm>
            <a:off x="203200" y="3428999"/>
            <a:ext cx="11785600" cy="3228220"/>
          </a:xfrm>
          <a:solidFill>
            <a:schemeClr val="bg1"/>
          </a:solidFill>
        </p:spPr>
        <p:txBody>
          <a:bodyPr>
            <a:normAutofit/>
          </a:bodyPr>
          <a:lstStyle>
            <a:lvl1pPr marL="0" marR="0" indent="0" algn="l" defTabSz="604738" rtl="0" eaLnBrk="1" fontAlgn="auto" latinLnBrk="0" hangingPunct="1">
              <a:lnSpc>
                <a:spcPct val="100000"/>
              </a:lnSpc>
              <a:spcBef>
                <a:spcPct val="20000"/>
              </a:spcBef>
              <a:spcAft>
                <a:spcPts val="0"/>
              </a:spcAft>
              <a:buClrTx/>
              <a:buSzTx/>
              <a:buFont typeface="Arial"/>
              <a:buNone/>
              <a:tabLst/>
              <a:defRPr sz="1587">
                <a:solidFill>
                  <a:srgbClr val="6C6463"/>
                </a:solidFill>
              </a:defRPr>
            </a:lvl1pPr>
          </a:lstStyle>
          <a:p>
            <a:r>
              <a:rPr lang="en-US" dirty="0"/>
              <a:t>ADD PHOTO HERE</a:t>
            </a:r>
          </a:p>
        </p:txBody>
      </p:sp>
      <p:sp>
        <p:nvSpPr>
          <p:cNvPr id="3" name="Content Placeholder 2"/>
          <p:cNvSpPr>
            <a:spLocks noGrp="1"/>
          </p:cNvSpPr>
          <p:nvPr>
            <p:ph idx="1"/>
          </p:nvPr>
        </p:nvSpPr>
        <p:spPr>
          <a:xfrm>
            <a:off x="914400" y="1715549"/>
            <a:ext cx="10363200" cy="1511868"/>
          </a:xfrm>
        </p:spPr>
        <p:txBody>
          <a:bodyPr/>
          <a:lstStyle>
            <a:lvl1pPr>
              <a:defRPr>
                <a:solidFill>
                  <a:srgbClr val="6C6463"/>
                </a:solidFill>
              </a:defRPr>
            </a:lvl1pPr>
            <a:lvl2pPr>
              <a:defRPr>
                <a:solidFill>
                  <a:srgbClr val="6C6463"/>
                </a:solidFill>
              </a:defRPr>
            </a:lvl2pPr>
            <a:lvl3pPr>
              <a:defRPr>
                <a:solidFill>
                  <a:srgbClr val="6C6463"/>
                </a:solidFill>
              </a:defRPr>
            </a:lvl3pPr>
            <a:lvl4pPr>
              <a:defRPr>
                <a:solidFill>
                  <a:srgbClr val="6C6463"/>
                </a:solidFill>
              </a:defRPr>
            </a:lvl4pPr>
            <a:lvl5pPr>
              <a:defRPr>
                <a:solidFill>
                  <a:srgbClr val="FFFFFF"/>
                </a:solidFill>
              </a:defRPr>
            </a:lvl5pPr>
          </a:lstStyle>
          <a:p>
            <a:pPr lvl="0"/>
            <a:r>
              <a:rPr lang="en-US"/>
              <a:t>Click to edit Master text styles</a:t>
            </a:r>
          </a:p>
          <a:p>
            <a:pPr lvl="1"/>
            <a:r>
              <a:rPr lang="en-US"/>
              <a:t>Second level</a:t>
            </a:r>
          </a:p>
        </p:txBody>
      </p:sp>
      <p:sp>
        <p:nvSpPr>
          <p:cNvPr id="9" name="Date Placeholder 3"/>
          <p:cNvSpPr>
            <a:spLocks noGrp="1"/>
          </p:cNvSpPr>
          <p:nvPr>
            <p:ph type="dt" sz="half" idx="2"/>
          </p:nvPr>
        </p:nvSpPr>
        <p:spPr>
          <a:xfrm>
            <a:off x="203200" y="6423933"/>
            <a:ext cx="2844800" cy="214546"/>
          </a:xfrm>
          <a:prstGeom prst="rect">
            <a:avLst/>
          </a:prstGeom>
        </p:spPr>
        <p:txBody>
          <a:bodyPr vert="horz" lIns="91440" tIns="45720" rIns="91440" bIns="45720" rtlCol="0" anchor="ctr">
            <a:spAutoFit/>
          </a:bodyPr>
          <a:lstStyle>
            <a:lvl1pPr algn="l">
              <a:defRPr sz="794" b="0" i="0">
                <a:solidFill>
                  <a:srgbClr val="FFFFFF"/>
                </a:solidFill>
                <a:latin typeface="Gill Sans MT"/>
                <a:cs typeface="Gill Sans MT"/>
              </a:defRPr>
            </a:lvl1pPr>
          </a:lstStyle>
          <a:p>
            <a:fld id="{193355D5-F1DA-0F48-9E7E-0A3FEBF9FF84}" type="datetime1">
              <a:rPr lang="en-US" smtClean="0"/>
              <a:pPr/>
              <a:t>11/11/2019</a:t>
            </a:fld>
            <a:endParaRPr lang="en-US" dirty="0"/>
          </a:p>
        </p:txBody>
      </p:sp>
      <p:sp>
        <p:nvSpPr>
          <p:cNvPr id="10" name="Footer Placeholder 4"/>
          <p:cNvSpPr>
            <a:spLocks noGrp="1"/>
          </p:cNvSpPr>
          <p:nvPr>
            <p:ph type="ftr" sz="quarter" idx="3"/>
          </p:nvPr>
        </p:nvSpPr>
        <p:spPr>
          <a:xfrm>
            <a:off x="4165600" y="6423933"/>
            <a:ext cx="3860800" cy="214546"/>
          </a:xfrm>
          <a:prstGeom prst="rect">
            <a:avLst/>
          </a:prstGeom>
        </p:spPr>
        <p:txBody>
          <a:bodyPr vert="horz" lIns="91440" tIns="45720" rIns="91440" bIns="45720" rtlCol="0" anchor="ctr">
            <a:spAutoFit/>
          </a:bodyPr>
          <a:lstStyle>
            <a:lvl1pPr algn="ctr">
              <a:defRPr sz="794" b="0" i="0">
                <a:solidFill>
                  <a:srgbClr val="FFFFFF"/>
                </a:solidFill>
                <a:latin typeface="Gill Sans MT"/>
                <a:cs typeface="Gill Sans MT"/>
              </a:defRPr>
            </a:lvl1pPr>
          </a:lstStyle>
          <a:p>
            <a:r>
              <a:rPr lang="en-US" dirty="0"/>
              <a:t>FOOTER GOES HERE</a:t>
            </a:r>
          </a:p>
        </p:txBody>
      </p:sp>
      <p:sp>
        <p:nvSpPr>
          <p:cNvPr id="11" name="Slide Number Placeholder 5"/>
          <p:cNvSpPr>
            <a:spLocks noGrp="1"/>
          </p:cNvSpPr>
          <p:nvPr>
            <p:ph type="sldNum" sz="quarter" idx="4"/>
          </p:nvPr>
        </p:nvSpPr>
        <p:spPr>
          <a:xfrm>
            <a:off x="9144000" y="6423933"/>
            <a:ext cx="2844800" cy="214546"/>
          </a:xfrm>
          <a:prstGeom prst="rect">
            <a:avLst/>
          </a:prstGeom>
        </p:spPr>
        <p:txBody>
          <a:bodyPr vert="horz" lIns="91440" tIns="45720" rIns="91440" bIns="45720" rtlCol="0" anchor="ctr">
            <a:spAutoFit/>
          </a:bodyPr>
          <a:lstStyle>
            <a:lvl1pPr algn="r">
              <a:defRPr sz="794" b="0" i="0">
                <a:solidFill>
                  <a:srgbClr val="FFFFFF"/>
                </a:solidFill>
                <a:latin typeface="Gill Sans MT"/>
                <a:cs typeface="Gill Sans MT"/>
              </a:defRPr>
            </a:lvl1pPr>
          </a:lstStyle>
          <a:p>
            <a:fld id="{42782948-4DBE-204D-AB9E-B65E067054AE}" type="slidenum">
              <a:rPr lang="en-US" smtClean="0"/>
              <a:pPr/>
              <a:t>‹#›</a:t>
            </a:fld>
            <a:endParaRPr lang="en-US" dirty="0"/>
          </a:p>
        </p:txBody>
      </p:sp>
      <p:sp>
        <p:nvSpPr>
          <p:cNvPr id="14" name="Text Placeholder 4"/>
          <p:cNvSpPr>
            <a:spLocks noGrp="1"/>
          </p:cNvSpPr>
          <p:nvPr>
            <p:ph type="body" sz="quarter" idx="12" hasCustomPrompt="1"/>
          </p:nvPr>
        </p:nvSpPr>
        <p:spPr>
          <a:xfrm rot="16200000">
            <a:off x="10494091" y="4693325"/>
            <a:ext cx="2743200" cy="214546"/>
          </a:xfrm>
        </p:spPr>
        <p:txBody>
          <a:bodyPr>
            <a:spAutoFit/>
          </a:bodyPr>
          <a:lstStyle>
            <a:lvl1pPr marL="0" indent="0" algn="r">
              <a:buNone/>
              <a:defRPr sz="794" baseline="0">
                <a:solidFill>
                  <a:srgbClr val="FFFFFF"/>
                </a:solidFill>
              </a:defRPr>
            </a:lvl1pPr>
            <a:lvl2pPr marL="304468" indent="0">
              <a:buNone/>
              <a:defRPr sz="2381">
                <a:solidFill>
                  <a:schemeClr val="bg1"/>
                </a:solidFill>
              </a:defRPr>
            </a:lvl2pPr>
            <a:lvl3pPr marL="608938" indent="0">
              <a:buNone/>
              <a:defRPr sz="2116">
                <a:solidFill>
                  <a:schemeClr val="bg1"/>
                </a:solidFill>
              </a:defRPr>
            </a:lvl3pPr>
            <a:lvl4pPr marL="905007" indent="0">
              <a:buNone/>
              <a:defRPr sz="1852">
                <a:solidFill>
                  <a:schemeClr val="bg1"/>
                </a:solidFill>
              </a:defRPr>
            </a:lvl4pPr>
            <a:lvl5pPr marL="1356462" indent="0">
              <a:buNone/>
              <a:defRPr sz="1587">
                <a:solidFill>
                  <a:schemeClr val="bg1"/>
                </a:solidFill>
              </a:defRPr>
            </a:lvl5pPr>
          </a:lstStyle>
          <a:p>
            <a:pPr lvl="0"/>
            <a:r>
              <a:rPr lang="en-US" dirty="0"/>
              <a:t>ADD PHOTO CREDIT HERE</a:t>
            </a:r>
          </a:p>
        </p:txBody>
      </p:sp>
      <p:sp>
        <p:nvSpPr>
          <p:cNvPr id="17" name="Title 1"/>
          <p:cNvSpPr>
            <a:spLocks noGrp="1"/>
          </p:cNvSpPr>
          <p:nvPr>
            <p:ph type="title" hasCustomPrompt="1"/>
          </p:nvPr>
        </p:nvSpPr>
        <p:spPr>
          <a:xfrm>
            <a:off x="914805" y="933167"/>
            <a:ext cx="10363200" cy="580800"/>
          </a:xfrm>
        </p:spPr>
        <p:txBody>
          <a:bodyPr anchor="b" anchorCtr="0">
            <a:spAutoFit/>
          </a:bodyPr>
          <a:lstStyle>
            <a:lvl1pPr>
              <a:defRPr>
                <a:solidFill>
                  <a:srgbClr val="BA0C2F"/>
                </a:solidFill>
              </a:defRPr>
            </a:lvl1pPr>
          </a:lstStyle>
          <a:p>
            <a:r>
              <a:rPr lang="en-US" dirty="0"/>
              <a:t>CLICK TO EDIT MASTER TITLE STYLE</a:t>
            </a:r>
          </a:p>
        </p:txBody>
      </p:sp>
    </p:spTree>
    <p:extLst>
      <p:ext uri="{BB962C8B-B14F-4D97-AF65-F5344CB8AC3E}">
        <p14:creationId xmlns:p14="http://schemas.microsoft.com/office/powerpoint/2010/main" val="359232348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Red/Gray 1 Content + Right Photo">
    <p:bg>
      <p:bgPr>
        <a:solidFill>
          <a:srgbClr val="E7E7E5"/>
        </a:solidFill>
        <a:effectLst/>
      </p:bgPr>
    </p:bg>
    <p:spTree>
      <p:nvGrpSpPr>
        <p:cNvPr id="1" name=""/>
        <p:cNvGrpSpPr/>
        <p:nvPr/>
      </p:nvGrpSpPr>
      <p:grpSpPr>
        <a:xfrm>
          <a:off x="0" y="0"/>
          <a:ext cx="0" cy="0"/>
          <a:chOff x="0" y="0"/>
          <a:chExt cx="0" cy="0"/>
        </a:xfrm>
      </p:grpSpPr>
      <p:sp>
        <p:nvSpPr>
          <p:cNvPr id="10" name="Picture Placeholder 3"/>
          <p:cNvSpPr>
            <a:spLocks noGrp="1"/>
          </p:cNvSpPr>
          <p:nvPr>
            <p:ph type="pic" sz="quarter" idx="10" hasCustomPrompt="1"/>
          </p:nvPr>
        </p:nvSpPr>
        <p:spPr>
          <a:xfrm>
            <a:off x="6096000" y="203683"/>
            <a:ext cx="5892800" cy="6450636"/>
          </a:xfrm>
          <a:solidFill>
            <a:srgbClr val="FFFFFF"/>
          </a:solidFill>
        </p:spPr>
        <p:txBody>
          <a:bodyPr>
            <a:normAutofit/>
          </a:bodyPr>
          <a:lstStyle>
            <a:lvl1pPr marL="0" marR="0" indent="0" algn="l" defTabSz="604738" rtl="0" eaLnBrk="1" fontAlgn="auto" latinLnBrk="0" hangingPunct="1">
              <a:lnSpc>
                <a:spcPct val="100000"/>
              </a:lnSpc>
              <a:spcBef>
                <a:spcPct val="20000"/>
              </a:spcBef>
              <a:spcAft>
                <a:spcPts val="0"/>
              </a:spcAft>
              <a:buClrTx/>
              <a:buSzTx/>
              <a:buFont typeface="Arial"/>
              <a:buNone/>
              <a:tabLst/>
              <a:defRPr sz="1587">
                <a:solidFill>
                  <a:srgbClr val="6C6463"/>
                </a:solidFill>
              </a:defRPr>
            </a:lvl1pPr>
          </a:lstStyle>
          <a:p>
            <a:r>
              <a:rPr lang="en-US" dirty="0"/>
              <a:t>ADD PHOTO HERE</a:t>
            </a:r>
          </a:p>
        </p:txBody>
      </p:sp>
      <p:sp>
        <p:nvSpPr>
          <p:cNvPr id="9" name="Date Placeholder 3"/>
          <p:cNvSpPr>
            <a:spLocks noGrp="1"/>
          </p:cNvSpPr>
          <p:nvPr>
            <p:ph type="dt" sz="half" idx="2"/>
          </p:nvPr>
        </p:nvSpPr>
        <p:spPr>
          <a:xfrm>
            <a:off x="203200" y="6423933"/>
            <a:ext cx="2844800" cy="214546"/>
          </a:xfrm>
          <a:prstGeom prst="rect">
            <a:avLst/>
          </a:prstGeom>
        </p:spPr>
        <p:txBody>
          <a:bodyPr vert="horz" lIns="91440" tIns="45720" rIns="91440" bIns="45720" rtlCol="0" anchor="ctr">
            <a:spAutoFit/>
          </a:bodyPr>
          <a:lstStyle>
            <a:lvl1pPr algn="l">
              <a:defRPr sz="794" b="0" i="0">
                <a:solidFill>
                  <a:srgbClr val="6C6463"/>
                </a:solidFill>
                <a:latin typeface="Gill Sans MT"/>
                <a:cs typeface="Gill Sans MT"/>
              </a:defRPr>
            </a:lvl1pPr>
          </a:lstStyle>
          <a:p>
            <a:fld id="{60FEB5C5-97E6-6B45-BBE4-F2449473BB96}" type="datetime1">
              <a:rPr lang="en-US" smtClean="0"/>
              <a:pPr/>
              <a:t>11/11/2019</a:t>
            </a:fld>
            <a:endParaRPr lang="en-US" dirty="0"/>
          </a:p>
        </p:txBody>
      </p:sp>
      <p:sp>
        <p:nvSpPr>
          <p:cNvPr id="11" name="Slide Number Placeholder 5"/>
          <p:cNvSpPr>
            <a:spLocks noGrp="1"/>
          </p:cNvSpPr>
          <p:nvPr>
            <p:ph type="sldNum" sz="quarter" idx="4"/>
          </p:nvPr>
        </p:nvSpPr>
        <p:spPr>
          <a:xfrm>
            <a:off x="9144000" y="6423933"/>
            <a:ext cx="2844800" cy="214546"/>
          </a:xfrm>
          <a:prstGeom prst="rect">
            <a:avLst/>
          </a:prstGeom>
        </p:spPr>
        <p:txBody>
          <a:bodyPr vert="horz" lIns="91440" tIns="45720" rIns="91440" bIns="45720" rtlCol="0" anchor="ctr">
            <a:spAutoFit/>
          </a:bodyPr>
          <a:lstStyle>
            <a:lvl1pPr algn="r">
              <a:defRPr sz="794" b="0" i="0">
                <a:solidFill>
                  <a:srgbClr val="FFFFFF"/>
                </a:solidFill>
                <a:latin typeface="Gill Sans MT"/>
                <a:cs typeface="Gill Sans MT"/>
              </a:defRPr>
            </a:lvl1pPr>
          </a:lstStyle>
          <a:p>
            <a:fld id="{42782948-4DBE-204D-AB9E-B65E067054AE}" type="slidenum">
              <a:rPr lang="en-US" smtClean="0"/>
              <a:pPr/>
              <a:t>‹#›</a:t>
            </a:fld>
            <a:endParaRPr lang="en-US" dirty="0"/>
          </a:p>
        </p:txBody>
      </p:sp>
      <p:sp>
        <p:nvSpPr>
          <p:cNvPr id="14" name="Content Placeholder 2"/>
          <p:cNvSpPr>
            <a:spLocks noGrp="1"/>
          </p:cNvSpPr>
          <p:nvPr>
            <p:ph idx="1"/>
          </p:nvPr>
        </p:nvSpPr>
        <p:spPr>
          <a:xfrm>
            <a:off x="914400" y="2219505"/>
            <a:ext cx="4876800" cy="3729274"/>
          </a:xfrm>
        </p:spPr>
        <p:txBody>
          <a:bodyPr>
            <a:normAutofit/>
          </a:bodyPr>
          <a:lstStyle>
            <a:lvl1pPr>
              <a:defRPr sz="2116">
                <a:solidFill>
                  <a:srgbClr val="6C6463"/>
                </a:solidFill>
              </a:defRPr>
            </a:lvl1pPr>
            <a:lvl2pPr>
              <a:defRPr sz="2116">
                <a:solidFill>
                  <a:srgbClr val="6C6463"/>
                </a:solidFill>
              </a:defRPr>
            </a:lvl2pPr>
            <a:lvl3pPr>
              <a:defRPr sz="2116">
                <a:solidFill>
                  <a:srgbClr val="6C6463"/>
                </a:solidFill>
              </a:defRPr>
            </a:lvl3pPr>
            <a:lvl4pPr>
              <a:defRPr sz="1852">
                <a:solidFill>
                  <a:srgbClr val="6C6463"/>
                </a:solidFill>
              </a:defRPr>
            </a:lvl4pPr>
            <a:lvl5pPr>
              <a:defRPr>
                <a:solidFill>
                  <a:srgbClr val="FFFFFF"/>
                </a:solidFill>
              </a:defRPr>
            </a:lvl5pPr>
          </a:lstStyle>
          <a:p>
            <a:pPr lvl="0"/>
            <a:r>
              <a:rPr lang="en-US"/>
              <a:t>Click to edit Master text styles</a:t>
            </a:r>
          </a:p>
          <a:p>
            <a:pPr lvl="1"/>
            <a:r>
              <a:rPr lang="en-US"/>
              <a:t>Second level</a:t>
            </a:r>
          </a:p>
        </p:txBody>
      </p:sp>
      <p:sp>
        <p:nvSpPr>
          <p:cNvPr id="13" name="Text Placeholder 4"/>
          <p:cNvSpPr>
            <a:spLocks noGrp="1"/>
          </p:cNvSpPr>
          <p:nvPr>
            <p:ph type="body" sz="quarter" idx="12" hasCustomPrompt="1"/>
          </p:nvPr>
        </p:nvSpPr>
        <p:spPr>
          <a:xfrm rot="16200000">
            <a:off x="10494089" y="1468008"/>
            <a:ext cx="2743200" cy="214546"/>
          </a:xfrm>
        </p:spPr>
        <p:txBody>
          <a:bodyPr>
            <a:spAutoFit/>
          </a:bodyPr>
          <a:lstStyle>
            <a:lvl1pPr marL="0" indent="0" algn="r">
              <a:buNone/>
              <a:defRPr sz="794" baseline="0">
                <a:solidFill>
                  <a:srgbClr val="FFFFFF"/>
                </a:solidFill>
              </a:defRPr>
            </a:lvl1pPr>
            <a:lvl2pPr marL="304468" indent="0">
              <a:buNone/>
              <a:defRPr sz="2381">
                <a:solidFill>
                  <a:schemeClr val="bg1"/>
                </a:solidFill>
              </a:defRPr>
            </a:lvl2pPr>
            <a:lvl3pPr marL="608938" indent="0">
              <a:buNone/>
              <a:defRPr sz="2116">
                <a:solidFill>
                  <a:schemeClr val="bg1"/>
                </a:solidFill>
              </a:defRPr>
            </a:lvl3pPr>
            <a:lvl4pPr marL="905007" indent="0">
              <a:buNone/>
              <a:defRPr sz="1852">
                <a:solidFill>
                  <a:schemeClr val="bg1"/>
                </a:solidFill>
              </a:defRPr>
            </a:lvl4pPr>
            <a:lvl5pPr marL="1356462" indent="0">
              <a:buNone/>
              <a:defRPr sz="1587">
                <a:solidFill>
                  <a:schemeClr val="bg1"/>
                </a:solidFill>
              </a:defRPr>
            </a:lvl5pPr>
          </a:lstStyle>
          <a:p>
            <a:pPr lvl="0"/>
            <a:r>
              <a:rPr lang="en-US" dirty="0"/>
              <a:t>ADD PHOTO CREDIT HERE</a:t>
            </a:r>
          </a:p>
        </p:txBody>
      </p:sp>
      <p:sp>
        <p:nvSpPr>
          <p:cNvPr id="21" name="Title 1"/>
          <p:cNvSpPr>
            <a:spLocks noGrp="1"/>
          </p:cNvSpPr>
          <p:nvPr>
            <p:ph type="title" hasCustomPrompt="1"/>
          </p:nvPr>
        </p:nvSpPr>
        <p:spPr>
          <a:xfrm>
            <a:off x="914400" y="897750"/>
            <a:ext cx="4876800" cy="1099175"/>
          </a:xfrm>
        </p:spPr>
        <p:txBody>
          <a:bodyPr wrap="square" anchor="b" anchorCtr="0">
            <a:spAutoFit/>
          </a:bodyPr>
          <a:lstStyle>
            <a:lvl1pPr>
              <a:defRPr>
                <a:solidFill>
                  <a:srgbClr val="BA0C2F"/>
                </a:solidFill>
              </a:defRPr>
            </a:lvl1pPr>
          </a:lstStyle>
          <a:p>
            <a:r>
              <a:rPr lang="en-US" dirty="0"/>
              <a:t>CLICK TO EDIT MASTER TITLE STYLE</a:t>
            </a:r>
          </a:p>
        </p:txBody>
      </p:sp>
    </p:spTree>
    <p:extLst>
      <p:ext uri="{BB962C8B-B14F-4D97-AF65-F5344CB8AC3E}">
        <p14:creationId xmlns:p14="http://schemas.microsoft.com/office/powerpoint/2010/main" val="174306974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E7E7E5"/>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914805" y="933168"/>
            <a:ext cx="10363200" cy="580800"/>
          </a:xfrm>
          <a:prstGeom prst="rect">
            <a:avLst/>
          </a:prstGeom>
        </p:spPr>
        <p:txBody>
          <a:bodyPr vert="horz" lIns="91440" tIns="45720" rIns="91440" bIns="45720" rtlCol="0" anchor="b" anchorCtr="0">
            <a:spAutoFit/>
          </a:bodyPr>
          <a:lstStyle/>
          <a:p>
            <a:r>
              <a:rPr lang="en-US"/>
              <a:t>Click to edit Master title style</a:t>
            </a:r>
            <a:endParaRPr lang="en-US" dirty="0"/>
          </a:p>
        </p:txBody>
      </p:sp>
      <p:sp>
        <p:nvSpPr>
          <p:cNvPr id="3" name="Text Placeholder 2"/>
          <p:cNvSpPr>
            <a:spLocks noGrp="1"/>
          </p:cNvSpPr>
          <p:nvPr>
            <p:ph type="body" idx="1"/>
          </p:nvPr>
        </p:nvSpPr>
        <p:spPr>
          <a:xfrm>
            <a:off x="914400" y="1715549"/>
            <a:ext cx="10363200" cy="4233230"/>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p:txBody>
      </p:sp>
      <p:sp>
        <p:nvSpPr>
          <p:cNvPr id="4" name="Date Placeholder 3"/>
          <p:cNvSpPr>
            <a:spLocks noGrp="1"/>
          </p:cNvSpPr>
          <p:nvPr>
            <p:ph type="dt" sz="half" idx="2"/>
          </p:nvPr>
        </p:nvSpPr>
        <p:spPr>
          <a:xfrm>
            <a:off x="203200" y="6449816"/>
            <a:ext cx="2844800" cy="214546"/>
          </a:xfrm>
          <a:prstGeom prst="rect">
            <a:avLst/>
          </a:prstGeom>
        </p:spPr>
        <p:txBody>
          <a:bodyPr vert="horz" lIns="91440" tIns="45720" rIns="91440" bIns="45720" rtlCol="0" anchor="ctr">
            <a:spAutoFit/>
          </a:bodyPr>
          <a:lstStyle>
            <a:lvl1pPr algn="l">
              <a:defRPr sz="794" b="0" i="0">
                <a:solidFill>
                  <a:srgbClr val="6C6463"/>
                </a:solidFill>
                <a:latin typeface="Gill Sans MT"/>
                <a:cs typeface="Gill Sans MT"/>
              </a:defRPr>
            </a:lvl1pPr>
          </a:lstStyle>
          <a:p>
            <a:fld id="{7C017F59-29DA-6F48-B92A-5AD511CC2D63}" type="datetime1">
              <a:rPr lang="en-US" smtClean="0"/>
              <a:pPr/>
              <a:t>11/11/2019</a:t>
            </a:fld>
            <a:endParaRPr lang="en-US" dirty="0"/>
          </a:p>
        </p:txBody>
      </p:sp>
      <p:sp>
        <p:nvSpPr>
          <p:cNvPr id="5" name="Footer Placeholder 4"/>
          <p:cNvSpPr>
            <a:spLocks noGrp="1"/>
          </p:cNvSpPr>
          <p:nvPr>
            <p:ph type="ftr" sz="quarter" idx="3"/>
          </p:nvPr>
        </p:nvSpPr>
        <p:spPr>
          <a:xfrm>
            <a:off x="4165600" y="6449816"/>
            <a:ext cx="3860800" cy="214546"/>
          </a:xfrm>
          <a:prstGeom prst="rect">
            <a:avLst/>
          </a:prstGeom>
        </p:spPr>
        <p:txBody>
          <a:bodyPr vert="horz" lIns="91440" tIns="45720" rIns="91440" bIns="45720" rtlCol="0" anchor="ctr">
            <a:spAutoFit/>
          </a:bodyPr>
          <a:lstStyle>
            <a:lvl1pPr algn="ctr">
              <a:defRPr sz="794" b="0" i="0">
                <a:solidFill>
                  <a:srgbClr val="6C6463"/>
                </a:solidFill>
                <a:latin typeface="Gill Sans MT"/>
                <a:cs typeface="Gill Sans MT"/>
              </a:defRPr>
            </a:lvl1pPr>
          </a:lstStyle>
          <a:p>
            <a:r>
              <a:rPr lang="en-US" dirty="0"/>
              <a:t>FOOTER GOES HERE</a:t>
            </a:r>
          </a:p>
        </p:txBody>
      </p:sp>
      <p:sp>
        <p:nvSpPr>
          <p:cNvPr id="6" name="Slide Number Placeholder 5"/>
          <p:cNvSpPr>
            <a:spLocks noGrp="1"/>
          </p:cNvSpPr>
          <p:nvPr>
            <p:ph type="sldNum" sz="quarter" idx="4"/>
          </p:nvPr>
        </p:nvSpPr>
        <p:spPr>
          <a:xfrm>
            <a:off x="9144000" y="6449816"/>
            <a:ext cx="2844800" cy="214546"/>
          </a:xfrm>
          <a:prstGeom prst="rect">
            <a:avLst/>
          </a:prstGeom>
        </p:spPr>
        <p:txBody>
          <a:bodyPr vert="horz" lIns="91440" tIns="45720" rIns="91440" bIns="45720" rtlCol="0" anchor="ctr">
            <a:spAutoFit/>
          </a:bodyPr>
          <a:lstStyle>
            <a:lvl1pPr algn="r">
              <a:defRPr sz="794" b="0" i="0">
                <a:solidFill>
                  <a:srgbClr val="6C6463"/>
                </a:solidFill>
                <a:latin typeface="Gill Sans MT"/>
                <a:cs typeface="Gill Sans MT"/>
              </a:defRPr>
            </a:lvl1pPr>
          </a:lstStyle>
          <a:p>
            <a:fld id="{42782948-4DBE-204D-AB9E-B65E067054AE}" type="slidenum">
              <a:rPr lang="en-US" smtClean="0"/>
              <a:pPr/>
              <a:t>‹#›</a:t>
            </a:fld>
            <a:endParaRPr lang="en-US" dirty="0"/>
          </a:p>
        </p:txBody>
      </p:sp>
      <p:sp>
        <p:nvSpPr>
          <p:cNvPr id="14" name="Frame 13"/>
          <p:cNvSpPr/>
          <p:nvPr/>
        </p:nvSpPr>
        <p:spPr>
          <a:xfrm>
            <a:off x="0" y="0"/>
            <a:ext cx="12192000" cy="6864096"/>
          </a:xfrm>
          <a:prstGeom prst="frame">
            <a:avLst>
              <a:gd name="adj1" fmla="val 2963"/>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381" b="0" i="0" dirty="0">
              <a:solidFill>
                <a:srgbClr val="FFFFFF"/>
              </a:solidFill>
              <a:latin typeface="Gill Sans MT"/>
              <a:cs typeface="Gill Sans MT"/>
            </a:endParaRPr>
          </a:p>
        </p:txBody>
      </p:sp>
    </p:spTree>
    <p:extLst>
      <p:ext uri="{BB962C8B-B14F-4D97-AF65-F5344CB8AC3E}">
        <p14:creationId xmlns:p14="http://schemas.microsoft.com/office/powerpoint/2010/main" val="1280982348"/>
      </p:ext>
    </p:extLst>
  </p:cSld>
  <p:clrMap bg1="lt1" tx1="dk1" bg2="lt2" tx2="dk2" accent1="accent1" accent2="accent2" accent3="accent3" accent4="accent4" accent5="accent5" accent6="accent6" hlink="hlink" folHlink="folHlink"/>
  <p:sldLayoutIdLst>
    <p:sldLayoutId id="2147483693" r:id="rId1"/>
    <p:sldLayoutId id="2147483694" r:id="rId2"/>
    <p:sldLayoutId id="2147483695" r:id="rId3"/>
    <p:sldLayoutId id="2147483696" r:id="rId4"/>
    <p:sldLayoutId id="2147483697" r:id="rId5"/>
    <p:sldLayoutId id="2147483698" r:id="rId6"/>
    <p:sldLayoutId id="2147483699" r:id="rId7"/>
    <p:sldLayoutId id="2147483700" r:id="rId8"/>
    <p:sldLayoutId id="2147483701" r:id="rId9"/>
    <p:sldLayoutId id="2147483702" r:id="rId10"/>
    <p:sldLayoutId id="2147483703" r:id="rId11"/>
    <p:sldLayoutId id="2147483704" r:id="rId12"/>
    <p:sldLayoutId id="2147483705" r:id="rId13"/>
    <p:sldLayoutId id="2147483706" r:id="rId14"/>
    <p:sldLayoutId id="2147483707" r:id="rId15"/>
    <p:sldLayoutId id="2147483708" r:id="rId16"/>
    <p:sldLayoutId id="2147483709" r:id="rId17"/>
    <p:sldLayoutId id="2147483710" r:id="rId18"/>
    <p:sldLayoutId id="2147483711" r:id="rId19"/>
    <p:sldLayoutId id="2147483712" r:id="rId20"/>
    <p:sldLayoutId id="2147483713" r:id="rId21"/>
    <p:sldLayoutId id="2147483714" r:id="rId22"/>
    <p:sldLayoutId id="2147483715" r:id="rId23"/>
    <p:sldLayoutId id="2147483716" r:id="rId24"/>
    <p:sldLayoutId id="2147483717" r:id="rId25"/>
    <p:sldLayoutId id="2147483718" r:id="rId26"/>
    <p:sldLayoutId id="2147483719" r:id="rId27"/>
    <p:sldLayoutId id="2147483720" r:id="rId28"/>
    <p:sldLayoutId id="2147483721" r:id="rId29"/>
    <p:sldLayoutId id="2147483722" r:id="rId30"/>
    <p:sldLayoutId id="2147483723" r:id="rId31"/>
    <p:sldLayoutId id="2147483724" r:id="rId32"/>
    <p:sldLayoutId id="2147483725" r:id="rId33"/>
  </p:sldLayoutIdLst>
  <p:hf hdr="0"/>
  <p:txStyles>
    <p:titleStyle>
      <a:lvl1pPr algn="l" defTabSz="604738" rtl="0" eaLnBrk="1" latinLnBrk="0" hangingPunct="1">
        <a:spcBef>
          <a:spcPct val="0"/>
        </a:spcBef>
        <a:buNone/>
        <a:defRPr sz="3174" b="0" i="0" kern="1200">
          <a:solidFill>
            <a:srgbClr val="BA0C2F"/>
          </a:solidFill>
          <a:latin typeface="Gill Sans MT"/>
          <a:ea typeface="+mj-ea"/>
          <a:cs typeface="Gill Sans MT"/>
        </a:defRPr>
      </a:lvl1pPr>
    </p:titleStyle>
    <p:bodyStyle>
      <a:lvl1pPr marL="304470" indent="-304470" algn="l" defTabSz="604738" rtl="0" eaLnBrk="1" latinLnBrk="0" hangingPunct="1">
        <a:spcBef>
          <a:spcPts val="0"/>
        </a:spcBef>
        <a:spcAft>
          <a:spcPts val="1058"/>
        </a:spcAft>
        <a:buFont typeface="Arial"/>
        <a:buChar char="•"/>
        <a:defRPr sz="2116" b="0" i="0" kern="1200">
          <a:solidFill>
            <a:srgbClr val="6C6463"/>
          </a:solidFill>
          <a:latin typeface="Gill Sans MT"/>
          <a:ea typeface="+mn-ea"/>
          <a:cs typeface="Gill Sans MT"/>
        </a:defRPr>
      </a:lvl1pPr>
      <a:lvl2pPr marL="905009" indent="-304470" algn="l" defTabSz="604738" rtl="0" eaLnBrk="1" latinLnBrk="0" hangingPunct="1">
        <a:spcBef>
          <a:spcPts val="0"/>
        </a:spcBef>
        <a:spcAft>
          <a:spcPts val="1058"/>
        </a:spcAft>
        <a:buFont typeface="Arial"/>
        <a:buChar char="–"/>
        <a:defRPr sz="2116" b="0" i="0" kern="1200">
          <a:solidFill>
            <a:srgbClr val="6C6463"/>
          </a:solidFill>
          <a:latin typeface="Gill Sans MT"/>
          <a:ea typeface="+mn-ea"/>
          <a:cs typeface="Gill Sans MT"/>
        </a:defRPr>
      </a:lvl2pPr>
      <a:lvl3pPr marL="1209477" indent="-304470" algn="l" defTabSz="604738" rtl="0" eaLnBrk="1" latinLnBrk="0" hangingPunct="1">
        <a:spcBef>
          <a:spcPct val="20000"/>
        </a:spcBef>
        <a:buFont typeface="Arial"/>
        <a:buChar char="•"/>
        <a:defRPr sz="2381" b="0" i="0" kern="1200">
          <a:solidFill>
            <a:srgbClr val="6C6463"/>
          </a:solidFill>
          <a:latin typeface="Gill Sans MT"/>
          <a:ea typeface="+mn-ea"/>
          <a:cs typeface="Gill Sans MT"/>
        </a:defRPr>
      </a:lvl3pPr>
      <a:lvl4pPr marL="1516046" indent="-306569" algn="l" defTabSz="604738" rtl="0" eaLnBrk="1" latinLnBrk="0" hangingPunct="1">
        <a:spcBef>
          <a:spcPct val="20000"/>
        </a:spcBef>
        <a:buFont typeface="Arial"/>
        <a:buChar char="–"/>
        <a:defRPr sz="2116" b="0" i="0" kern="1200">
          <a:solidFill>
            <a:srgbClr val="6C6463"/>
          </a:solidFill>
          <a:latin typeface="Gill Sans MT"/>
          <a:ea typeface="+mn-ea"/>
          <a:cs typeface="Gill Sans MT"/>
        </a:defRPr>
      </a:lvl4pPr>
      <a:lvl5pPr marL="1660932" indent="-304470" algn="l" defTabSz="604738" rtl="0" eaLnBrk="1" latinLnBrk="0" hangingPunct="1">
        <a:spcBef>
          <a:spcPct val="20000"/>
        </a:spcBef>
        <a:buFont typeface="Arial"/>
        <a:buChar char="»"/>
        <a:defRPr sz="1852" b="0" i="0" kern="1200">
          <a:solidFill>
            <a:srgbClr val="6C6463"/>
          </a:solidFill>
          <a:latin typeface="Gill Sans MT"/>
          <a:ea typeface="+mn-ea"/>
          <a:cs typeface="Gill Sans MT"/>
        </a:defRPr>
      </a:lvl5pPr>
      <a:lvl6pPr marL="3326061" indent="-302369" algn="l" defTabSz="604738" rtl="0" eaLnBrk="1" latinLnBrk="0" hangingPunct="1">
        <a:spcBef>
          <a:spcPct val="20000"/>
        </a:spcBef>
        <a:buFont typeface="Arial"/>
        <a:buChar char="•"/>
        <a:defRPr sz="2645" kern="1200">
          <a:solidFill>
            <a:schemeClr val="tx1"/>
          </a:solidFill>
          <a:latin typeface="+mn-lt"/>
          <a:ea typeface="+mn-ea"/>
          <a:cs typeface="+mn-cs"/>
        </a:defRPr>
      </a:lvl6pPr>
      <a:lvl7pPr marL="3930800" indent="-302369" algn="l" defTabSz="604738" rtl="0" eaLnBrk="1" latinLnBrk="0" hangingPunct="1">
        <a:spcBef>
          <a:spcPct val="20000"/>
        </a:spcBef>
        <a:buFont typeface="Arial"/>
        <a:buChar char="•"/>
        <a:defRPr sz="2645" kern="1200">
          <a:solidFill>
            <a:schemeClr val="tx1"/>
          </a:solidFill>
          <a:latin typeface="+mn-lt"/>
          <a:ea typeface="+mn-ea"/>
          <a:cs typeface="+mn-cs"/>
        </a:defRPr>
      </a:lvl7pPr>
      <a:lvl8pPr marL="4535538" indent="-302369" algn="l" defTabSz="604738" rtl="0" eaLnBrk="1" latinLnBrk="0" hangingPunct="1">
        <a:spcBef>
          <a:spcPct val="20000"/>
        </a:spcBef>
        <a:buFont typeface="Arial"/>
        <a:buChar char="•"/>
        <a:defRPr sz="2645" kern="1200">
          <a:solidFill>
            <a:schemeClr val="tx1"/>
          </a:solidFill>
          <a:latin typeface="+mn-lt"/>
          <a:ea typeface="+mn-ea"/>
          <a:cs typeface="+mn-cs"/>
        </a:defRPr>
      </a:lvl8pPr>
      <a:lvl9pPr marL="5140277" indent="-302369" algn="l" defTabSz="604738" rtl="0" eaLnBrk="1" latinLnBrk="0" hangingPunct="1">
        <a:spcBef>
          <a:spcPct val="20000"/>
        </a:spcBef>
        <a:buFont typeface="Arial"/>
        <a:buChar char="•"/>
        <a:defRPr sz="2645" kern="1200">
          <a:solidFill>
            <a:schemeClr val="tx1"/>
          </a:solidFill>
          <a:latin typeface="+mn-lt"/>
          <a:ea typeface="+mn-ea"/>
          <a:cs typeface="+mn-cs"/>
        </a:defRPr>
      </a:lvl9pPr>
    </p:bodyStyle>
    <p:otherStyle>
      <a:defPPr>
        <a:defRPr lang="en-US"/>
      </a:defPPr>
      <a:lvl1pPr marL="0" algn="l" defTabSz="604738" rtl="0" eaLnBrk="1" latinLnBrk="0" hangingPunct="1">
        <a:defRPr sz="2381" kern="1200">
          <a:solidFill>
            <a:schemeClr val="tx1"/>
          </a:solidFill>
          <a:latin typeface="+mn-lt"/>
          <a:ea typeface="+mn-ea"/>
          <a:cs typeface="+mn-cs"/>
        </a:defRPr>
      </a:lvl1pPr>
      <a:lvl2pPr marL="604738" algn="l" defTabSz="604738" rtl="0" eaLnBrk="1" latinLnBrk="0" hangingPunct="1">
        <a:defRPr sz="2381" kern="1200">
          <a:solidFill>
            <a:schemeClr val="tx1"/>
          </a:solidFill>
          <a:latin typeface="+mn-lt"/>
          <a:ea typeface="+mn-ea"/>
          <a:cs typeface="+mn-cs"/>
        </a:defRPr>
      </a:lvl2pPr>
      <a:lvl3pPr marL="1209477" algn="l" defTabSz="604738" rtl="0" eaLnBrk="1" latinLnBrk="0" hangingPunct="1">
        <a:defRPr sz="2381" kern="1200">
          <a:solidFill>
            <a:schemeClr val="tx1"/>
          </a:solidFill>
          <a:latin typeface="+mn-lt"/>
          <a:ea typeface="+mn-ea"/>
          <a:cs typeface="+mn-cs"/>
        </a:defRPr>
      </a:lvl3pPr>
      <a:lvl4pPr marL="1814215" algn="l" defTabSz="604738" rtl="0" eaLnBrk="1" latinLnBrk="0" hangingPunct="1">
        <a:defRPr sz="2381" kern="1200">
          <a:solidFill>
            <a:schemeClr val="tx1"/>
          </a:solidFill>
          <a:latin typeface="+mn-lt"/>
          <a:ea typeface="+mn-ea"/>
          <a:cs typeface="+mn-cs"/>
        </a:defRPr>
      </a:lvl4pPr>
      <a:lvl5pPr marL="2418954" algn="l" defTabSz="604738" rtl="0" eaLnBrk="1" latinLnBrk="0" hangingPunct="1">
        <a:defRPr sz="2381" kern="1200">
          <a:solidFill>
            <a:schemeClr val="tx1"/>
          </a:solidFill>
          <a:latin typeface="+mn-lt"/>
          <a:ea typeface="+mn-ea"/>
          <a:cs typeface="+mn-cs"/>
        </a:defRPr>
      </a:lvl5pPr>
      <a:lvl6pPr marL="3023692" algn="l" defTabSz="604738" rtl="0" eaLnBrk="1" latinLnBrk="0" hangingPunct="1">
        <a:defRPr sz="2381" kern="1200">
          <a:solidFill>
            <a:schemeClr val="tx1"/>
          </a:solidFill>
          <a:latin typeface="+mn-lt"/>
          <a:ea typeface="+mn-ea"/>
          <a:cs typeface="+mn-cs"/>
        </a:defRPr>
      </a:lvl6pPr>
      <a:lvl7pPr marL="3628431" algn="l" defTabSz="604738" rtl="0" eaLnBrk="1" latinLnBrk="0" hangingPunct="1">
        <a:defRPr sz="2381" kern="1200">
          <a:solidFill>
            <a:schemeClr val="tx1"/>
          </a:solidFill>
          <a:latin typeface="+mn-lt"/>
          <a:ea typeface="+mn-ea"/>
          <a:cs typeface="+mn-cs"/>
        </a:defRPr>
      </a:lvl7pPr>
      <a:lvl8pPr marL="4233169" algn="l" defTabSz="604738" rtl="0" eaLnBrk="1" latinLnBrk="0" hangingPunct="1">
        <a:defRPr sz="2381" kern="1200">
          <a:solidFill>
            <a:schemeClr val="tx1"/>
          </a:solidFill>
          <a:latin typeface="+mn-lt"/>
          <a:ea typeface="+mn-ea"/>
          <a:cs typeface="+mn-cs"/>
        </a:defRPr>
      </a:lvl8pPr>
      <a:lvl9pPr marL="4837908" algn="l" defTabSz="604738" rtl="0" eaLnBrk="1" latinLnBrk="0" hangingPunct="1">
        <a:defRPr sz="2381"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32.xml"/></Relationships>
</file>

<file path=ppt/slides/_rels/slide10.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6.xml"/><Relationship Id="rId1" Type="http://schemas.openxmlformats.org/officeDocument/2006/relationships/slideLayout" Target="../slideLayouts/slideLayout12.xml"/><Relationship Id="rId5" Type="http://schemas.microsoft.com/office/2007/relationships/hdphoto" Target="../media/hdphoto2.wdp"/><Relationship Id="rId4" Type="http://schemas.openxmlformats.org/officeDocument/2006/relationships/image" Target="../media/image13.png"/></Relationships>
</file>

<file path=ppt/slides/_rels/slide1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7.xml"/><Relationship Id="rId1" Type="http://schemas.openxmlformats.org/officeDocument/2006/relationships/slideLayout" Target="../slideLayouts/slideLayout12.xml"/><Relationship Id="rId4" Type="http://schemas.openxmlformats.org/officeDocument/2006/relationships/image" Target="../media/image15.png"/></Relationships>
</file>

<file path=ppt/slides/_rels/slide1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8.xml"/><Relationship Id="rId1" Type="http://schemas.openxmlformats.org/officeDocument/2006/relationships/slideLayout" Target="../slideLayouts/slideLayout12.xml"/><Relationship Id="rId4" Type="http://schemas.openxmlformats.org/officeDocument/2006/relationships/image" Target="../media/image15.png"/></Relationships>
</file>

<file path=ppt/slides/_rels/slide13.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9.xml"/><Relationship Id="rId1" Type="http://schemas.openxmlformats.org/officeDocument/2006/relationships/slideLayout" Target="../slideLayouts/slideLayout11.xml"/><Relationship Id="rId6" Type="http://schemas.openxmlformats.org/officeDocument/2006/relationships/diagramColors" Target="../diagrams/colors1.xml"/><Relationship Id="rId5" Type="http://schemas.openxmlformats.org/officeDocument/2006/relationships/diagramQuickStyle" Target="../diagrams/quickStyle1.xml"/><Relationship Id="rId10" Type="http://schemas.openxmlformats.org/officeDocument/2006/relationships/image" Target="../media/image18.png"/><Relationship Id="rId4" Type="http://schemas.openxmlformats.org/officeDocument/2006/relationships/diagramLayout" Target="../diagrams/layout1.xml"/><Relationship Id="rId9" Type="http://schemas.openxmlformats.org/officeDocument/2006/relationships/image" Target="../media/image17.png"/></Relationships>
</file>

<file path=ppt/slides/_rels/slide1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0.xml"/><Relationship Id="rId1" Type="http://schemas.openxmlformats.org/officeDocument/2006/relationships/slideLayout" Target="../slideLayouts/slideLayout13.xml"/><Relationship Id="rId5" Type="http://schemas.openxmlformats.org/officeDocument/2006/relationships/image" Target="../media/image21.png"/><Relationship Id="rId4" Type="http://schemas.openxmlformats.org/officeDocument/2006/relationships/image" Target="../media/image20.png"/></Relationships>
</file>

<file path=ppt/slides/_rels/slide15.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1.xml"/><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3" Type="http://schemas.openxmlformats.org/officeDocument/2006/relationships/image" Target="../media/image23.emf"/><Relationship Id="rId2" Type="http://schemas.openxmlformats.org/officeDocument/2006/relationships/notesSlide" Target="../notesSlides/notesSlide12.xml"/><Relationship Id="rId1" Type="http://schemas.openxmlformats.org/officeDocument/2006/relationships/slideLayout" Target="../slideLayouts/slideLayout13.xml"/><Relationship Id="rId5" Type="http://schemas.openxmlformats.org/officeDocument/2006/relationships/image" Target="../media/image25.emf"/><Relationship Id="rId4" Type="http://schemas.openxmlformats.org/officeDocument/2006/relationships/image" Target="../media/image24.emf"/></Relationships>
</file>

<file path=ppt/slides/_rels/slide17.xml.rels><?xml version="1.0" encoding="UTF-8" standalone="yes"?>
<Relationships xmlns="http://schemas.openxmlformats.org/package/2006/relationships"><Relationship Id="rId3" Type="http://schemas.openxmlformats.org/officeDocument/2006/relationships/image" Target="../media/image26.emf"/><Relationship Id="rId2" Type="http://schemas.openxmlformats.org/officeDocument/2006/relationships/notesSlide" Target="../notesSlides/notesSlide13.xml"/><Relationship Id="rId1" Type="http://schemas.openxmlformats.org/officeDocument/2006/relationships/slideLayout" Target="../slideLayouts/slideLayout13.xml"/><Relationship Id="rId6" Type="http://schemas.openxmlformats.org/officeDocument/2006/relationships/image" Target="../media/image29.png"/><Relationship Id="rId5" Type="http://schemas.openxmlformats.org/officeDocument/2006/relationships/image" Target="../media/image28.png"/><Relationship Id="rId4" Type="http://schemas.openxmlformats.org/officeDocument/2006/relationships/image" Target="../media/image27.emf"/></Relationships>
</file>

<file path=ppt/slides/_rels/slide18.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image" Target="../media/image30.jpeg"/><Relationship Id="rId1" Type="http://schemas.openxmlformats.org/officeDocument/2006/relationships/slideLayout" Target="../slideLayouts/slideLayout11.xml"/><Relationship Id="rId4" Type="http://schemas.openxmlformats.org/officeDocument/2006/relationships/image" Target="../media/image6.png"/></Relationships>
</file>

<file path=ppt/slides/_rels/slide19.xml.rels><?xml version="1.0" encoding="UTF-8" standalone="yes"?>
<Relationships xmlns="http://schemas.openxmlformats.org/package/2006/relationships"><Relationship Id="rId3" Type="http://schemas.openxmlformats.org/officeDocument/2006/relationships/image" Target="../media/image32.emf"/><Relationship Id="rId7" Type="http://schemas.openxmlformats.org/officeDocument/2006/relationships/image" Target="../media/image36.png"/><Relationship Id="rId2" Type="http://schemas.openxmlformats.org/officeDocument/2006/relationships/notesSlide" Target="../notesSlides/notesSlide14.xml"/><Relationship Id="rId1" Type="http://schemas.openxmlformats.org/officeDocument/2006/relationships/slideLayout" Target="../slideLayouts/slideLayout12.xml"/><Relationship Id="rId6" Type="http://schemas.openxmlformats.org/officeDocument/2006/relationships/image" Target="../media/image35.emf"/><Relationship Id="rId5" Type="http://schemas.openxmlformats.org/officeDocument/2006/relationships/image" Target="../media/image34.emf"/><Relationship Id="rId4" Type="http://schemas.openxmlformats.org/officeDocument/2006/relationships/image" Target="../media/image33.emf"/></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1.xml.rels><?xml version="1.0" encoding="UTF-8" standalone="yes"?>
<Relationships xmlns="http://schemas.openxmlformats.org/package/2006/relationships"><Relationship Id="rId3" Type="http://schemas.openxmlformats.org/officeDocument/2006/relationships/image" Target="../media/image38.emf"/><Relationship Id="rId2" Type="http://schemas.openxmlformats.org/officeDocument/2006/relationships/image" Target="../media/image37.emf"/><Relationship Id="rId1" Type="http://schemas.openxmlformats.org/officeDocument/2006/relationships/slideLayout" Target="../slideLayouts/slideLayout12.xml"/><Relationship Id="rId4" Type="http://schemas.openxmlformats.org/officeDocument/2006/relationships/image" Target="../media/image39.emf"/></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1.xml"/></Relationships>
</file>

<file path=ppt/slides/_rels/slide24.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16.xml"/><Relationship Id="rId1" Type="http://schemas.openxmlformats.org/officeDocument/2006/relationships/slideLayout" Target="../slideLayouts/slideLayout1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1.xml"/></Relationships>
</file>

<file path=ppt/slides/_rels/slide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1.xml"/></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3.xml"/><Relationship Id="rId1" Type="http://schemas.openxmlformats.org/officeDocument/2006/relationships/slideLayout" Target="../slideLayouts/slideLayout12.xml"/><Relationship Id="rId5" Type="http://schemas.microsoft.com/office/2007/relationships/hdphoto" Target="../media/hdphoto1.wdp"/><Relationship Id="rId4" Type="http://schemas.openxmlformats.org/officeDocument/2006/relationships/image" Target="../media/image9.png"/></Relationships>
</file>

<file path=ppt/slides/_rels/slide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4.xml"/><Relationship Id="rId1" Type="http://schemas.openxmlformats.org/officeDocument/2006/relationships/slideLayout" Target="../slideLayouts/slideLayout12.xml"/><Relationship Id="rId4" Type="http://schemas.openxmlformats.org/officeDocument/2006/relationships/image" Target="../media/image11.png"/></Relationships>
</file>

<file path=ppt/slides/_rels/slide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5.xml"/><Relationship Id="rId1" Type="http://schemas.openxmlformats.org/officeDocument/2006/relationships/slideLayout" Target="../slideLayouts/slideLayout12.xml"/><Relationship Id="rId4" Type="http://schemas.openxmlformats.org/officeDocument/2006/relationships/image" Target="../media/image11.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A0562D24-3903-465E-92BE-C267821CBEA4}"/>
              </a:ext>
            </a:extLst>
          </p:cNvPr>
          <p:cNvSpPr/>
          <p:nvPr/>
        </p:nvSpPr>
        <p:spPr>
          <a:xfrm>
            <a:off x="210515" y="197109"/>
            <a:ext cx="11706176" cy="6463782"/>
          </a:xfrm>
          <a:prstGeom prst="rect">
            <a:avLst/>
          </a:prstGeom>
          <a:solidFill>
            <a:srgbClr val="BA0C2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04738">
              <a:defRPr/>
            </a:pPr>
            <a:endParaRPr lang="en-US" kern="0" dirty="0">
              <a:solidFill>
                <a:sysClr val="windowText" lastClr="000000"/>
              </a:solidFill>
              <a:latin typeface="Gill Sans MT"/>
            </a:endParaRPr>
          </a:p>
        </p:txBody>
      </p:sp>
      <p:cxnSp>
        <p:nvCxnSpPr>
          <p:cNvPr id="6" name="Straight Connector 5">
            <a:extLst>
              <a:ext uri="{FF2B5EF4-FFF2-40B4-BE49-F238E27FC236}">
                <a16:creationId xmlns:a16="http://schemas.microsoft.com/office/drawing/2014/main" id="{639A59D3-F6A2-4A88-866A-36F8598F33CB}"/>
              </a:ext>
            </a:extLst>
          </p:cNvPr>
          <p:cNvCxnSpPr/>
          <p:nvPr/>
        </p:nvCxnSpPr>
        <p:spPr>
          <a:xfrm>
            <a:off x="6096000" y="6043264"/>
            <a:ext cx="0" cy="60325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9" name="Title 11">
            <a:extLst>
              <a:ext uri="{FF2B5EF4-FFF2-40B4-BE49-F238E27FC236}">
                <a16:creationId xmlns:a16="http://schemas.microsoft.com/office/drawing/2014/main" id="{8FD45DB7-EA3E-4A16-80F2-D71BF2AC2C04}"/>
              </a:ext>
            </a:extLst>
          </p:cNvPr>
          <p:cNvSpPr>
            <a:spLocks noGrp="1"/>
          </p:cNvSpPr>
          <p:nvPr/>
        </p:nvSpPr>
        <p:spPr>
          <a:xfrm>
            <a:off x="2438400" y="1479549"/>
            <a:ext cx="8001000" cy="2101851"/>
          </a:xfrm>
          <a:prstGeom prst="rect">
            <a:avLst/>
          </a:prstGeom>
          <a:effectLst/>
        </p:spPr>
        <p:txBody>
          <a:bodyPr anchor="b">
            <a:normAutofit/>
          </a:bodyPr>
          <a:lstStyle>
            <a:lvl1pPr defTabSz="457200">
              <a:defRPr sz="2800">
                <a:solidFill>
                  <a:schemeClr val="tx1"/>
                </a:solidFill>
                <a:latin typeface="Arial" panose="020B0604020202020204" pitchFamily="34" charset="0"/>
              </a:defRPr>
            </a:lvl1pPr>
            <a:lvl2pPr marL="742950" indent="-285750" defTabSz="457200">
              <a:defRPr sz="2800">
                <a:solidFill>
                  <a:schemeClr val="tx1"/>
                </a:solidFill>
                <a:latin typeface="Arial" panose="020B0604020202020204" pitchFamily="34" charset="0"/>
              </a:defRPr>
            </a:lvl2pPr>
            <a:lvl3pPr marL="1143000" indent="-228600" defTabSz="457200">
              <a:defRPr sz="2800">
                <a:solidFill>
                  <a:schemeClr val="tx1"/>
                </a:solidFill>
                <a:latin typeface="Arial" panose="020B0604020202020204" pitchFamily="34" charset="0"/>
              </a:defRPr>
            </a:lvl3pPr>
            <a:lvl4pPr marL="1600200" indent="-228600" defTabSz="457200">
              <a:defRPr sz="2800">
                <a:solidFill>
                  <a:schemeClr val="tx1"/>
                </a:solidFill>
                <a:latin typeface="Arial" panose="020B0604020202020204" pitchFamily="34" charset="0"/>
              </a:defRPr>
            </a:lvl4pPr>
            <a:lvl5pPr marL="2057400" indent="-228600" defTabSz="457200">
              <a:defRPr sz="2800">
                <a:solidFill>
                  <a:schemeClr val="tx1"/>
                </a:solidFill>
                <a:latin typeface="Arial" panose="020B0604020202020204" pitchFamily="34" charset="0"/>
              </a:defRPr>
            </a:lvl5pPr>
            <a:lvl6pPr marL="2514600" indent="-228600" defTabSz="457200" eaLnBrk="0" fontAlgn="base" hangingPunct="0">
              <a:spcBef>
                <a:spcPct val="0"/>
              </a:spcBef>
              <a:spcAft>
                <a:spcPct val="0"/>
              </a:spcAft>
              <a:defRPr sz="2800">
                <a:solidFill>
                  <a:schemeClr val="tx1"/>
                </a:solidFill>
                <a:latin typeface="Arial" panose="020B0604020202020204" pitchFamily="34" charset="0"/>
              </a:defRPr>
            </a:lvl6pPr>
            <a:lvl7pPr marL="2971800" indent="-228600" defTabSz="457200" eaLnBrk="0" fontAlgn="base" hangingPunct="0">
              <a:spcBef>
                <a:spcPct val="0"/>
              </a:spcBef>
              <a:spcAft>
                <a:spcPct val="0"/>
              </a:spcAft>
              <a:defRPr sz="2800">
                <a:solidFill>
                  <a:schemeClr val="tx1"/>
                </a:solidFill>
                <a:latin typeface="Arial" panose="020B0604020202020204" pitchFamily="34" charset="0"/>
              </a:defRPr>
            </a:lvl7pPr>
            <a:lvl8pPr marL="3429000" indent="-228600" defTabSz="457200" eaLnBrk="0" fontAlgn="base" hangingPunct="0">
              <a:spcBef>
                <a:spcPct val="0"/>
              </a:spcBef>
              <a:spcAft>
                <a:spcPct val="0"/>
              </a:spcAft>
              <a:defRPr sz="2800">
                <a:solidFill>
                  <a:schemeClr val="tx1"/>
                </a:solidFill>
                <a:latin typeface="Arial" panose="020B0604020202020204" pitchFamily="34" charset="0"/>
              </a:defRPr>
            </a:lvl8pPr>
            <a:lvl9pPr marL="3886200" indent="-228600" defTabSz="457200" eaLnBrk="0" fontAlgn="base" hangingPunct="0">
              <a:spcBef>
                <a:spcPct val="0"/>
              </a:spcBef>
              <a:spcAft>
                <a:spcPct val="0"/>
              </a:spcAft>
              <a:defRPr sz="2800">
                <a:solidFill>
                  <a:schemeClr val="tx1"/>
                </a:solidFill>
                <a:latin typeface="Arial" panose="020B0604020202020204" pitchFamily="34" charset="0"/>
              </a:defRPr>
            </a:lvl9pPr>
          </a:lstStyle>
          <a:p>
            <a:pPr defTabSz="604738">
              <a:lnSpc>
                <a:spcPct val="80000"/>
              </a:lnSpc>
            </a:pPr>
            <a:r>
              <a:rPr lang="en-US" altLang="en-US" sz="3200" dirty="0">
                <a:solidFill>
                  <a:srgbClr val="FFFFFF"/>
                </a:solidFill>
                <a:latin typeface="Gill Sans MT" panose="020B0502020104020203" pitchFamily="34" charset="0"/>
                <a:ea typeface="Gill Sans MT" panose="020B0502020104020203" pitchFamily="34" charset="0"/>
                <a:cs typeface="Gill Sans MT" panose="020B0502020104020203" pitchFamily="34" charset="0"/>
              </a:rPr>
              <a:t>NATIONAL SUPPLY CHAIN ASSESSMENT (NSCA2.0) STAKEHOLDER TRAINING</a:t>
            </a:r>
          </a:p>
          <a:p>
            <a:pPr defTabSz="604738">
              <a:lnSpc>
                <a:spcPct val="80000"/>
              </a:lnSpc>
            </a:pPr>
            <a:r>
              <a:rPr lang="en-US" altLang="en-US" sz="3200" dirty="0">
                <a:solidFill>
                  <a:srgbClr val="FFFF00"/>
                </a:solidFill>
                <a:latin typeface="Gill Sans MT" panose="020B0502020104020203" pitchFamily="34" charset="0"/>
                <a:ea typeface="Gill Sans MT" panose="020B0502020104020203" pitchFamily="34" charset="0"/>
                <a:cs typeface="Gill Sans MT" panose="020B0502020104020203" pitchFamily="34" charset="0"/>
              </a:rPr>
              <a:t>Day 1:  So what can the NSCA do for you?</a:t>
            </a:r>
          </a:p>
          <a:p>
            <a:pPr defTabSz="604738">
              <a:lnSpc>
                <a:spcPct val="80000"/>
              </a:lnSpc>
            </a:pPr>
            <a:endParaRPr lang="en-US" altLang="en-US" sz="800" dirty="0">
              <a:solidFill>
                <a:srgbClr val="000000"/>
              </a:solidFill>
              <a:latin typeface="Gill Sans MT" panose="020B0502020104020203" pitchFamily="34" charset="0"/>
              <a:ea typeface="Gill Sans MT" panose="020B0502020104020203" pitchFamily="34" charset="0"/>
              <a:cs typeface="Gill Sans MT" panose="020B0502020104020203" pitchFamily="34" charset="0"/>
            </a:endParaRPr>
          </a:p>
        </p:txBody>
      </p:sp>
      <p:pic>
        <p:nvPicPr>
          <p:cNvPr id="149511" name="Picture 3" descr="C:\Users\Mariana Rodrigues\AppData\Local\Microsoft\Windows\INetCacheContent.Word\Horizontal_RGB_294_White.png">
            <a:extLst>
              <a:ext uri="{FF2B5EF4-FFF2-40B4-BE49-F238E27FC236}">
                <a16:creationId xmlns:a16="http://schemas.microsoft.com/office/drawing/2014/main" id="{DEBF0777-57BF-473C-AE9D-3628834FD0B6}"/>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l="9335" t="13753" r="7623" b="12534"/>
          <a:stretch>
            <a:fillRect/>
          </a:stretch>
        </p:blipFill>
        <p:spPr bwMode="auto">
          <a:xfrm>
            <a:off x="4429124" y="6095740"/>
            <a:ext cx="1666875" cy="565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TextBox 14">
            <a:extLst>
              <a:ext uri="{FF2B5EF4-FFF2-40B4-BE49-F238E27FC236}">
                <a16:creationId xmlns:a16="http://schemas.microsoft.com/office/drawing/2014/main" id="{BFEF56A0-CA41-4BC3-B377-A8B7BD5F18DF}"/>
              </a:ext>
            </a:extLst>
          </p:cNvPr>
          <p:cNvSpPr txBox="1"/>
          <p:nvPr/>
        </p:nvSpPr>
        <p:spPr>
          <a:xfrm>
            <a:off x="6096001" y="6076981"/>
            <a:ext cx="5912774" cy="584775"/>
          </a:xfrm>
          <a:prstGeom prst="rect">
            <a:avLst/>
          </a:prstGeom>
          <a:noFill/>
        </p:spPr>
        <p:txBody>
          <a:bodyPr wrap="square" rtlCol="0">
            <a:spAutoFit/>
          </a:bodyPr>
          <a:lstStyle/>
          <a:p>
            <a:pPr defTabSz="604738"/>
            <a:r>
              <a:rPr lang="en-US" sz="1600" b="1" dirty="0">
                <a:solidFill>
                  <a:srgbClr val="FFFFFF"/>
                </a:solidFill>
                <a:latin typeface="Gill Sans MT"/>
              </a:rPr>
              <a:t>USAID Global Health Supply Chain Program - Technical Assistance - National Supply Chain Assessment Task Order </a:t>
            </a:r>
          </a:p>
        </p:txBody>
      </p:sp>
    </p:spTree>
    <p:extLst>
      <p:ext uri="{BB962C8B-B14F-4D97-AF65-F5344CB8AC3E}">
        <p14:creationId xmlns:p14="http://schemas.microsoft.com/office/powerpoint/2010/main" val="2746371984"/>
      </p:ext>
    </p:extLst>
  </p:cSld>
  <p:clrMapOvr>
    <a:masterClrMapping/>
  </p:clrMapOvr>
  <p:transition spd="slow">
    <p:push dir="u"/>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973CD38-E9AD-43BA-AD17-283D43559FD3}"/>
              </a:ext>
            </a:extLst>
          </p:cNvPr>
          <p:cNvSpPr>
            <a:spLocks noGrp="1"/>
          </p:cNvSpPr>
          <p:nvPr>
            <p:ph sz="half" idx="1"/>
          </p:nvPr>
        </p:nvSpPr>
        <p:spPr>
          <a:xfrm>
            <a:off x="914805" y="1715548"/>
            <a:ext cx="5345318" cy="5022877"/>
          </a:xfrm>
        </p:spPr>
        <p:txBody>
          <a:bodyPr>
            <a:normAutofit fontScale="32500" lnSpcReduction="20000"/>
          </a:bodyPr>
          <a:lstStyle/>
          <a:p>
            <a:r>
              <a:rPr lang="en-US" sz="6200" dirty="0"/>
              <a:t>Context</a:t>
            </a:r>
            <a:endParaRPr lang="en-US" sz="4900" dirty="0"/>
          </a:p>
          <a:p>
            <a:pPr marL="633413" lvl="1" indent="-303213"/>
            <a:r>
              <a:rPr lang="en-US" sz="4900" dirty="0"/>
              <a:t>Supply chain still recovering from destruction by fire of CMS </a:t>
            </a:r>
          </a:p>
          <a:p>
            <a:pPr marL="633413" lvl="1" indent="-303213"/>
            <a:r>
              <a:rPr lang="en-US" sz="4900" dirty="0"/>
              <a:t>2015 Master Supply Chain Plan (2016-2020) created</a:t>
            </a:r>
          </a:p>
          <a:p>
            <a:pPr marL="633413" lvl="1" indent="-303213"/>
            <a:r>
              <a:rPr lang="en-US" sz="4900" dirty="0"/>
              <a:t>Procurement process continuing to evolve in absence of CMS and with evolution of funding practices</a:t>
            </a:r>
          </a:p>
          <a:p>
            <a:pPr marL="633413" lvl="1" indent="-303213"/>
            <a:r>
              <a:rPr lang="en-US" sz="4900" dirty="0"/>
              <a:t>New centralized LMIS system being rolled out nationwide</a:t>
            </a:r>
          </a:p>
          <a:p>
            <a:r>
              <a:rPr lang="en-US" sz="6200" dirty="0"/>
              <a:t>Objective</a:t>
            </a:r>
            <a:endParaRPr lang="en-US" sz="4900" dirty="0"/>
          </a:p>
          <a:p>
            <a:pPr marL="688975" lvl="1" indent="-303213"/>
            <a:r>
              <a:rPr lang="en-US" sz="4900" dirty="0"/>
              <a:t>Assess progress since 2015 Master Plan</a:t>
            </a:r>
          </a:p>
          <a:p>
            <a:pPr marL="688975" lvl="1" indent="-303213"/>
            <a:r>
              <a:rPr lang="en-US" sz="4900" dirty="0"/>
              <a:t>Identify gaps and opportunities for improvement in current system</a:t>
            </a:r>
          </a:p>
          <a:p>
            <a:pPr marL="688975" lvl="1" indent="-303213"/>
            <a:r>
              <a:rPr lang="en-US" sz="4900" dirty="0"/>
              <a:t>Develop a baseline for LMIS implementation activity</a:t>
            </a:r>
          </a:p>
          <a:p>
            <a:pPr marL="688975" lvl="1" indent="-303213"/>
            <a:r>
              <a:rPr lang="en-US" sz="4900" dirty="0"/>
              <a:t>Serve as a “source of truth” and strong quantitative basis to inform development of the SCMP (2021-2025)</a:t>
            </a:r>
          </a:p>
          <a:p>
            <a:endParaRPr lang="en-US" dirty="0"/>
          </a:p>
        </p:txBody>
      </p:sp>
      <p:sp>
        <p:nvSpPr>
          <p:cNvPr id="2" name="Title 1">
            <a:extLst>
              <a:ext uri="{FF2B5EF4-FFF2-40B4-BE49-F238E27FC236}">
                <a16:creationId xmlns:a16="http://schemas.microsoft.com/office/drawing/2014/main" id="{16BD42A5-51F2-455B-9F3D-F20CB738A001}"/>
              </a:ext>
            </a:extLst>
          </p:cNvPr>
          <p:cNvSpPr>
            <a:spLocks noGrp="1"/>
          </p:cNvSpPr>
          <p:nvPr>
            <p:ph type="title"/>
          </p:nvPr>
        </p:nvSpPr>
        <p:spPr/>
        <p:txBody>
          <a:bodyPr/>
          <a:lstStyle/>
          <a:p>
            <a:r>
              <a:rPr lang="en-US" dirty="0"/>
              <a:t>Country example:  Ghana</a:t>
            </a:r>
          </a:p>
        </p:txBody>
      </p:sp>
      <p:pic>
        <p:nvPicPr>
          <p:cNvPr id="5" name="Content Placeholder 4" descr="A picture containing text, map&#10;&#10;Description automatically generated">
            <a:extLst>
              <a:ext uri="{FF2B5EF4-FFF2-40B4-BE49-F238E27FC236}">
                <a16:creationId xmlns:a16="http://schemas.microsoft.com/office/drawing/2014/main" id="{9914E91A-C281-4396-9E62-AD4CE5CE28C7}"/>
              </a:ext>
            </a:extLst>
          </p:cNvPr>
          <p:cNvPicPr>
            <a:picLocks noGrp="1" noChangeAspect="1"/>
          </p:cNvPicPr>
          <p:nvPr>
            <p:ph sz="half" idx="2"/>
          </p:nvPr>
        </p:nvPicPr>
        <p:blipFill rotWithShape="1">
          <a:blip r:embed="rId3">
            <a:extLst>
              <a:ext uri="{28A0092B-C50C-407E-A947-70E740481C1C}">
                <a14:useLocalDpi xmlns:a14="http://schemas.microsoft.com/office/drawing/2010/main" val="0"/>
              </a:ext>
            </a:extLst>
          </a:blip>
          <a:srcRect t="1327" b="1"/>
          <a:stretch/>
        </p:blipFill>
        <p:spPr>
          <a:xfrm>
            <a:off x="7690871" y="580792"/>
            <a:ext cx="3790336" cy="5696415"/>
          </a:xfrm>
          <a:prstGeom prst="rect">
            <a:avLst/>
          </a:prstGeom>
        </p:spPr>
      </p:pic>
      <p:pic>
        <p:nvPicPr>
          <p:cNvPr id="6" name="Content Placeholder 10">
            <a:extLst>
              <a:ext uri="{FF2B5EF4-FFF2-40B4-BE49-F238E27FC236}">
                <a16:creationId xmlns:a16="http://schemas.microsoft.com/office/drawing/2014/main" id="{1F913733-949F-4135-87BE-40F3BC95DCF5}"/>
              </a:ext>
            </a:extLst>
          </p:cNvPr>
          <p:cNvPicPr>
            <a:picLocks noChangeAspect="1"/>
          </p:cNvPicPr>
          <p:nvPr/>
        </p:nvPicPr>
        <p:blipFill rotWithShape="1">
          <a:blip r:embed="rId4">
            <a:extLst>
              <a:ext uri="{BEBA8EAE-BF5A-486C-A8C5-ECC9F3942E4B}">
                <a14:imgProps xmlns:a14="http://schemas.microsoft.com/office/drawing/2010/main">
                  <a14:imgLayer r:embed="rId5">
                    <a14:imgEffect>
                      <a14:sharpenSoften amount="50000"/>
                    </a14:imgEffect>
                    <a14:imgEffect>
                      <a14:colorTemperature colorTemp="4700"/>
                    </a14:imgEffect>
                    <a14:imgEffect>
                      <a14:saturation sat="0"/>
                    </a14:imgEffect>
                    <a14:imgEffect>
                      <a14:brightnessContrast bright="20000" contrast="-40000"/>
                    </a14:imgEffect>
                  </a14:imgLayer>
                </a14:imgProps>
              </a:ext>
            </a:extLst>
          </a:blip>
          <a:srcRect l="8857" r="14571"/>
          <a:stretch/>
        </p:blipFill>
        <p:spPr>
          <a:xfrm>
            <a:off x="6415654" y="1556040"/>
            <a:ext cx="2550433" cy="2498091"/>
          </a:xfrm>
          <a:prstGeom prst="rect">
            <a:avLst/>
          </a:prstGeom>
        </p:spPr>
      </p:pic>
    </p:spTree>
    <p:extLst>
      <p:ext uri="{BB962C8B-B14F-4D97-AF65-F5344CB8AC3E}">
        <p14:creationId xmlns:p14="http://schemas.microsoft.com/office/powerpoint/2010/main" val="325858497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A4687EF0-FDB4-470B-BF37-98A198E4CBBE}"/>
              </a:ext>
            </a:extLst>
          </p:cNvPr>
          <p:cNvSpPr>
            <a:spLocks noGrp="1"/>
          </p:cNvSpPr>
          <p:nvPr>
            <p:ph sz="half" idx="2"/>
          </p:nvPr>
        </p:nvSpPr>
        <p:spPr>
          <a:xfrm>
            <a:off x="6096000" y="1513967"/>
            <a:ext cx="5412828" cy="5028723"/>
          </a:xfrm>
        </p:spPr>
        <p:txBody>
          <a:bodyPr>
            <a:normAutofit lnSpcReduction="10000"/>
          </a:bodyPr>
          <a:lstStyle/>
          <a:p>
            <a:pPr marL="0" indent="0">
              <a:buNone/>
            </a:pPr>
            <a:r>
              <a:rPr lang="en-US" sz="1800" b="1" dirty="0"/>
              <a:t>Findings, included:</a:t>
            </a:r>
          </a:p>
          <a:p>
            <a:r>
              <a:rPr lang="en-US" sz="1600" dirty="0"/>
              <a:t>Central level supply chain functions duplicated across multiple agencies in some cases, and unaddressed in others</a:t>
            </a:r>
          </a:p>
          <a:p>
            <a:r>
              <a:rPr lang="en-US" sz="1600" dirty="0"/>
              <a:t>Good dissemination of extant policies to hospitals, health centers and polyclinics; failure to reach final level (CHPs and clinics)</a:t>
            </a:r>
          </a:p>
          <a:p>
            <a:r>
              <a:rPr lang="en-US" sz="1600" dirty="0"/>
              <a:t>LMIS systems currently duplicative and often inaccurate</a:t>
            </a:r>
          </a:p>
          <a:p>
            <a:r>
              <a:rPr lang="en-US" sz="1600" dirty="0"/>
              <a:t>Supply chain functions severely understaffed (and informally assigned) at lower levels of supply chain. Minimal investment in past year in supply chain capacity training</a:t>
            </a:r>
          </a:p>
          <a:p>
            <a:r>
              <a:rPr lang="en-US" sz="1600" dirty="0"/>
              <a:t>Decent distribution of financial capabilities (e.g. insurance, budgetary practices), but system severely undermined by lack of timely funding</a:t>
            </a:r>
          </a:p>
          <a:p>
            <a:r>
              <a:rPr lang="en-US" sz="1600" dirty="0"/>
              <a:t>Failure to develop promised public procurement website, or to clarify roles and responsibilities for procurement oversight (in highly fractured system)</a:t>
            </a:r>
          </a:p>
          <a:p>
            <a:r>
              <a:rPr lang="en-US" sz="1600" dirty="0"/>
              <a:t>Quality assurance ad hoc and infrequent process</a:t>
            </a:r>
          </a:p>
        </p:txBody>
      </p:sp>
      <p:sp>
        <p:nvSpPr>
          <p:cNvPr id="4" name="Title 3">
            <a:extLst>
              <a:ext uri="{FF2B5EF4-FFF2-40B4-BE49-F238E27FC236}">
                <a16:creationId xmlns:a16="http://schemas.microsoft.com/office/drawing/2014/main" id="{A34B0878-8FC7-4278-96CC-1EB00A3FBDA3}"/>
              </a:ext>
            </a:extLst>
          </p:cNvPr>
          <p:cNvSpPr>
            <a:spLocks noGrp="1"/>
          </p:cNvSpPr>
          <p:nvPr>
            <p:ph type="title"/>
          </p:nvPr>
        </p:nvSpPr>
        <p:spPr/>
        <p:txBody>
          <a:bodyPr/>
          <a:lstStyle/>
          <a:p>
            <a:r>
              <a:rPr lang="en-US" dirty="0"/>
              <a:t>Country example:  Ghana, cont.</a:t>
            </a:r>
          </a:p>
        </p:txBody>
      </p:sp>
      <p:pic>
        <p:nvPicPr>
          <p:cNvPr id="8" name="Picture 7">
            <a:extLst>
              <a:ext uri="{FF2B5EF4-FFF2-40B4-BE49-F238E27FC236}">
                <a16:creationId xmlns:a16="http://schemas.microsoft.com/office/drawing/2014/main" id="{F1F9E56C-6724-4A08-ACD6-95720B8CF7B7}"/>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2601390" y="2604424"/>
            <a:ext cx="3164827" cy="3938266"/>
          </a:xfrm>
          <a:prstGeom prst="rect">
            <a:avLst/>
          </a:prstGeom>
          <a:noFill/>
          <a:ln>
            <a:solidFill>
              <a:schemeClr val="bg1">
                <a:lumMod val="50000"/>
              </a:schemeClr>
            </a:solidFill>
          </a:ln>
        </p:spPr>
      </p:pic>
      <p:pic>
        <p:nvPicPr>
          <p:cNvPr id="10" name="Picture 9">
            <a:extLst>
              <a:ext uri="{FF2B5EF4-FFF2-40B4-BE49-F238E27FC236}">
                <a16:creationId xmlns:a16="http://schemas.microsoft.com/office/drawing/2014/main" id="{B1DDE152-39E8-48DB-A49E-9E1582710506}"/>
              </a:ext>
            </a:extLst>
          </p:cNvPr>
          <p:cNvPicPr>
            <a:picLocks noChangeAspect="1"/>
          </p:cNvPicPr>
          <p:nvPr/>
        </p:nvPicPr>
        <p:blipFill>
          <a:blip r:embed="rId4"/>
          <a:stretch>
            <a:fillRect/>
          </a:stretch>
        </p:blipFill>
        <p:spPr>
          <a:xfrm>
            <a:off x="914806" y="1654515"/>
            <a:ext cx="3164826" cy="3000951"/>
          </a:xfrm>
          <a:prstGeom prst="rect">
            <a:avLst/>
          </a:prstGeom>
        </p:spPr>
      </p:pic>
    </p:spTree>
    <p:extLst>
      <p:ext uri="{BB962C8B-B14F-4D97-AF65-F5344CB8AC3E}">
        <p14:creationId xmlns:p14="http://schemas.microsoft.com/office/powerpoint/2010/main" val="138022054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A4023564-D718-499A-87A9-2364286D2E58}"/>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2601390" y="2604424"/>
            <a:ext cx="3164827" cy="3938266"/>
          </a:xfrm>
          <a:prstGeom prst="rect">
            <a:avLst/>
          </a:prstGeom>
          <a:noFill/>
          <a:ln>
            <a:solidFill>
              <a:schemeClr val="bg1">
                <a:lumMod val="50000"/>
              </a:schemeClr>
            </a:solidFill>
          </a:ln>
        </p:spPr>
      </p:pic>
      <p:sp>
        <p:nvSpPr>
          <p:cNvPr id="3" name="Content Placeholder 2">
            <a:extLst>
              <a:ext uri="{FF2B5EF4-FFF2-40B4-BE49-F238E27FC236}">
                <a16:creationId xmlns:a16="http://schemas.microsoft.com/office/drawing/2014/main" id="{A4687EF0-FDB4-470B-BF37-98A198E4CBBE}"/>
              </a:ext>
            </a:extLst>
          </p:cNvPr>
          <p:cNvSpPr>
            <a:spLocks noGrp="1"/>
          </p:cNvSpPr>
          <p:nvPr>
            <p:ph sz="half" idx="2"/>
          </p:nvPr>
        </p:nvSpPr>
        <p:spPr>
          <a:xfrm>
            <a:off x="6096000" y="1513968"/>
            <a:ext cx="5412828" cy="5028722"/>
          </a:xfrm>
        </p:spPr>
        <p:txBody>
          <a:bodyPr>
            <a:normAutofit fontScale="77500" lnSpcReduction="20000"/>
          </a:bodyPr>
          <a:lstStyle/>
          <a:p>
            <a:pPr marL="0" indent="0">
              <a:buNone/>
            </a:pPr>
            <a:r>
              <a:rPr lang="en-US" b="1" dirty="0"/>
              <a:t>Ongoing next steps:</a:t>
            </a:r>
          </a:p>
          <a:p>
            <a:pPr marL="171450" indent="-171450">
              <a:buFont typeface="Arial" panose="020B0604020202020204" pitchFamily="34" charset="0"/>
              <a:buChar char="•"/>
            </a:pPr>
            <a:r>
              <a:rPr lang="en-US" sz="2000" dirty="0"/>
              <a:t>Dissemination of report in </a:t>
            </a:r>
            <a:r>
              <a:rPr lang="en-US" sz="2000"/>
              <a:t>January 2020</a:t>
            </a:r>
            <a:endParaRPr lang="en-US" sz="2000" dirty="0"/>
          </a:p>
          <a:p>
            <a:pPr marL="171450" indent="-171450">
              <a:buFont typeface="Arial" panose="020B0604020202020204" pitchFamily="34" charset="0"/>
              <a:buChar char="•"/>
            </a:pPr>
            <a:r>
              <a:rPr lang="en-US" sz="2000" dirty="0"/>
              <a:t>Workshops for new Master Plan commences in 2020</a:t>
            </a:r>
          </a:p>
          <a:p>
            <a:pPr marL="0" indent="0">
              <a:buNone/>
            </a:pPr>
            <a:r>
              <a:rPr lang="en-US" b="1" dirty="0"/>
              <a:t>Recommended substantive actions include:</a:t>
            </a:r>
          </a:p>
          <a:p>
            <a:pPr marL="171450" indent="-171450">
              <a:buFont typeface="Arial" panose="020B0604020202020204" pitchFamily="34" charset="0"/>
              <a:buChar char="•"/>
            </a:pPr>
            <a:r>
              <a:rPr lang="en-US" sz="2000" dirty="0"/>
              <a:t>Clarify, streamline and enforce central-level supply chain roles and responsibilities in coming 2020 Master Plan</a:t>
            </a:r>
          </a:p>
          <a:p>
            <a:pPr marL="171450" indent="-171450">
              <a:buFont typeface="Arial" panose="020B0604020202020204" pitchFamily="34" charset="0"/>
              <a:buChar char="•"/>
            </a:pPr>
            <a:r>
              <a:rPr lang="en-US" sz="2000" dirty="0"/>
              <a:t>Address procurement, reimbursement and funding crisis, which risks undermining performance across the supply chain</a:t>
            </a:r>
          </a:p>
          <a:p>
            <a:pPr marL="171450" indent="-171450">
              <a:buFont typeface="Arial" panose="020B0604020202020204" pitchFamily="34" charset="0"/>
              <a:buChar char="•"/>
            </a:pPr>
            <a:r>
              <a:rPr lang="en-US" sz="2000" dirty="0"/>
              <a:t>Ensure the LMIS roll out successfully replaces current convoluted information landscape by pairing implementation with investment in capacity training (current understanding of the coming/ongoing changes is inconsistent)</a:t>
            </a:r>
          </a:p>
          <a:p>
            <a:pPr marL="171450" indent="-171450">
              <a:buFont typeface="Arial" panose="020B0604020202020204" pitchFamily="34" charset="0"/>
              <a:buChar char="•"/>
            </a:pPr>
            <a:r>
              <a:rPr lang="en-US" sz="2000" dirty="0"/>
              <a:t>Leverage extant national policies, guidelines and SOPs by fully disseminating to the last mile of facilities</a:t>
            </a:r>
          </a:p>
          <a:p>
            <a:pPr marL="171450" indent="-171450">
              <a:buFont typeface="Arial" panose="020B0604020202020204" pitchFamily="34" charset="0"/>
              <a:buChar char="•"/>
            </a:pPr>
            <a:r>
              <a:rPr lang="en-US" sz="2000" dirty="0"/>
              <a:t>Make strategic decision on future of CMS, either investing in improving current temporary CMS or consider fully outsourcing to high-performing private sector warehouse</a:t>
            </a:r>
          </a:p>
        </p:txBody>
      </p:sp>
      <p:sp>
        <p:nvSpPr>
          <p:cNvPr id="4" name="Title 3">
            <a:extLst>
              <a:ext uri="{FF2B5EF4-FFF2-40B4-BE49-F238E27FC236}">
                <a16:creationId xmlns:a16="http://schemas.microsoft.com/office/drawing/2014/main" id="{A34B0878-8FC7-4278-96CC-1EB00A3FBDA3}"/>
              </a:ext>
            </a:extLst>
          </p:cNvPr>
          <p:cNvSpPr>
            <a:spLocks noGrp="1"/>
          </p:cNvSpPr>
          <p:nvPr>
            <p:ph type="title"/>
          </p:nvPr>
        </p:nvSpPr>
        <p:spPr/>
        <p:txBody>
          <a:bodyPr/>
          <a:lstStyle/>
          <a:p>
            <a:r>
              <a:rPr lang="en-US" dirty="0"/>
              <a:t>Country example:  Ghana, cont.</a:t>
            </a:r>
          </a:p>
        </p:txBody>
      </p:sp>
      <p:pic>
        <p:nvPicPr>
          <p:cNvPr id="7" name="Picture 6">
            <a:extLst>
              <a:ext uri="{FF2B5EF4-FFF2-40B4-BE49-F238E27FC236}">
                <a16:creationId xmlns:a16="http://schemas.microsoft.com/office/drawing/2014/main" id="{59B989A9-C939-462B-B3D2-DCD06F2FA449}"/>
              </a:ext>
            </a:extLst>
          </p:cNvPr>
          <p:cNvPicPr>
            <a:picLocks noChangeAspect="1"/>
          </p:cNvPicPr>
          <p:nvPr/>
        </p:nvPicPr>
        <p:blipFill>
          <a:blip r:embed="rId4"/>
          <a:stretch>
            <a:fillRect/>
          </a:stretch>
        </p:blipFill>
        <p:spPr>
          <a:xfrm>
            <a:off x="914806" y="1654515"/>
            <a:ext cx="3164826" cy="3000951"/>
          </a:xfrm>
          <a:prstGeom prst="rect">
            <a:avLst/>
          </a:prstGeom>
        </p:spPr>
      </p:pic>
    </p:spTree>
    <p:extLst>
      <p:ext uri="{BB962C8B-B14F-4D97-AF65-F5344CB8AC3E}">
        <p14:creationId xmlns:p14="http://schemas.microsoft.com/office/powerpoint/2010/main" val="149060921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2C8291-29BF-4983-BAB4-AD96C86CEB59}"/>
              </a:ext>
            </a:extLst>
          </p:cNvPr>
          <p:cNvSpPr>
            <a:spLocks noGrp="1"/>
          </p:cNvSpPr>
          <p:nvPr>
            <p:ph type="title"/>
          </p:nvPr>
        </p:nvSpPr>
        <p:spPr/>
        <p:txBody>
          <a:bodyPr/>
          <a:lstStyle/>
          <a:p>
            <a:r>
              <a:rPr lang="en-US" dirty="0"/>
              <a:t>NSCA Toolkit</a:t>
            </a:r>
          </a:p>
        </p:txBody>
      </p:sp>
      <p:graphicFrame>
        <p:nvGraphicFramePr>
          <p:cNvPr id="4" name="Chart Placeholder 6">
            <a:extLst>
              <a:ext uri="{FF2B5EF4-FFF2-40B4-BE49-F238E27FC236}">
                <a16:creationId xmlns:a16="http://schemas.microsoft.com/office/drawing/2014/main" id="{D25769B8-A5E1-4C56-AAF9-EE783F4C4763}"/>
              </a:ext>
            </a:extLst>
          </p:cNvPr>
          <p:cNvGraphicFramePr>
            <a:graphicFrameLocks noGrp="1"/>
          </p:cNvGraphicFramePr>
          <p:nvPr>
            <p:ph idx="1"/>
            <p:extLst>
              <p:ext uri="{D42A27DB-BD31-4B8C-83A1-F6EECF244321}">
                <p14:modId xmlns:p14="http://schemas.microsoft.com/office/powerpoint/2010/main" val="2892076507"/>
              </p:ext>
            </p:extLst>
          </p:nvPr>
        </p:nvGraphicFramePr>
        <p:xfrm>
          <a:off x="914400" y="1716088"/>
          <a:ext cx="10363200" cy="423227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5" name="Picture 4" descr="https://d30y9cdsu7xlg0.cloudfront.net/png/471109-200.png">
            <a:extLst>
              <a:ext uri="{FF2B5EF4-FFF2-40B4-BE49-F238E27FC236}">
                <a16:creationId xmlns:a16="http://schemas.microsoft.com/office/drawing/2014/main" id="{7FD280D4-5EA7-47D6-8653-8BAF22338E36}"/>
              </a:ext>
            </a:extLst>
          </p:cNvPr>
          <p:cNvPicPr>
            <a:picLocks noChangeAspect="1" noChangeArrowheads="1"/>
          </p:cNvPicPr>
          <p:nvPr/>
        </p:nvPicPr>
        <p:blipFill>
          <a:blip r:embed="rId8" cstate="screen">
            <a:extLst>
              <a:ext uri="{28A0092B-C50C-407E-A947-70E740481C1C}">
                <a14:useLocalDpi xmlns:a14="http://schemas.microsoft.com/office/drawing/2010/main"/>
              </a:ext>
            </a:extLst>
          </a:blip>
          <a:srcRect/>
          <a:stretch>
            <a:fillRect/>
          </a:stretch>
        </p:blipFill>
        <p:spPr bwMode="auto">
          <a:xfrm>
            <a:off x="1145583" y="2210910"/>
            <a:ext cx="704314" cy="704314"/>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 descr="https://d30y9cdsu7xlg0.cloudfront.net/png/771852-200.png">
            <a:extLst>
              <a:ext uri="{FF2B5EF4-FFF2-40B4-BE49-F238E27FC236}">
                <a16:creationId xmlns:a16="http://schemas.microsoft.com/office/drawing/2014/main" id="{7EB48C00-F733-46F7-80C5-3BEC630928FF}"/>
              </a:ext>
            </a:extLst>
          </p:cNvPr>
          <p:cNvPicPr>
            <a:picLocks noChangeAspect="1" noChangeArrowheads="1"/>
          </p:cNvPicPr>
          <p:nvPr/>
        </p:nvPicPr>
        <p:blipFill>
          <a:blip r:embed="rId9" cstate="screen">
            <a:extLst>
              <a:ext uri="{28A0092B-C50C-407E-A947-70E740481C1C}">
                <a14:useLocalDpi xmlns:a14="http://schemas.microsoft.com/office/drawing/2010/main"/>
              </a:ext>
            </a:extLst>
          </a:blip>
          <a:srcRect/>
          <a:stretch>
            <a:fillRect/>
          </a:stretch>
        </p:blipFill>
        <p:spPr bwMode="auto">
          <a:xfrm>
            <a:off x="1464535" y="3491704"/>
            <a:ext cx="704313" cy="704313"/>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6" descr="https://d30y9cdsu7xlg0.cloudfront.net/png/791762-200.png">
            <a:extLst>
              <a:ext uri="{FF2B5EF4-FFF2-40B4-BE49-F238E27FC236}">
                <a16:creationId xmlns:a16="http://schemas.microsoft.com/office/drawing/2014/main" id="{F9236383-AC7F-4CAD-B5D7-441E15D3D4EA}"/>
              </a:ext>
            </a:extLst>
          </p:cNvPr>
          <p:cNvPicPr>
            <a:picLocks noChangeAspect="1" noChangeArrowheads="1"/>
          </p:cNvPicPr>
          <p:nvPr/>
        </p:nvPicPr>
        <p:blipFill>
          <a:blip r:embed="rId10" cstate="screen">
            <a:extLst>
              <a:ext uri="{28A0092B-C50C-407E-A947-70E740481C1C}">
                <a14:useLocalDpi xmlns:a14="http://schemas.microsoft.com/office/drawing/2010/main"/>
              </a:ext>
            </a:extLst>
          </a:blip>
          <a:srcRect/>
          <a:stretch>
            <a:fillRect/>
          </a:stretch>
        </p:blipFill>
        <p:spPr bwMode="auto">
          <a:xfrm>
            <a:off x="1204116" y="4809496"/>
            <a:ext cx="590550" cy="5905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6821570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Content Placeholder 4">
            <a:extLst>
              <a:ext uri="{FF2B5EF4-FFF2-40B4-BE49-F238E27FC236}">
                <a16:creationId xmlns:a16="http://schemas.microsoft.com/office/drawing/2014/main" id="{9B9D3B40-A83C-45D9-BE71-B53EF37F7BB3}"/>
              </a:ext>
            </a:extLst>
          </p:cNvPr>
          <p:cNvPicPr>
            <a:picLocks noGrp="1" noChangeAspect="1"/>
          </p:cNvPicPr>
          <p:nvPr>
            <p:ph sz="half" idx="1"/>
          </p:nvPr>
        </p:nvPicPr>
        <p:blipFill>
          <a:blip r:embed="rId3">
            <a:alphaModFix/>
          </a:blip>
          <a:stretch>
            <a:fillRect/>
          </a:stretch>
        </p:blipFill>
        <p:spPr>
          <a:xfrm>
            <a:off x="1095331" y="1716088"/>
            <a:ext cx="2990937" cy="4232275"/>
          </a:xfrm>
          <a:prstGeom prst="rect">
            <a:avLst/>
          </a:prstGeom>
          <a:solidFill>
            <a:schemeClr val="bg1"/>
          </a:solidFill>
          <a:ln>
            <a:solidFill>
              <a:schemeClr val="bg1">
                <a:lumMod val="75000"/>
              </a:schemeClr>
            </a:solidFill>
          </a:ln>
        </p:spPr>
      </p:pic>
      <p:pic>
        <p:nvPicPr>
          <p:cNvPr id="9" name="Content Placeholder 8">
            <a:extLst>
              <a:ext uri="{FF2B5EF4-FFF2-40B4-BE49-F238E27FC236}">
                <a16:creationId xmlns:a16="http://schemas.microsoft.com/office/drawing/2014/main" id="{4245DE29-4C7B-4520-9C63-2F4C0610C224}"/>
              </a:ext>
            </a:extLst>
          </p:cNvPr>
          <p:cNvPicPr>
            <a:picLocks noGrp="1"/>
          </p:cNvPicPr>
          <p:nvPr>
            <p:ph sz="half" idx="13"/>
          </p:nvPr>
        </p:nvPicPr>
        <p:blipFill rotWithShape="1">
          <a:blip r:embed="rId4">
            <a:extLst>
              <a:ext uri="{28A0092B-C50C-407E-A947-70E740481C1C}">
                <a14:useLocalDpi xmlns:a14="http://schemas.microsoft.com/office/drawing/2010/main" val="0"/>
              </a:ext>
            </a:extLst>
          </a:blip>
          <a:stretch/>
        </p:blipFill>
        <p:spPr bwMode="auto">
          <a:xfrm>
            <a:off x="4581219" y="1716088"/>
            <a:ext cx="3029561" cy="4232275"/>
          </a:xfrm>
          <a:prstGeom prst="rect">
            <a:avLst/>
          </a:prstGeom>
          <a:noFill/>
          <a:ln>
            <a:solidFill>
              <a:schemeClr val="bg1">
                <a:lumMod val="75000"/>
              </a:schemeClr>
            </a:solidFill>
          </a:ln>
          <a:extLst>
            <a:ext uri="{53640926-AAD7-44D8-BBD7-CCE9431645EC}">
              <a14:shadowObscured xmlns:a14="http://schemas.microsoft.com/office/drawing/2010/main"/>
            </a:ext>
          </a:extLst>
        </p:spPr>
      </p:pic>
      <p:sp>
        <p:nvSpPr>
          <p:cNvPr id="4" name="Title 3">
            <a:extLst>
              <a:ext uri="{FF2B5EF4-FFF2-40B4-BE49-F238E27FC236}">
                <a16:creationId xmlns:a16="http://schemas.microsoft.com/office/drawing/2014/main" id="{F36795A4-0E08-4C34-BECD-70E244BD6C53}"/>
              </a:ext>
            </a:extLst>
          </p:cNvPr>
          <p:cNvSpPr>
            <a:spLocks noGrp="1"/>
          </p:cNvSpPr>
          <p:nvPr>
            <p:ph type="title"/>
          </p:nvPr>
        </p:nvSpPr>
        <p:spPr/>
        <p:txBody>
          <a:bodyPr/>
          <a:lstStyle/>
          <a:p>
            <a:r>
              <a:rPr lang="en-US" dirty="0"/>
              <a:t>Data:  Supply Chain Maps</a:t>
            </a:r>
          </a:p>
        </p:txBody>
      </p:sp>
      <p:pic>
        <p:nvPicPr>
          <p:cNvPr id="10" name="Content Placeholder 9">
            <a:extLst>
              <a:ext uri="{FF2B5EF4-FFF2-40B4-BE49-F238E27FC236}">
                <a16:creationId xmlns:a16="http://schemas.microsoft.com/office/drawing/2014/main" id="{2505A35F-396C-4758-9FDB-7A9A9644526E}"/>
              </a:ext>
            </a:extLst>
          </p:cNvPr>
          <p:cNvPicPr>
            <a:picLocks noGrp="1"/>
          </p:cNvPicPr>
          <p:nvPr>
            <p:ph sz="half" idx="2"/>
          </p:nvPr>
        </p:nvPicPr>
        <p:blipFill>
          <a:blip r:embed="rId5">
            <a:extLst>
              <a:ext uri="{28A0092B-C50C-407E-A947-70E740481C1C}">
                <a14:useLocalDpi xmlns:a14="http://schemas.microsoft.com/office/drawing/2010/main" val="0"/>
              </a:ext>
            </a:extLst>
          </a:blip>
          <a:srcRect/>
          <a:stretch>
            <a:fillRect/>
          </a:stretch>
        </p:blipFill>
        <p:spPr bwMode="auto">
          <a:xfrm>
            <a:off x="8072618" y="1716088"/>
            <a:ext cx="3057163" cy="4232275"/>
          </a:xfrm>
          <a:prstGeom prst="rect">
            <a:avLst/>
          </a:prstGeom>
          <a:noFill/>
          <a:ln>
            <a:solidFill>
              <a:schemeClr val="accent1"/>
            </a:solidFill>
          </a:ln>
        </p:spPr>
      </p:pic>
    </p:spTree>
    <p:extLst>
      <p:ext uri="{BB962C8B-B14F-4D97-AF65-F5344CB8AC3E}">
        <p14:creationId xmlns:p14="http://schemas.microsoft.com/office/powerpoint/2010/main" val="330628306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4A74D49-5A21-4BBA-AAE9-EFC75F9E071A}"/>
              </a:ext>
            </a:extLst>
          </p:cNvPr>
          <p:cNvSpPr>
            <a:spLocks noGrp="1"/>
          </p:cNvSpPr>
          <p:nvPr>
            <p:ph sz="half" idx="1"/>
          </p:nvPr>
        </p:nvSpPr>
        <p:spPr>
          <a:xfrm>
            <a:off x="914806" y="2420470"/>
            <a:ext cx="5079595" cy="3528307"/>
          </a:xfrm>
        </p:spPr>
        <p:txBody>
          <a:bodyPr>
            <a:normAutofit lnSpcReduction="10000"/>
          </a:bodyPr>
          <a:lstStyle/>
          <a:p>
            <a:r>
              <a:rPr lang="en-US" dirty="0"/>
              <a:t>Series of “yes” / “no” questions for each functional area, or module</a:t>
            </a:r>
          </a:p>
          <a:p>
            <a:r>
              <a:rPr lang="en-US" dirty="0"/>
              <a:t>Tally up all of the “yeses” to understand which resources and processes – i.e. capabilities – are present in the supply chain</a:t>
            </a:r>
          </a:p>
          <a:p>
            <a:r>
              <a:rPr lang="en-US" dirty="0"/>
              <a:t>Different capabilities are assigned different weights related to their maturity levels – Basic, Intermediate,  Advanced, State of Art</a:t>
            </a:r>
          </a:p>
          <a:p>
            <a:pPr marL="0" indent="0">
              <a:buNone/>
            </a:pPr>
            <a:endParaRPr lang="en-US" dirty="0"/>
          </a:p>
        </p:txBody>
      </p:sp>
      <p:sp>
        <p:nvSpPr>
          <p:cNvPr id="12" name="Content Placeholder 11">
            <a:extLst>
              <a:ext uri="{FF2B5EF4-FFF2-40B4-BE49-F238E27FC236}">
                <a16:creationId xmlns:a16="http://schemas.microsoft.com/office/drawing/2014/main" id="{2CD1C874-7FE5-4007-BCE6-23E4923F7EFA}"/>
              </a:ext>
            </a:extLst>
          </p:cNvPr>
          <p:cNvSpPr>
            <a:spLocks noGrp="1"/>
          </p:cNvSpPr>
          <p:nvPr>
            <p:ph sz="half" idx="2"/>
          </p:nvPr>
        </p:nvSpPr>
        <p:spPr>
          <a:xfrm>
            <a:off x="6197600" y="2420470"/>
            <a:ext cx="5080405" cy="3528308"/>
          </a:xfrm>
        </p:spPr>
        <p:txBody>
          <a:bodyPr>
            <a:normAutofit lnSpcReduction="10000"/>
          </a:bodyPr>
          <a:lstStyle/>
          <a:p>
            <a:r>
              <a:rPr lang="en-US" dirty="0"/>
              <a:t>Snapshot of strengths/gaps by technical area and by facility type</a:t>
            </a:r>
          </a:p>
          <a:p>
            <a:pPr lvl="1"/>
            <a:r>
              <a:rPr lang="en-US" dirty="0"/>
              <a:t>Identify bottlenecks, overlooked areas and supply chain risks</a:t>
            </a:r>
          </a:p>
          <a:p>
            <a:r>
              <a:rPr lang="en-US" dirty="0"/>
              <a:t>Question by question capability information</a:t>
            </a:r>
          </a:p>
          <a:p>
            <a:r>
              <a:rPr lang="en-US" dirty="0"/>
              <a:t>Benchmarking current supply chain against set of considered best practices and important resources</a:t>
            </a:r>
          </a:p>
          <a:p>
            <a:pPr marL="0" indent="0">
              <a:buNone/>
            </a:pPr>
            <a:endParaRPr lang="en-US" dirty="0"/>
          </a:p>
        </p:txBody>
      </p:sp>
      <p:sp>
        <p:nvSpPr>
          <p:cNvPr id="5" name="Title 4">
            <a:extLst>
              <a:ext uri="{FF2B5EF4-FFF2-40B4-BE49-F238E27FC236}">
                <a16:creationId xmlns:a16="http://schemas.microsoft.com/office/drawing/2014/main" id="{D53ABE73-3671-4237-98CB-FFC6DBB12898}"/>
              </a:ext>
            </a:extLst>
          </p:cNvPr>
          <p:cNvSpPr>
            <a:spLocks noGrp="1"/>
          </p:cNvSpPr>
          <p:nvPr>
            <p:ph type="title"/>
          </p:nvPr>
        </p:nvSpPr>
        <p:spPr/>
        <p:txBody>
          <a:bodyPr/>
          <a:lstStyle/>
          <a:p>
            <a:r>
              <a:rPr lang="en-US" dirty="0"/>
              <a:t>Data:  Capabilities</a:t>
            </a:r>
          </a:p>
        </p:txBody>
      </p:sp>
      <p:sp>
        <p:nvSpPr>
          <p:cNvPr id="13" name="Title 4">
            <a:extLst>
              <a:ext uri="{FF2B5EF4-FFF2-40B4-BE49-F238E27FC236}">
                <a16:creationId xmlns:a16="http://schemas.microsoft.com/office/drawing/2014/main" id="{0C5CC051-88AF-4D82-8A1C-62889FF1F86B}"/>
              </a:ext>
            </a:extLst>
          </p:cNvPr>
          <p:cNvSpPr txBox="1">
            <a:spLocks/>
          </p:cNvSpPr>
          <p:nvPr/>
        </p:nvSpPr>
        <p:spPr>
          <a:xfrm>
            <a:off x="914805" y="1890081"/>
            <a:ext cx="5079595" cy="461665"/>
          </a:xfrm>
          <a:prstGeom prst="rect">
            <a:avLst/>
          </a:prstGeom>
        </p:spPr>
        <p:txBody>
          <a:bodyPr vert="horz" wrap="square" lIns="91440" tIns="45720" rIns="91440" bIns="45720" rtlCol="0" anchor="b" anchorCtr="0">
            <a:spAutoFit/>
          </a:bodyPr>
          <a:lstStyle>
            <a:lvl1pPr algn="l" defTabSz="604738" rtl="0" eaLnBrk="1" latinLnBrk="0" hangingPunct="1">
              <a:spcBef>
                <a:spcPct val="0"/>
              </a:spcBef>
              <a:buNone/>
              <a:defRPr sz="3174" b="0" i="0" kern="1200">
                <a:solidFill>
                  <a:srgbClr val="BA0C2F"/>
                </a:solidFill>
                <a:latin typeface="Gill Sans MT"/>
                <a:ea typeface="+mj-ea"/>
                <a:cs typeface="Gill Sans MT"/>
              </a:defRPr>
            </a:lvl1pPr>
          </a:lstStyle>
          <a:p>
            <a:r>
              <a:rPr lang="en-US" sz="2400" dirty="0">
                <a:solidFill>
                  <a:srgbClr val="002060"/>
                </a:solidFill>
              </a:rPr>
              <a:t>What &amp; How</a:t>
            </a:r>
          </a:p>
        </p:txBody>
      </p:sp>
      <p:sp>
        <p:nvSpPr>
          <p:cNvPr id="14" name="Title 4">
            <a:extLst>
              <a:ext uri="{FF2B5EF4-FFF2-40B4-BE49-F238E27FC236}">
                <a16:creationId xmlns:a16="http://schemas.microsoft.com/office/drawing/2014/main" id="{E7A184B1-8771-4BA8-8212-76017062E4F8}"/>
              </a:ext>
            </a:extLst>
          </p:cNvPr>
          <p:cNvSpPr txBox="1">
            <a:spLocks/>
          </p:cNvSpPr>
          <p:nvPr/>
        </p:nvSpPr>
        <p:spPr>
          <a:xfrm>
            <a:off x="6198004" y="1918461"/>
            <a:ext cx="5079595" cy="461665"/>
          </a:xfrm>
          <a:prstGeom prst="rect">
            <a:avLst/>
          </a:prstGeom>
        </p:spPr>
        <p:txBody>
          <a:bodyPr vert="horz" wrap="square" lIns="91440" tIns="45720" rIns="91440" bIns="45720" rtlCol="0" anchor="b" anchorCtr="0">
            <a:spAutoFit/>
          </a:bodyPr>
          <a:lstStyle>
            <a:lvl1pPr algn="l" defTabSz="604738" rtl="0" eaLnBrk="1" latinLnBrk="0" hangingPunct="1">
              <a:spcBef>
                <a:spcPct val="0"/>
              </a:spcBef>
              <a:buNone/>
              <a:defRPr sz="3174" b="0" i="0" kern="1200">
                <a:solidFill>
                  <a:srgbClr val="BA0C2F"/>
                </a:solidFill>
                <a:latin typeface="Gill Sans MT"/>
                <a:ea typeface="+mj-ea"/>
                <a:cs typeface="Gill Sans MT"/>
              </a:defRPr>
            </a:lvl1pPr>
          </a:lstStyle>
          <a:p>
            <a:r>
              <a:rPr lang="en-US" sz="2400" dirty="0">
                <a:solidFill>
                  <a:srgbClr val="002060"/>
                </a:solidFill>
              </a:rPr>
              <a:t>Why</a:t>
            </a:r>
          </a:p>
        </p:txBody>
      </p:sp>
      <p:pic>
        <p:nvPicPr>
          <p:cNvPr id="16" name="Picture 15">
            <a:extLst>
              <a:ext uri="{FF2B5EF4-FFF2-40B4-BE49-F238E27FC236}">
                <a16:creationId xmlns:a16="http://schemas.microsoft.com/office/drawing/2014/main" id="{5755DAC6-1CBB-420F-8C77-022E84B5CAE4}"/>
              </a:ext>
            </a:extLst>
          </p:cNvPr>
          <p:cNvPicPr>
            <a:picLocks noChangeAspect="1"/>
          </p:cNvPicPr>
          <p:nvPr/>
        </p:nvPicPr>
        <p:blipFill>
          <a:blip r:embed="rId3"/>
          <a:stretch>
            <a:fillRect/>
          </a:stretch>
        </p:blipFill>
        <p:spPr>
          <a:xfrm>
            <a:off x="9116456" y="271693"/>
            <a:ext cx="2584928" cy="1322947"/>
          </a:xfrm>
          <a:prstGeom prst="rect">
            <a:avLst/>
          </a:prstGeom>
        </p:spPr>
      </p:pic>
    </p:spTree>
    <p:extLst>
      <p:ext uri="{BB962C8B-B14F-4D97-AF65-F5344CB8AC3E}">
        <p14:creationId xmlns:p14="http://schemas.microsoft.com/office/powerpoint/2010/main" val="306659370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80310AE4-CE7E-4722-95C1-33B3985C1E00}"/>
              </a:ext>
            </a:extLst>
          </p:cNvPr>
          <p:cNvSpPr>
            <a:spLocks noGrp="1"/>
          </p:cNvSpPr>
          <p:nvPr>
            <p:ph type="title"/>
          </p:nvPr>
        </p:nvSpPr>
        <p:spPr>
          <a:xfrm>
            <a:off x="823572" y="1004285"/>
            <a:ext cx="10363200" cy="1069267"/>
          </a:xfrm>
        </p:spPr>
        <p:txBody>
          <a:bodyPr/>
          <a:lstStyle/>
          <a:p>
            <a:r>
              <a:rPr lang="en-US" dirty="0"/>
              <a:t>Data:  Capabilities </a:t>
            </a:r>
            <a:br>
              <a:rPr lang="en-US" dirty="0"/>
            </a:br>
            <a:r>
              <a:rPr lang="en-US" dirty="0"/>
              <a:t>          		</a:t>
            </a:r>
            <a:r>
              <a:rPr lang="en-US" sz="2400" dirty="0"/>
              <a:t>x Technical Area</a:t>
            </a:r>
            <a:endParaRPr lang="en-US" dirty="0"/>
          </a:p>
        </p:txBody>
      </p:sp>
      <p:pic>
        <p:nvPicPr>
          <p:cNvPr id="7" name="Picture 6">
            <a:extLst>
              <a:ext uri="{FF2B5EF4-FFF2-40B4-BE49-F238E27FC236}">
                <a16:creationId xmlns:a16="http://schemas.microsoft.com/office/drawing/2014/main" id="{1889753F-4B2E-4398-A34F-FC270CBE2C51}"/>
              </a:ext>
            </a:extLst>
          </p:cNvPr>
          <p:cNvPicPr>
            <a:picLocks noChangeAspect="1"/>
          </p:cNvPicPr>
          <p:nvPr/>
        </p:nvPicPr>
        <p:blipFill rotWithShape="1">
          <a:blip r:embed="rId3"/>
          <a:srcRect r="2597"/>
          <a:stretch/>
        </p:blipFill>
        <p:spPr>
          <a:xfrm>
            <a:off x="7015296" y="4005730"/>
            <a:ext cx="4171476" cy="2621528"/>
          </a:xfrm>
          <a:prstGeom prst="rect">
            <a:avLst/>
          </a:prstGeom>
          <a:ln w="3175">
            <a:solidFill>
              <a:schemeClr val="bg1">
                <a:lumMod val="50000"/>
              </a:schemeClr>
            </a:solidFill>
          </a:ln>
        </p:spPr>
      </p:pic>
      <p:pic>
        <p:nvPicPr>
          <p:cNvPr id="9" name="Picture 8">
            <a:extLst>
              <a:ext uri="{FF2B5EF4-FFF2-40B4-BE49-F238E27FC236}">
                <a16:creationId xmlns:a16="http://schemas.microsoft.com/office/drawing/2014/main" id="{2C688D01-0D10-422A-913B-6C173A59547E}"/>
              </a:ext>
            </a:extLst>
          </p:cNvPr>
          <p:cNvPicPr>
            <a:picLocks noChangeAspect="1"/>
          </p:cNvPicPr>
          <p:nvPr/>
        </p:nvPicPr>
        <p:blipFill rotWithShape="1">
          <a:blip r:embed="rId4"/>
          <a:srcRect r="1276" b="10563"/>
          <a:stretch/>
        </p:blipFill>
        <p:spPr>
          <a:xfrm>
            <a:off x="5468253" y="230742"/>
            <a:ext cx="6247855" cy="3552960"/>
          </a:xfrm>
          <a:prstGeom prst="rect">
            <a:avLst/>
          </a:prstGeom>
          <a:ln w="3175">
            <a:solidFill>
              <a:schemeClr val="bg1">
                <a:lumMod val="50000"/>
              </a:schemeClr>
            </a:solidFill>
          </a:ln>
        </p:spPr>
      </p:pic>
      <p:pic>
        <p:nvPicPr>
          <p:cNvPr id="13" name="Picture 12">
            <a:extLst>
              <a:ext uri="{FF2B5EF4-FFF2-40B4-BE49-F238E27FC236}">
                <a16:creationId xmlns:a16="http://schemas.microsoft.com/office/drawing/2014/main" id="{7DC55A54-4382-4DFD-9C6C-D44BCFE6D301}"/>
              </a:ext>
            </a:extLst>
          </p:cNvPr>
          <p:cNvPicPr>
            <a:picLocks noChangeAspect="1"/>
          </p:cNvPicPr>
          <p:nvPr/>
        </p:nvPicPr>
        <p:blipFill rotWithShape="1">
          <a:blip r:embed="rId5"/>
          <a:srcRect r="1113" b="12712"/>
          <a:stretch/>
        </p:blipFill>
        <p:spPr>
          <a:xfrm>
            <a:off x="475892" y="2447134"/>
            <a:ext cx="5885151" cy="3456894"/>
          </a:xfrm>
          <a:prstGeom prst="rect">
            <a:avLst/>
          </a:prstGeom>
          <a:solidFill>
            <a:schemeClr val="bg1"/>
          </a:solidFill>
          <a:ln w="3175">
            <a:solidFill>
              <a:schemeClr val="bg1">
                <a:lumMod val="50000"/>
              </a:schemeClr>
            </a:solidFill>
          </a:ln>
        </p:spPr>
      </p:pic>
    </p:spTree>
    <p:extLst>
      <p:ext uri="{BB962C8B-B14F-4D97-AF65-F5344CB8AC3E}">
        <p14:creationId xmlns:p14="http://schemas.microsoft.com/office/powerpoint/2010/main" val="231911422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80310AE4-CE7E-4722-95C1-33B3985C1E00}"/>
              </a:ext>
            </a:extLst>
          </p:cNvPr>
          <p:cNvSpPr>
            <a:spLocks noGrp="1"/>
          </p:cNvSpPr>
          <p:nvPr>
            <p:ph type="title"/>
          </p:nvPr>
        </p:nvSpPr>
        <p:spPr>
          <a:xfrm>
            <a:off x="853740" y="1054300"/>
            <a:ext cx="4749521" cy="1069267"/>
          </a:xfrm>
        </p:spPr>
        <p:txBody>
          <a:bodyPr/>
          <a:lstStyle/>
          <a:p>
            <a:r>
              <a:rPr lang="en-US" dirty="0"/>
              <a:t>Data:  Capabilities </a:t>
            </a:r>
            <a:br>
              <a:rPr lang="en-US" dirty="0"/>
            </a:br>
            <a:r>
              <a:rPr lang="en-US" dirty="0"/>
              <a:t>				</a:t>
            </a:r>
            <a:r>
              <a:rPr lang="en-US" sz="2400" dirty="0"/>
              <a:t>x facility type</a:t>
            </a:r>
            <a:endParaRPr lang="en-US" dirty="0"/>
          </a:p>
        </p:txBody>
      </p:sp>
      <p:pic>
        <p:nvPicPr>
          <p:cNvPr id="6" name="Picture 5">
            <a:extLst>
              <a:ext uri="{FF2B5EF4-FFF2-40B4-BE49-F238E27FC236}">
                <a16:creationId xmlns:a16="http://schemas.microsoft.com/office/drawing/2014/main" id="{8200B56B-F100-4C11-B5E5-69DE548C3C92}"/>
              </a:ext>
            </a:extLst>
          </p:cNvPr>
          <p:cNvPicPr>
            <a:picLocks noChangeAspect="1"/>
          </p:cNvPicPr>
          <p:nvPr/>
        </p:nvPicPr>
        <p:blipFill rotWithShape="1">
          <a:blip r:embed="rId3"/>
          <a:srcRect t="5560" b="2967"/>
          <a:stretch/>
        </p:blipFill>
        <p:spPr>
          <a:xfrm>
            <a:off x="472228" y="2479918"/>
            <a:ext cx="6221631" cy="3603256"/>
          </a:xfrm>
          <a:prstGeom prst="rect">
            <a:avLst/>
          </a:prstGeom>
          <a:solidFill>
            <a:schemeClr val="bg1"/>
          </a:solidFill>
        </p:spPr>
      </p:pic>
      <p:pic>
        <p:nvPicPr>
          <p:cNvPr id="10" name="Picture 9">
            <a:extLst>
              <a:ext uri="{FF2B5EF4-FFF2-40B4-BE49-F238E27FC236}">
                <a16:creationId xmlns:a16="http://schemas.microsoft.com/office/drawing/2014/main" id="{0A840147-7DA9-4376-A83F-673EF20DD24A}"/>
              </a:ext>
            </a:extLst>
          </p:cNvPr>
          <p:cNvPicPr>
            <a:picLocks noChangeAspect="1"/>
          </p:cNvPicPr>
          <p:nvPr/>
        </p:nvPicPr>
        <p:blipFill rotWithShape="1">
          <a:blip r:embed="rId4"/>
          <a:srcRect t="7006" b="5081"/>
          <a:stretch/>
        </p:blipFill>
        <p:spPr>
          <a:xfrm>
            <a:off x="5867400" y="591947"/>
            <a:ext cx="5734999" cy="3251127"/>
          </a:xfrm>
          <a:prstGeom prst="rect">
            <a:avLst/>
          </a:prstGeom>
          <a:solidFill>
            <a:schemeClr val="bg1"/>
          </a:solidFill>
          <a:ln>
            <a:solidFill>
              <a:schemeClr val="bg1">
                <a:lumMod val="75000"/>
              </a:schemeClr>
            </a:solidFill>
          </a:ln>
        </p:spPr>
      </p:pic>
      <p:pic>
        <p:nvPicPr>
          <p:cNvPr id="11" name="Picture 10">
            <a:extLst>
              <a:ext uri="{FF2B5EF4-FFF2-40B4-BE49-F238E27FC236}">
                <a16:creationId xmlns:a16="http://schemas.microsoft.com/office/drawing/2014/main" id="{2640B381-DC8C-467E-A26F-C8968C57DC9E}"/>
              </a:ext>
            </a:extLst>
          </p:cNvPr>
          <p:cNvPicPr>
            <a:picLocks noChangeAspect="1"/>
          </p:cNvPicPr>
          <p:nvPr/>
        </p:nvPicPr>
        <p:blipFill>
          <a:blip r:embed="rId5"/>
          <a:stretch>
            <a:fillRect/>
          </a:stretch>
        </p:blipFill>
        <p:spPr>
          <a:xfrm>
            <a:off x="7014306" y="3642735"/>
            <a:ext cx="2338387" cy="2833687"/>
          </a:xfrm>
          <a:prstGeom prst="rect">
            <a:avLst/>
          </a:prstGeom>
          <a:ln>
            <a:solidFill>
              <a:schemeClr val="bg1">
                <a:lumMod val="75000"/>
              </a:schemeClr>
            </a:solidFill>
          </a:ln>
        </p:spPr>
      </p:pic>
      <p:pic>
        <p:nvPicPr>
          <p:cNvPr id="12" name="Picture 11">
            <a:extLst>
              <a:ext uri="{FF2B5EF4-FFF2-40B4-BE49-F238E27FC236}">
                <a16:creationId xmlns:a16="http://schemas.microsoft.com/office/drawing/2014/main" id="{F6B35D69-40E5-4A7A-B950-73726891E943}"/>
              </a:ext>
            </a:extLst>
          </p:cNvPr>
          <p:cNvPicPr>
            <a:picLocks noChangeAspect="1"/>
          </p:cNvPicPr>
          <p:nvPr/>
        </p:nvPicPr>
        <p:blipFill>
          <a:blip r:embed="rId6"/>
          <a:stretch>
            <a:fillRect/>
          </a:stretch>
        </p:blipFill>
        <p:spPr>
          <a:xfrm>
            <a:off x="9604465" y="3637720"/>
            <a:ext cx="2201008" cy="2833687"/>
          </a:xfrm>
          <a:prstGeom prst="rect">
            <a:avLst/>
          </a:prstGeom>
          <a:ln>
            <a:solidFill>
              <a:schemeClr val="bg1">
                <a:lumMod val="75000"/>
              </a:schemeClr>
            </a:solidFill>
          </a:ln>
        </p:spPr>
      </p:pic>
    </p:spTree>
    <p:extLst>
      <p:ext uri="{BB962C8B-B14F-4D97-AF65-F5344CB8AC3E}">
        <p14:creationId xmlns:p14="http://schemas.microsoft.com/office/powerpoint/2010/main" val="200369989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D287E2-9CF9-4360-B232-B844FC6CA805}"/>
              </a:ext>
            </a:extLst>
          </p:cNvPr>
          <p:cNvSpPr>
            <a:spLocks noGrp="1"/>
          </p:cNvSpPr>
          <p:nvPr>
            <p:ph type="title"/>
          </p:nvPr>
        </p:nvSpPr>
        <p:spPr/>
        <p:txBody>
          <a:bodyPr/>
          <a:lstStyle/>
          <a:p>
            <a:r>
              <a:rPr lang="en-US" dirty="0"/>
              <a:t>Data:  Capabilities</a:t>
            </a:r>
          </a:p>
        </p:txBody>
      </p:sp>
      <p:graphicFrame>
        <p:nvGraphicFramePr>
          <p:cNvPr id="4" name="Content Placeholder 3">
            <a:extLst>
              <a:ext uri="{FF2B5EF4-FFF2-40B4-BE49-F238E27FC236}">
                <a16:creationId xmlns:a16="http://schemas.microsoft.com/office/drawing/2014/main" id="{F86B31C8-C591-4C77-8FC9-5148B6BC81E3}"/>
              </a:ext>
            </a:extLst>
          </p:cNvPr>
          <p:cNvGraphicFramePr>
            <a:graphicFrameLocks noGrp="1"/>
          </p:cNvGraphicFramePr>
          <p:nvPr>
            <p:ph idx="1"/>
            <p:extLst>
              <p:ext uri="{D42A27DB-BD31-4B8C-83A1-F6EECF244321}">
                <p14:modId xmlns:p14="http://schemas.microsoft.com/office/powerpoint/2010/main" val="2099789913"/>
              </p:ext>
            </p:extLst>
          </p:nvPr>
        </p:nvGraphicFramePr>
        <p:xfrm>
          <a:off x="914805" y="1975803"/>
          <a:ext cx="5772150" cy="1213485"/>
        </p:xfrm>
        <a:graphic>
          <a:graphicData uri="http://schemas.openxmlformats.org/drawingml/2006/table">
            <a:tbl>
              <a:tblPr bandRow="1">
                <a:tableStyleId>{5C22544A-7EE6-4342-B048-85BDC9FD1C3A}</a:tableStyleId>
              </a:tblPr>
              <a:tblGrid>
                <a:gridCol w="5772150">
                  <a:extLst>
                    <a:ext uri="{9D8B030D-6E8A-4147-A177-3AD203B41FA5}">
                      <a16:colId xmlns:a16="http://schemas.microsoft.com/office/drawing/2014/main" val="1350551320"/>
                    </a:ext>
                  </a:extLst>
                </a:gridCol>
              </a:tblGrid>
              <a:tr h="355600">
                <a:tc>
                  <a:txBody>
                    <a:bodyPr/>
                    <a:lstStyle/>
                    <a:p>
                      <a:pPr marL="0" marR="0">
                        <a:lnSpc>
                          <a:spcPct val="107000"/>
                        </a:lnSpc>
                        <a:spcBef>
                          <a:spcPts val="0"/>
                        </a:spcBef>
                        <a:spcAft>
                          <a:spcPts val="800"/>
                        </a:spcAft>
                      </a:pPr>
                      <a:r>
                        <a:rPr lang="en-US" sz="1000">
                          <a:effectLst/>
                        </a:rPr>
                        <a:t>Exhibit 11. Heat Map, Capability Maturity Model</a:t>
                      </a:r>
                      <a:endParaRPr lang="en-US" sz="1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ctr"/>
                </a:tc>
                <a:extLst>
                  <a:ext uri="{0D108BD9-81ED-4DB2-BD59-A6C34878D82A}">
                    <a16:rowId xmlns:a16="http://schemas.microsoft.com/office/drawing/2014/main" val="1452951930"/>
                  </a:ext>
                </a:extLst>
              </a:tr>
              <a:tr h="857885">
                <a:tc>
                  <a:txBody>
                    <a:bodyPr/>
                    <a:lstStyle/>
                    <a:p>
                      <a:pPr marL="0" marR="0">
                        <a:lnSpc>
                          <a:spcPct val="107000"/>
                        </a:lnSpc>
                        <a:spcBef>
                          <a:spcPts val="0"/>
                        </a:spcBef>
                        <a:spcAft>
                          <a:spcPts val="800"/>
                        </a:spcAft>
                      </a:pPr>
                      <a:endParaRPr lang="en-US" sz="900" dirty="0">
                        <a:effectLst/>
                        <a:latin typeface="Gill Sans MT" panose="020B0502020104020203" pitchFamily="34" charset="0"/>
                        <a:ea typeface="Cabin"/>
                        <a:cs typeface="Calibri" panose="020F0502020204030204" pitchFamily="34" charset="0"/>
                      </a:endParaRPr>
                    </a:p>
                  </a:txBody>
                  <a:tcPr marL="68580" marR="68580" marT="0" marB="0" anchor="ctr"/>
                </a:tc>
                <a:extLst>
                  <a:ext uri="{0D108BD9-81ED-4DB2-BD59-A6C34878D82A}">
                    <a16:rowId xmlns:a16="http://schemas.microsoft.com/office/drawing/2014/main" val="2814806652"/>
                  </a:ext>
                </a:extLst>
              </a:tr>
            </a:tbl>
          </a:graphicData>
        </a:graphic>
      </p:graphicFrame>
      <p:pic>
        <p:nvPicPr>
          <p:cNvPr id="4097" name="Picture 27" descr="A close up of a device&#10;&#10;Description automatically generated">
            <a:extLst>
              <a:ext uri="{FF2B5EF4-FFF2-40B4-BE49-F238E27FC236}">
                <a16:creationId xmlns:a16="http://schemas.microsoft.com/office/drawing/2014/main" id="{20F10D49-44C0-47CA-AE29-BD37188F8ECD}"/>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t="1" r="112" b="-188743"/>
          <a:stretch/>
        </p:blipFill>
        <p:spPr bwMode="auto">
          <a:xfrm>
            <a:off x="914805" y="1976120"/>
            <a:ext cx="5670550" cy="687567"/>
          </a:xfrm>
          <a:prstGeom prst="rect">
            <a:avLst/>
          </a:prstGeom>
          <a:noFill/>
          <a:extLst>
            <a:ext uri="{909E8E84-426E-40DD-AFC4-6F175D3DCCD1}">
              <a14:hiddenFill xmlns:a14="http://schemas.microsoft.com/office/drawing/2010/main">
                <a:solidFill>
                  <a:srgbClr val="FFFFFF"/>
                </a:solidFill>
              </a14:hiddenFill>
            </a:ext>
          </a:extLst>
        </p:spPr>
      </p:pic>
      <p:pic>
        <p:nvPicPr>
          <p:cNvPr id="4098" name="Picture 37" descr="A screenshot of a cell phone&#10;&#10;Description automatically generated">
            <a:extLst>
              <a:ext uri="{FF2B5EF4-FFF2-40B4-BE49-F238E27FC236}">
                <a16:creationId xmlns:a16="http://schemas.microsoft.com/office/drawing/2014/main" id="{BFBA7968-BD48-4562-9AA3-75201F9B621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65605" y="2214245"/>
            <a:ext cx="5670550" cy="2105025"/>
          </a:xfrm>
          <a:prstGeom prst="rect">
            <a:avLst/>
          </a:prstGeom>
          <a:noFill/>
          <a:ln>
            <a:solidFill>
              <a:schemeClr val="bg1">
                <a:lumMod val="50000"/>
              </a:schemeClr>
            </a:solidFill>
          </a:ln>
          <a:extLst>
            <a:ext uri="{909E8E84-426E-40DD-AFC4-6F175D3DCCD1}">
              <a14:hiddenFill xmlns:a14="http://schemas.microsoft.com/office/drawing/2010/main">
                <a:solidFill>
                  <a:srgbClr val="FFFFFF"/>
                </a:solidFill>
              </a14:hiddenFill>
            </a:ext>
          </a:extLst>
        </p:spPr>
      </p:pic>
      <p:pic>
        <p:nvPicPr>
          <p:cNvPr id="6" name="Picture 5">
            <a:extLst>
              <a:ext uri="{FF2B5EF4-FFF2-40B4-BE49-F238E27FC236}">
                <a16:creationId xmlns:a16="http://schemas.microsoft.com/office/drawing/2014/main" id="{D681EBDE-1637-4D0D-AAB7-6210B54C7EA0}"/>
              </a:ext>
            </a:extLst>
          </p:cNvPr>
          <p:cNvPicPr>
            <a:picLocks noChangeAspect="1"/>
          </p:cNvPicPr>
          <p:nvPr/>
        </p:nvPicPr>
        <p:blipFill>
          <a:blip r:embed="rId4"/>
          <a:stretch>
            <a:fillRect/>
          </a:stretch>
        </p:blipFill>
        <p:spPr>
          <a:xfrm>
            <a:off x="6879093" y="1856900"/>
            <a:ext cx="4636215" cy="3756822"/>
          </a:xfrm>
          <a:prstGeom prst="rect">
            <a:avLst/>
          </a:prstGeom>
          <a:ln>
            <a:solidFill>
              <a:schemeClr val="bg1">
                <a:lumMod val="50000"/>
              </a:schemeClr>
            </a:solidFill>
          </a:ln>
        </p:spPr>
      </p:pic>
    </p:spTree>
    <p:extLst>
      <p:ext uri="{BB962C8B-B14F-4D97-AF65-F5344CB8AC3E}">
        <p14:creationId xmlns:p14="http://schemas.microsoft.com/office/powerpoint/2010/main" val="388231916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D561CB3-8225-469B-BDED-48B11A66EB30}"/>
              </a:ext>
            </a:extLst>
          </p:cNvPr>
          <p:cNvSpPr>
            <a:spLocks noGrp="1"/>
          </p:cNvSpPr>
          <p:nvPr>
            <p:ph sz="half" idx="1"/>
          </p:nvPr>
        </p:nvSpPr>
        <p:spPr/>
        <p:txBody>
          <a:bodyPr>
            <a:normAutofit/>
          </a:bodyPr>
          <a:lstStyle/>
          <a:p>
            <a:endParaRPr lang="en-US" dirty="0"/>
          </a:p>
          <a:p>
            <a:pPr lvl="1"/>
            <a:endParaRPr lang="en-US" dirty="0"/>
          </a:p>
          <a:p>
            <a:endParaRPr lang="en-US" dirty="0"/>
          </a:p>
        </p:txBody>
      </p:sp>
      <p:pic>
        <p:nvPicPr>
          <p:cNvPr id="8" name="Content Placeholder 7">
            <a:extLst>
              <a:ext uri="{FF2B5EF4-FFF2-40B4-BE49-F238E27FC236}">
                <a16:creationId xmlns:a16="http://schemas.microsoft.com/office/drawing/2014/main" id="{A89F3490-AC0C-4729-AD75-55C32722DF47}"/>
              </a:ext>
            </a:extLst>
          </p:cNvPr>
          <p:cNvPicPr>
            <a:picLocks noGrp="1" noChangeAspect="1"/>
          </p:cNvPicPr>
          <p:nvPr>
            <p:ph sz="half" idx="2"/>
          </p:nvPr>
        </p:nvPicPr>
        <p:blipFill rotWithShape="1">
          <a:blip r:embed="rId3"/>
          <a:srcRect b="13913"/>
          <a:stretch/>
        </p:blipFill>
        <p:spPr>
          <a:xfrm>
            <a:off x="468914" y="4401569"/>
            <a:ext cx="7071573" cy="2157303"/>
          </a:xfrm>
          <a:prstGeom prst="rect">
            <a:avLst/>
          </a:prstGeom>
          <a:ln>
            <a:solidFill>
              <a:schemeClr val="bg1">
                <a:lumMod val="50000"/>
              </a:schemeClr>
            </a:solidFill>
          </a:ln>
        </p:spPr>
      </p:pic>
      <p:sp>
        <p:nvSpPr>
          <p:cNvPr id="5" name="Title 4">
            <a:extLst>
              <a:ext uri="{FF2B5EF4-FFF2-40B4-BE49-F238E27FC236}">
                <a16:creationId xmlns:a16="http://schemas.microsoft.com/office/drawing/2014/main" id="{8AAFB785-694B-4C07-8958-1B34F67B273A}"/>
              </a:ext>
            </a:extLst>
          </p:cNvPr>
          <p:cNvSpPr>
            <a:spLocks noGrp="1"/>
          </p:cNvSpPr>
          <p:nvPr>
            <p:ph type="title"/>
          </p:nvPr>
        </p:nvSpPr>
        <p:spPr/>
        <p:txBody>
          <a:bodyPr/>
          <a:lstStyle/>
          <a:p>
            <a:r>
              <a:rPr lang="en-US" dirty="0"/>
              <a:t>Data:  Capabilities, Q by Q</a:t>
            </a:r>
          </a:p>
        </p:txBody>
      </p:sp>
      <p:pic>
        <p:nvPicPr>
          <p:cNvPr id="10" name="Picture 9">
            <a:extLst>
              <a:ext uri="{FF2B5EF4-FFF2-40B4-BE49-F238E27FC236}">
                <a16:creationId xmlns:a16="http://schemas.microsoft.com/office/drawing/2014/main" id="{1979B39F-01CC-4EF7-9A72-87E0221DCE37}"/>
              </a:ext>
            </a:extLst>
          </p:cNvPr>
          <p:cNvPicPr>
            <a:picLocks noChangeAspect="1"/>
          </p:cNvPicPr>
          <p:nvPr/>
        </p:nvPicPr>
        <p:blipFill rotWithShape="1">
          <a:blip r:embed="rId4"/>
          <a:srcRect b="7586"/>
          <a:stretch/>
        </p:blipFill>
        <p:spPr>
          <a:xfrm>
            <a:off x="6035221" y="230561"/>
            <a:ext cx="5689155" cy="2698972"/>
          </a:xfrm>
          <a:prstGeom prst="rect">
            <a:avLst/>
          </a:prstGeom>
          <a:solidFill>
            <a:schemeClr val="bg1"/>
          </a:solidFill>
          <a:ln>
            <a:solidFill>
              <a:schemeClr val="bg1">
                <a:lumMod val="50000"/>
              </a:schemeClr>
            </a:solidFill>
          </a:ln>
        </p:spPr>
      </p:pic>
      <p:pic>
        <p:nvPicPr>
          <p:cNvPr id="11" name="Picture 10">
            <a:extLst>
              <a:ext uri="{FF2B5EF4-FFF2-40B4-BE49-F238E27FC236}">
                <a16:creationId xmlns:a16="http://schemas.microsoft.com/office/drawing/2014/main" id="{D7F06FBC-5028-4D9C-98FB-C9EDA8542999}"/>
              </a:ext>
            </a:extLst>
          </p:cNvPr>
          <p:cNvPicPr>
            <a:picLocks noChangeAspect="1"/>
          </p:cNvPicPr>
          <p:nvPr/>
        </p:nvPicPr>
        <p:blipFill rotWithShape="1">
          <a:blip r:embed="rId5"/>
          <a:srcRect l="12316" r="12301" b="11016"/>
          <a:stretch/>
        </p:blipFill>
        <p:spPr>
          <a:xfrm>
            <a:off x="6427039" y="2685252"/>
            <a:ext cx="4481456" cy="2156758"/>
          </a:xfrm>
          <a:prstGeom prst="rect">
            <a:avLst/>
          </a:prstGeom>
          <a:solidFill>
            <a:schemeClr val="bg1"/>
          </a:solidFill>
          <a:ln>
            <a:solidFill>
              <a:schemeClr val="bg1">
                <a:lumMod val="75000"/>
              </a:schemeClr>
            </a:solidFill>
          </a:ln>
        </p:spPr>
      </p:pic>
      <p:pic>
        <p:nvPicPr>
          <p:cNvPr id="13" name="Picture 12">
            <a:extLst>
              <a:ext uri="{FF2B5EF4-FFF2-40B4-BE49-F238E27FC236}">
                <a16:creationId xmlns:a16="http://schemas.microsoft.com/office/drawing/2014/main" id="{83E236D0-9048-4C86-9082-F88790F39217}"/>
              </a:ext>
            </a:extLst>
          </p:cNvPr>
          <p:cNvPicPr>
            <a:picLocks noChangeAspect="1"/>
          </p:cNvPicPr>
          <p:nvPr/>
        </p:nvPicPr>
        <p:blipFill rotWithShape="1">
          <a:blip r:embed="rId6"/>
          <a:srcRect b="8822"/>
          <a:stretch/>
        </p:blipFill>
        <p:spPr>
          <a:xfrm>
            <a:off x="605842" y="1715549"/>
            <a:ext cx="5307921" cy="2484437"/>
          </a:xfrm>
          <a:prstGeom prst="rect">
            <a:avLst/>
          </a:prstGeom>
          <a:solidFill>
            <a:schemeClr val="bg1"/>
          </a:solidFill>
          <a:ln>
            <a:solidFill>
              <a:schemeClr val="bg1">
                <a:lumMod val="75000"/>
              </a:schemeClr>
            </a:solidFill>
          </a:ln>
        </p:spPr>
      </p:pic>
      <p:pic>
        <p:nvPicPr>
          <p:cNvPr id="3" name="Picture 2">
            <a:extLst>
              <a:ext uri="{FF2B5EF4-FFF2-40B4-BE49-F238E27FC236}">
                <a16:creationId xmlns:a16="http://schemas.microsoft.com/office/drawing/2014/main" id="{0429D7E3-B54F-4DAD-AEA2-7A942F857896}"/>
              </a:ext>
            </a:extLst>
          </p:cNvPr>
          <p:cNvPicPr>
            <a:picLocks noChangeAspect="1"/>
          </p:cNvPicPr>
          <p:nvPr/>
        </p:nvPicPr>
        <p:blipFill>
          <a:blip r:embed="rId7"/>
          <a:stretch>
            <a:fillRect/>
          </a:stretch>
        </p:blipFill>
        <p:spPr>
          <a:xfrm>
            <a:off x="7904537" y="4401569"/>
            <a:ext cx="3993783" cy="2225869"/>
          </a:xfrm>
          <a:prstGeom prst="rect">
            <a:avLst/>
          </a:prstGeom>
          <a:ln>
            <a:solidFill>
              <a:schemeClr val="bg1">
                <a:lumMod val="75000"/>
              </a:schemeClr>
            </a:solidFill>
          </a:ln>
        </p:spPr>
      </p:pic>
    </p:spTree>
    <p:extLst>
      <p:ext uri="{BB962C8B-B14F-4D97-AF65-F5344CB8AC3E}">
        <p14:creationId xmlns:p14="http://schemas.microsoft.com/office/powerpoint/2010/main" val="200535848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BC1745C2-FCB0-4F64-BE0D-E18C9C630AA8}"/>
              </a:ext>
            </a:extLst>
          </p:cNvPr>
          <p:cNvSpPr>
            <a:spLocks noGrp="1"/>
          </p:cNvSpPr>
          <p:nvPr>
            <p:ph type="title"/>
          </p:nvPr>
        </p:nvSpPr>
        <p:spPr/>
        <p:txBody>
          <a:bodyPr/>
          <a:lstStyle/>
          <a:p>
            <a:r>
              <a:rPr lang="en-US" dirty="0"/>
              <a:t>Objective</a:t>
            </a:r>
          </a:p>
        </p:txBody>
      </p:sp>
      <p:sp>
        <p:nvSpPr>
          <p:cNvPr id="2" name="Content Placeholder 1">
            <a:extLst>
              <a:ext uri="{FF2B5EF4-FFF2-40B4-BE49-F238E27FC236}">
                <a16:creationId xmlns:a16="http://schemas.microsoft.com/office/drawing/2014/main" id="{8B858CD4-8AC3-44E9-A7CD-17A660153FFE}"/>
              </a:ext>
            </a:extLst>
          </p:cNvPr>
          <p:cNvSpPr>
            <a:spLocks noGrp="1"/>
          </p:cNvSpPr>
          <p:nvPr>
            <p:ph idx="1"/>
          </p:nvPr>
        </p:nvSpPr>
        <p:spPr/>
        <p:txBody>
          <a:bodyPr>
            <a:normAutofit/>
          </a:bodyPr>
          <a:lstStyle/>
          <a:p>
            <a:r>
              <a:rPr lang="en-US" sz="2400" dirty="0"/>
              <a:t>Present how the NSCA 2.0 has been used in other countries to assess supply chain and inform strategic decision-making </a:t>
            </a:r>
          </a:p>
          <a:p>
            <a:r>
              <a:rPr lang="en-US" sz="2400" dirty="0"/>
              <a:t>Briefly review the type of data collected and informational outputs from the assessment</a:t>
            </a:r>
          </a:p>
          <a:p>
            <a:r>
              <a:rPr lang="en-US" sz="2400" dirty="0"/>
              <a:t>Establish the types of questions that the NSCA answers for policymakers and supply chain professionals (</a:t>
            </a:r>
            <a:r>
              <a:rPr lang="en-US" sz="2400" i="1" u="sng" dirty="0"/>
              <a:t>and</a:t>
            </a:r>
            <a:r>
              <a:rPr lang="en-US" sz="2400" dirty="0"/>
              <a:t> what questions it does not)</a:t>
            </a:r>
          </a:p>
          <a:p>
            <a:r>
              <a:rPr lang="en-US" sz="2400" dirty="0"/>
              <a:t>Begin to consider how an NSCA might answer questions of import in countries of interest among workshop participants</a:t>
            </a:r>
          </a:p>
        </p:txBody>
      </p:sp>
    </p:spTree>
    <p:extLst>
      <p:ext uri="{BB962C8B-B14F-4D97-AF65-F5344CB8AC3E}">
        <p14:creationId xmlns:p14="http://schemas.microsoft.com/office/powerpoint/2010/main" val="15988439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D287E2-9CF9-4360-B232-B844FC6CA805}"/>
              </a:ext>
            </a:extLst>
          </p:cNvPr>
          <p:cNvSpPr>
            <a:spLocks noGrp="1"/>
          </p:cNvSpPr>
          <p:nvPr>
            <p:ph type="title"/>
          </p:nvPr>
        </p:nvSpPr>
        <p:spPr/>
        <p:txBody>
          <a:bodyPr/>
          <a:lstStyle/>
          <a:p>
            <a:r>
              <a:rPr lang="en-US" dirty="0"/>
              <a:t>Data:  Performance</a:t>
            </a:r>
          </a:p>
        </p:txBody>
      </p:sp>
      <p:sp>
        <p:nvSpPr>
          <p:cNvPr id="9" name="Content Placeholder 2">
            <a:extLst>
              <a:ext uri="{FF2B5EF4-FFF2-40B4-BE49-F238E27FC236}">
                <a16:creationId xmlns:a16="http://schemas.microsoft.com/office/drawing/2014/main" id="{8E2A56CB-FC13-4B18-BEA4-CBFFDBE8F9A9}"/>
              </a:ext>
            </a:extLst>
          </p:cNvPr>
          <p:cNvSpPr txBox="1">
            <a:spLocks/>
          </p:cNvSpPr>
          <p:nvPr/>
        </p:nvSpPr>
        <p:spPr>
          <a:xfrm>
            <a:off x="914805" y="1834008"/>
            <a:ext cx="10965180" cy="4878799"/>
          </a:xfrm>
          <a:prstGeom prst="rect">
            <a:avLst/>
          </a:prstGeom>
        </p:spPr>
        <p:txBody>
          <a:bodyPr vert="horz" lIns="91440" tIns="45720" rIns="91440" bIns="45720" numCol="2" rtlCol="0">
            <a:normAutofit fontScale="40000" lnSpcReduction="20000"/>
          </a:bodyPr>
          <a:lstStyle>
            <a:lvl1pPr marL="228600" indent="-228600" algn="l" defTabSz="914400" rtl="0" eaLnBrk="1" latinLnBrk="0" hangingPunct="1">
              <a:lnSpc>
                <a:spcPct val="100000"/>
              </a:lnSpc>
              <a:spcBef>
                <a:spcPts val="1200"/>
              </a:spcBef>
              <a:buClr>
                <a:srgbClr val="6C6463"/>
              </a:buClr>
              <a:buFont typeface="Arial" panose="020B0604020202020204" pitchFamily="34" charset="0"/>
              <a:buChar char="•"/>
              <a:defRPr lang="en-US" sz="2800" kern="1200" dirty="0">
                <a:solidFill>
                  <a:srgbClr val="6C6463"/>
                </a:solidFill>
                <a:latin typeface="+mn-lt"/>
                <a:ea typeface="+mn-ea"/>
                <a:cs typeface="+mn-cs"/>
              </a:defRPr>
            </a:lvl1pPr>
            <a:lvl2pPr marL="571500" indent="-342900" algn="l" defTabSz="914400" rtl="0" eaLnBrk="1" latinLnBrk="0" hangingPunct="1">
              <a:lnSpc>
                <a:spcPct val="100000"/>
              </a:lnSpc>
              <a:spcBef>
                <a:spcPts val="300"/>
              </a:spcBef>
              <a:buClr>
                <a:srgbClr val="6C6463"/>
              </a:buClr>
              <a:buSzPct val="80000"/>
              <a:buFont typeface="Courier New" panose="02070309020205020404" pitchFamily="49" charset="0"/>
              <a:buChar char="o"/>
              <a:defRPr lang="en-US" sz="2400" kern="1200" dirty="0" smtClean="0">
                <a:solidFill>
                  <a:srgbClr val="6C6463"/>
                </a:solidFill>
                <a:latin typeface="+mn-lt"/>
                <a:ea typeface="+mn-ea"/>
                <a:cs typeface="+mn-cs"/>
              </a:defRPr>
            </a:lvl2pPr>
            <a:lvl3pPr marL="1143000" indent="-228600" algn="l" defTabSz="914400" rtl="0" eaLnBrk="1" latinLnBrk="0" hangingPunct="1">
              <a:lnSpc>
                <a:spcPct val="100000"/>
              </a:lnSpc>
              <a:spcBef>
                <a:spcPts val="300"/>
              </a:spcBef>
              <a:buClr>
                <a:srgbClr val="6C6463"/>
              </a:buClr>
              <a:buFont typeface="Gill Sans MT" panose="020B0502020104020203" pitchFamily="34" charset="0"/>
              <a:buChar char="–"/>
              <a:defRPr sz="2000" kern="1200">
                <a:solidFill>
                  <a:srgbClr val="6C6463"/>
                </a:solidFill>
                <a:latin typeface="+mn-lt"/>
                <a:ea typeface="+mn-ea"/>
                <a:cs typeface="+mn-cs"/>
              </a:defRPr>
            </a:lvl3pPr>
            <a:lvl4pPr marL="1600200" indent="-228600" algn="l" defTabSz="914400" rtl="0" eaLnBrk="1" latinLnBrk="0" hangingPunct="1">
              <a:lnSpc>
                <a:spcPct val="100000"/>
              </a:lnSpc>
              <a:spcBef>
                <a:spcPts val="300"/>
              </a:spcBef>
              <a:buClr>
                <a:srgbClr val="6C6463"/>
              </a:buClr>
              <a:buFont typeface="Arial" panose="020B0604020202020204" pitchFamily="34" charset="0"/>
              <a:buChar char="•"/>
              <a:defRPr sz="1800" kern="1200">
                <a:solidFill>
                  <a:srgbClr val="6C6463"/>
                </a:solidFill>
                <a:latin typeface="+mn-lt"/>
                <a:ea typeface="+mn-ea"/>
                <a:cs typeface="+mn-cs"/>
              </a:defRPr>
            </a:lvl4pPr>
            <a:lvl5pPr marL="2057400" indent="-228600" algn="l" defTabSz="914400" rtl="0" eaLnBrk="1" latinLnBrk="0" hangingPunct="1">
              <a:lnSpc>
                <a:spcPct val="100000"/>
              </a:lnSpc>
              <a:spcBef>
                <a:spcPts val="300"/>
              </a:spcBef>
              <a:buClr>
                <a:srgbClr val="6C6463"/>
              </a:buClr>
              <a:buFont typeface="Arial" panose="020B0604020202020204" pitchFamily="34" charset="0"/>
              <a:buChar char="•"/>
              <a:defRPr sz="1800" kern="1200">
                <a:solidFill>
                  <a:srgbClr val="6C6463"/>
                </a:solidFill>
                <a:latin typeface="+mn-lt"/>
                <a:ea typeface="+mn-ea"/>
                <a:cs typeface="+mn-cs"/>
              </a:defRPr>
            </a:lvl5pPr>
            <a:lvl6pPr marL="2514600" indent="-228600" algn="l" defTabSz="914400" rtl="0" eaLnBrk="1" latinLnBrk="0" hangingPunct="1">
              <a:lnSpc>
                <a:spcPct val="100000"/>
              </a:lnSpc>
              <a:spcBef>
                <a:spcPts val="300"/>
              </a:spcBef>
              <a:buClr>
                <a:srgbClr val="6C6463"/>
              </a:buClr>
              <a:buFont typeface="Arial" panose="020B0604020202020204" pitchFamily="34" charset="0"/>
              <a:buChar char="•"/>
              <a:defRPr sz="1800" kern="1200">
                <a:solidFill>
                  <a:srgbClr val="6C6463"/>
                </a:solidFill>
                <a:latin typeface="+mn-lt"/>
                <a:ea typeface="+mn-ea"/>
                <a:cs typeface="+mn-cs"/>
              </a:defRPr>
            </a:lvl6pPr>
            <a:lvl7pPr marL="2971800" indent="-228600" algn="l" defTabSz="914400" rtl="0" eaLnBrk="1" latinLnBrk="0" hangingPunct="1">
              <a:lnSpc>
                <a:spcPct val="100000"/>
              </a:lnSpc>
              <a:spcBef>
                <a:spcPts val="300"/>
              </a:spcBef>
              <a:buClr>
                <a:srgbClr val="6C6463"/>
              </a:buClr>
              <a:buFont typeface="Arial" panose="020B0604020202020204" pitchFamily="34" charset="0"/>
              <a:buChar char="•"/>
              <a:defRPr sz="1800" kern="1200">
                <a:solidFill>
                  <a:srgbClr val="6C6463"/>
                </a:solidFill>
                <a:latin typeface="+mn-lt"/>
                <a:ea typeface="+mn-ea"/>
                <a:cs typeface="+mn-cs"/>
              </a:defRPr>
            </a:lvl7pPr>
            <a:lvl8pPr marL="3429000" indent="-228600" algn="l" defTabSz="914400" rtl="0" eaLnBrk="1" latinLnBrk="0" hangingPunct="1">
              <a:lnSpc>
                <a:spcPct val="100000"/>
              </a:lnSpc>
              <a:spcBef>
                <a:spcPts val="300"/>
              </a:spcBef>
              <a:buClr>
                <a:srgbClr val="6C6463"/>
              </a:buClr>
              <a:buFont typeface="Arial" panose="020B0604020202020204" pitchFamily="34" charset="0"/>
              <a:buChar char="•"/>
              <a:defRPr sz="1800" kern="1200">
                <a:solidFill>
                  <a:srgbClr val="6C6463"/>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1200"/>
              </a:spcBef>
              <a:spcAft>
                <a:spcPts val="0"/>
              </a:spcAft>
              <a:buClr>
                <a:srgbClr val="6C6463"/>
              </a:buClr>
              <a:buSzTx/>
              <a:buFont typeface="Arial" panose="020B0604020202020204" pitchFamily="34" charset="0"/>
              <a:buNone/>
              <a:tabLst/>
              <a:defRPr/>
            </a:pPr>
            <a:r>
              <a:rPr kumimoji="0" lang="en-US" sz="4000" b="1" i="0" u="none" strike="noStrike" kern="1200" cap="none" spc="0" normalizeH="0" baseline="0" noProof="0" dirty="0">
                <a:ln>
                  <a:noFill/>
                </a:ln>
                <a:solidFill>
                  <a:srgbClr val="6C6463"/>
                </a:solidFill>
                <a:effectLst/>
                <a:uLnTx/>
                <a:uFillTx/>
                <a:latin typeface="Gill Sans MT"/>
                <a:ea typeface="+mn-ea"/>
                <a:cs typeface="+mn-cs"/>
              </a:rPr>
              <a:t>Forecasting</a:t>
            </a:r>
          </a:p>
          <a:p>
            <a:pPr marL="228600" marR="0" lvl="0" indent="-228600" algn="l" defTabSz="914400" rtl="0" eaLnBrk="1" fontAlgn="auto" latinLnBrk="0" hangingPunct="1">
              <a:lnSpc>
                <a:spcPct val="100000"/>
              </a:lnSpc>
              <a:spcBef>
                <a:spcPts val="1200"/>
              </a:spcBef>
              <a:spcAft>
                <a:spcPts val="0"/>
              </a:spcAft>
              <a:buClr>
                <a:srgbClr val="6C6463"/>
              </a:buClr>
              <a:buSzTx/>
              <a:buFont typeface="Arial" panose="020B0604020202020204" pitchFamily="34" charset="0"/>
              <a:buChar char="•"/>
              <a:tabLst/>
              <a:defRPr/>
            </a:pPr>
            <a:r>
              <a:rPr kumimoji="0" lang="en-US" sz="4000" b="0" i="0" u="none" strike="noStrike" kern="1200" cap="none" spc="0" normalizeH="0" baseline="0" noProof="0" dirty="0">
                <a:ln>
                  <a:noFill/>
                </a:ln>
                <a:solidFill>
                  <a:srgbClr val="6C6463"/>
                </a:solidFill>
                <a:effectLst/>
                <a:uLnTx/>
                <a:uFillTx/>
                <a:latin typeface="Gill Sans MT"/>
                <a:ea typeface="+mn-ea"/>
                <a:cs typeface="+mn-cs"/>
              </a:rPr>
              <a:t>Forecast Accuracy</a:t>
            </a:r>
          </a:p>
          <a:p>
            <a:pPr marL="228600" marR="0" lvl="0" indent="-228600" algn="l" defTabSz="914400" rtl="0" eaLnBrk="1" fontAlgn="auto" latinLnBrk="0" hangingPunct="1">
              <a:lnSpc>
                <a:spcPct val="100000"/>
              </a:lnSpc>
              <a:spcBef>
                <a:spcPts val="1200"/>
              </a:spcBef>
              <a:spcAft>
                <a:spcPts val="0"/>
              </a:spcAft>
              <a:buClr>
                <a:srgbClr val="6C6463"/>
              </a:buClr>
              <a:buSzTx/>
              <a:buFont typeface="Arial" panose="020B0604020202020204" pitchFamily="34" charset="0"/>
              <a:buChar char="•"/>
              <a:tabLst/>
              <a:defRPr/>
            </a:pPr>
            <a:r>
              <a:rPr kumimoji="0" lang="en-US" sz="4000" b="0" i="0" u="none" strike="noStrike" kern="1200" cap="none" spc="0" normalizeH="0" baseline="0" noProof="0" dirty="0">
                <a:ln>
                  <a:noFill/>
                </a:ln>
                <a:solidFill>
                  <a:srgbClr val="6C6463"/>
                </a:solidFill>
                <a:effectLst/>
                <a:uLnTx/>
                <a:uFillTx/>
                <a:latin typeface="Gill Sans MT"/>
                <a:ea typeface="+mn-ea"/>
                <a:cs typeface="+mn-cs"/>
              </a:rPr>
              <a:t>Source of Funds</a:t>
            </a:r>
          </a:p>
          <a:p>
            <a:pPr marL="228600" marR="0" lvl="0" indent="-228600" algn="l" defTabSz="914400" rtl="0" eaLnBrk="1" fontAlgn="auto" latinLnBrk="0" hangingPunct="1">
              <a:lnSpc>
                <a:spcPct val="100000"/>
              </a:lnSpc>
              <a:spcBef>
                <a:spcPts val="1200"/>
              </a:spcBef>
              <a:spcAft>
                <a:spcPts val="0"/>
              </a:spcAft>
              <a:buClr>
                <a:srgbClr val="6C6463"/>
              </a:buClr>
              <a:buSzTx/>
              <a:buFont typeface="Arial" panose="020B0604020202020204" pitchFamily="34" charset="0"/>
              <a:buChar char="•"/>
              <a:tabLst/>
              <a:defRPr/>
            </a:pPr>
            <a:r>
              <a:rPr kumimoji="0" lang="en-US" sz="4000" b="0" i="0" u="none" strike="noStrike" kern="1200" cap="none" spc="0" normalizeH="0" baseline="0" noProof="0" dirty="0">
                <a:ln>
                  <a:noFill/>
                </a:ln>
                <a:solidFill>
                  <a:srgbClr val="6C6463"/>
                </a:solidFill>
                <a:effectLst/>
                <a:uLnTx/>
                <a:uFillTx/>
                <a:latin typeface="Gill Sans MT"/>
                <a:ea typeface="+mn-ea"/>
                <a:cs typeface="+mn-cs"/>
              </a:rPr>
              <a:t>Supply Plan Accuracy</a:t>
            </a:r>
          </a:p>
          <a:p>
            <a:pPr marL="0" marR="0" lvl="0" indent="0" algn="l" defTabSz="914400" rtl="0" eaLnBrk="1" fontAlgn="auto" latinLnBrk="0" hangingPunct="1">
              <a:lnSpc>
                <a:spcPct val="100000"/>
              </a:lnSpc>
              <a:spcBef>
                <a:spcPts val="1200"/>
              </a:spcBef>
              <a:spcAft>
                <a:spcPts val="0"/>
              </a:spcAft>
              <a:buClr>
                <a:srgbClr val="6C6463"/>
              </a:buClr>
              <a:buSzTx/>
              <a:buFont typeface="Arial" panose="020B0604020202020204" pitchFamily="34" charset="0"/>
              <a:buNone/>
              <a:tabLst/>
              <a:defRPr/>
            </a:pPr>
            <a:r>
              <a:rPr kumimoji="0" lang="en-US" sz="4000" b="1" i="0" u="none" strike="noStrike" kern="1200" cap="none" spc="0" normalizeH="0" baseline="0" noProof="0" dirty="0">
                <a:ln>
                  <a:noFill/>
                </a:ln>
                <a:solidFill>
                  <a:srgbClr val="6C6463"/>
                </a:solidFill>
                <a:effectLst/>
                <a:uLnTx/>
                <a:uFillTx/>
                <a:latin typeface="Gill Sans MT"/>
                <a:ea typeface="+mn-ea"/>
                <a:cs typeface="+mn-cs"/>
              </a:rPr>
              <a:t>Procurement</a:t>
            </a:r>
          </a:p>
          <a:p>
            <a:pPr marL="228600" marR="0" lvl="0" indent="-228600" algn="l" defTabSz="914400" rtl="0" eaLnBrk="1" fontAlgn="auto" latinLnBrk="0" hangingPunct="1">
              <a:lnSpc>
                <a:spcPct val="100000"/>
              </a:lnSpc>
              <a:spcBef>
                <a:spcPts val="1200"/>
              </a:spcBef>
              <a:spcAft>
                <a:spcPts val="0"/>
              </a:spcAft>
              <a:buClr>
                <a:srgbClr val="6C6463"/>
              </a:buClr>
              <a:buSzTx/>
              <a:buFont typeface="Arial" panose="020B0604020202020204" pitchFamily="34" charset="0"/>
              <a:buChar char="•"/>
              <a:tabLst/>
              <a:defRPr/>
            </a:pPr>
            <a:r>
              <a:rPr kumimoji="0" lang="en-US" sz="4000" b="0" i="0" u="none" strike="noStrike" kern="1200" cap="none" spc="0" normalizeH="0" baseline="0" noProof="0" dirty="0">
                <a:ln>
                  <a:noFill/>
                </a:ln>
                <a:solidFill>
                  <a:srgbClr val="6C6463"/>
                </a:solidFill>
                <a:effectLst/>
                <a:uLnTx/>
                <a:uFillTx/>
                <a:latin typeface="Gill Sans MT"/>
                <a:ea typeface="+mn-ea"/>
                <a:cs typeface="+mn-cs"/>
              </a:rPr>
              <a:t>Supplier Order Fulfillment Rate</a:t>
            </a:r>
          </a:p>
          <a:p>
            <a:pPr marL="228600" marR="0" lvl="0" indent="-228600" algn="l" defTabSz="914400" rtl="0" eaLnBrk="1" fontAlgn="auto" latinLnBrk="0" hangingPunct="1">
              <a:lnSpc>
                <a:spcPct val="100000"/>
              </a:lnSpc>
              <a:spcBef>
                <a:spcPts val="1200"/>
              </a:spcBef>
              <a:spcAft>
                <a:spcPts val="0"/>
              </a:spcAft>
              <a:buClr>
                <a:srgbClr val="6C6463"/>
              </a:buClr>
              <a:buSzTx/>
              <a:buFont typeface="Arial" panose="020B0604020202020204" pitchFamily="34" charset="0"/>
              <a:buChar char="•"/>
              <a:tabLst/>
              <a:defRPr/>
            </a:pPr>
            <a:r>
              <a:rPr kumimoji="0" lang="en-US" sz="4000" b="0" i="0" u="none" strike="noStrike" kern="1200" cap="none" spc="0" normalizeH="0" baseline="0" noProof="0" dirty="0">
                <a:ln>
                  <a:noFill/>
                </a:ln>
                <a:solidFill>
                  <a:srgbClr val="6C6463"/>
                </a:solidFill>
                <a:effectLst/>
                <a:uLnTx/>
                <a:uFillTx/>
                <a:latin typeface="Gill Sans MT"/>
                <a:ea typeface="+mn-ea"/>
                <a:cs typeface="+mn-cs"/>
              </a:rPr>
              <a:t>Supplier on Time Delivery Rate</a:t>
            </a:r>
          </a:p>
          <a:p>
            <a:pPr marL="228600" marR="0" lvl="0" indent="-228600" algn="l" defTabSz="914400" rtl="0" eaLnBrk="1" fontAlgn="auto" latinLnBrk="0" hangingPunct="1">
              <a:lnSpc>
                <a:spcPct val="100000"/>
              </a:lnSpc>
              <a:spcBef>
                <a:spcPts val="1200"/>
              </a:spcBef>
              <a:spcAft>
                <a:spcPts val="0"/>
              </a:spcAft>
              <a:buClr>
                <a:srgbClr val="6C6463"/>
              </a:buClr>
              <a:buSzTx/>
              <a:buFont typeface="Arial" panose="020B0604020202020204" pitchFamily="34" charset="0"/>
              <a:buChar char="•"/>
              <a:tabLst/>
              <a:defRPr/>
            </a:pPr>
            <a:r>
              <a:rPr kumimoji="0" lang="en-US" sz="4000" b="0" i="0" u="none" strike="noStrike" kern="1200" cap="none" spc="0" normalizeH="0" baseline="0" noProof="0" dirty="0">
                <a:ln>
                  <a:noFill/>
                </a:ln>
                <a:solidFill>
                  <a:srgbClr val="6C6463"/>
                </a:solidFill>
                <a:effectLst/>
                <a:uLnTx/>
                <a:uFillTx/>
                <a:latin typeface="Gill Sans MT"/>
                <a:ea typeface="+mn-ea"/>
                <a:cs typeface="+mn-cs"/>
              </a:rPr>
              <a:t>International Reference Price Paid</a:t>
            </a:r>
          </a:p>
          <a:p>
            <a:pPr marL="228600" marR="0" lvl="0" indent="-228600" algn="l" defTabSz="914400" rtl="0" eaLnBrk="1" fontAlgn="auto" latinLnBrk="0" hangingPunct="1">
              <a:lnSpc>
                <a:spcPct val="100000"/>
              </a:lnSpc>
              <a:spcBef>
                <a:spcPts val="1200"/>
              </a:spcBef>
              <a:spcAft>
                <a:spcPts val="0"/>
              </a:spcAft>
              <a:buClr>
                <a:srgbClr val="6C6463"/>
              </a:buClr>
              <a:buSzTx/>
              <a:buFont typeface="Arial" panose="020B0604020202020204" pitchFamily="34" charset="0"/>
              <a:buChar char="•"/>
              <a:tabLst/>
              <a:defRPr/>
            </a:pPr>
            <a:r>
              <a:rPr kumimoji="0" lang="en-US" sz="4000" b="0" i="0" u="none" strike="noStrike" kern="1200" cap="none" spc="0" normalizeH="0" baseline="0" noProof="0" dirty="0">
                <a:ln>
                  <a:noFill/>
                </a:ln>
                <a:solidFill>
                  <a:srgbClr val="6C6463"/>
                </a:solidFill>
                <a:effectLst/>
                <a:uLnTx/>
                <a:uFillTx/>
                <a:latin typeface="Gill Sans MT"/>
                <a:ea typeface="+mn-ea"/>
                <a:cs typeface="+mn-cs"/>
              </a:rPr>
              <a:t>Procurement Methods Employed</a:t>
            </a:r>
          </a:p>
          <a:p>
            <a:pPr marL="228600" marR="0" lvl="0" indent="-228600" algn="l" defTabSz="914400" rtl="0" eaLnBrk="1" fontAlgn="auto" latinLnBrk="0" hangingPunct="1">
              <a:lnSpc>
                <a:spcPct val="100000"/>
              </a:lnSpc>
              <a:spcBef>
                <a:spcPts val="1200"/>
              </a:spcBef>
              <a:spcAft>
                <a:spcPts val="0"/>
              </a:spcAft>
              <a:buClr>
                <a:srgbClr val="6C6463"/>
              </a:buClr>
              <a:buSzTx/>
              <a:buFont typeface="Arial" panose="020B0604020202020204" pitchFamily="34" charset="0"/>
              <a:buChar char="•"/>
              <a:tabLst/>
              <a:defRPr/>
            </a:pPr>
            <a:r>
              <a:rPr kumimoji="0" lang="en-US" sz="4000" b="0" i="0" u="none" strike="noStrike" kern="1200" cap="none" spc="0" normalizeH="0" baseline="0" noProof="0" dirty="0">
                <a:ln>
                  <a:noFill/>
                </a:ln>
                <a:solidFill>
                  <a:srgbClr val="6C6463"/>
                </a:solidFill>
                <a:effectLst/>
                <a:uLnTx/>
                <a:uFillTx/>
                <a:latin typeface="Gill Sans MT"/>
                <a:ea typeface="+mn-ea"/>
                <a:cs typeface="+mn-cs"/>
              </a:rPr>
              <a:t>Custom Clearance Time</a:t>
            </a:r>
          </a:p>
          <a:p>
            <a:pPr marL="0" marR="0" lvl="0" indent="0" algn="l" defTabSz="914400" rtl="0" eaLnBrk="1" fontAlgn="auto" latinLnBrk="0" hangingPunct="1">
              <a:lnSpc>
                <a:spcPct val="100000"/>
              </a:lnSpc>
              <a:spcBef>
                <a:spcPts val="1200"/>
              </a:spcBef>
              <a:spcAft>
                <a:spcPts val="0"/>
              </a:spcAft>
              <a:buClr>
                <a:srgbClr val="6C6463"/>
              </a:buClr>
              <a:buSzTx/>
              <a:buFont typeface="Arial" panose="020B0604020202020204" pitchFamily="34" charset="0"/>
              <a:buNone/>
              <a:tabLst/>
              <a:defRPr/>
            </a:pPr>
            <a:r>
              <a:rPr kumimoji="0" lang="en-US" sz="4000" b="1" i="0" u="none" strike="noStrike" kern="1200" cap="none" spc="0" normalizeH="0" baseline="0" noProof="0" dirty="0">
                <a:ln>
                  <a:noFill/>
                </a:ln>
                <a:solidFill>
                  <a:srgbClr val="6C6463"/>
                </a:solidFill>
                <a:effectLst/>
                <a:uLnTx/>
                <a:uFillTx/>
                <a:latin typeface="Gill Sans MT"/>
                <a:ea typeface="+mn-ea"/>
                <a:cs typeface="+mn-cs"/>
              </a:rPr>
              <a:t>HR</a:t>
            </a:r>
          </a:p>
          <a:p>
            <a:pPr marL="228600" marR="0" lvl="0" indent="-228600" algn="l" defTabSz="914400" rtl="0" eaLnBrk="1" fontAlgn="auto" latinLnBrk="0" hangingPunct="1">
              <a:lnSpc>
                <a:spcPct val="100000"/>
              </a:lnSpc>
              <a:spcBef>
                <a:spcPts val="1200"/>
              </a:spcBef>
              <a:spcAft>
                <a:spcPts val="0"/>
              </a:spcAft>
              <a:buClr>
                <a:srgbClr val="6C6463"/>
              </a:buClr>
              <a:buSzTx/>
              <a:buFont typeface="Arial" panose="020B0604020202020204" pitchFamily="34" charset="0"/>
              <a:buChar char="•"/>
              <a:tabLst/>
              <a:defRPr/>
            </a:pPr>
            <a:r>
              <a:rPr kumimoji="0" lang="en-US" sz="4000" b="0" i="0" u="none" strike="noStrike" kern="1200" cap="none" spc="0" normalizeH="0" baseline="0" noProof="0" dirty="0">
                <a:ln>
                  <a:noFill/>
                </a:ln>
                <a:solidFill>
                  <a:srgbClr val="6C6463"/>
                </a:solidFill>
                <a:effectLst/>
                <a:uLnTx/>
                <a:uFillTx/>
                <a:latin typeface="Gill Sans MT"/>
                <a:ea typeface="+mn-ea"/>
                <a:cs typeface="+mn-cs"/>
              </a:rPr>
              <a:t>Staff turnover rate</a:t>
            </a:r>
          </a:p>
          <a:p>
            <a:pPr marL="0" marR="0" lvl="0" indent="0" algn="l" defTabSz="914400" rtl="0" eaLnBrk="1" fontAlgn="auto" latinLnBrk="0" hangingPunct="1">
              <a:lnSpc>
                <a:spcPct val="100000"/>
              </a:lnSpc>
              <a:spcBef>
                <a:spcPts val="1200"/>
              </a:spcBef>
              <a:spcAft>
                <a:spcPts val="0"/>
              </a:spcAft>
              <a:buClr>
                <a:srgbClr val="6C6463"/>
              </a:buClr>
              <a:buSzTx/>
              <a:buFont typeface="Arial" panose="020B0604020202020204" pitchFamily="34" charset="0"/>
              <a:buNone/>
              <a:tabLst/>
              <a:defRPr/>
            </a:pPr>
            <a:r>
              <a:rPr kumimoji="0" lang="en-US" sz="4000" b="1" i="0" u="none" strike="noStrike" kern="1200" cap="none" spc="0" normalizeH="0" baseline="0" noProof="0" dirty="0">
                <a:ln>
                  <a:noFill/>
                </a:ln>
                <a:solidFill>
                  <a:srgbClr val="6C6463"/>
                </a:solidFill>
                <a:effectLst/>
                <a:uLnTx/>
                <a:uFillTx/>
                <a:latin typeface="Gill Sans MT"/>
                <a:ea typeface="+mn-ea"/>
                <a:cs typeface="+mn-cs"/>
              </a:rPr>
              <a:t>Data and information</a:t>
            </a:r>
          </a:p>
          <a:p>
            <a:pPr marL="228600" marR="0" lvl="0" indent="-228600" algn="l" defTabSz="914400" rtl="0" eaLnBrk="1" fontAlgn="auto" latinLnBrk="0" hangingPunct="1">
              <a:lnSpc>
                <a:spcPct val="100000"/>
              </a:lnSpc>
              <a:spcBef>
                <a:spcPts val="1200"/>
              </a:spcBef>
              <a:spcAft>
                <a:spcPts val="0"/>
              </a:spcAft>
              <a:buClr>
                <a:srgbClr val="6C6463"/>
              </a:buClr>
              <a:buSzTx/>
              <a:buFont typeface="Arial" panose="020B0604020202020204" pitchFamily="34" charset="0"/>
              <a:buChar char="•"/>
              <a:tabLst/>
              <a:defRPr/>
            </a:pPr>
            <a:r>
              <a:rPr kumimoji="0" lang="en-US" sz="4000" b="0" i="0" u="none" strike="noStrike" kern="1200" cap="none" spc="0" normalizeH="0" baseline="0" noProof="0" dirty="0">
                <a:ln>
                  <a:noFill/>
                </a:ln>
                <a:solidFill>
                  <a:srgbClr val="6C6463"/>
                </a:solidFill>
                <a:effectLst/>
                <a:uLnTx/>
                <a:uFillTx/>
                <a:latin typeface="Gill Sans MT"/>
                <a:ea typeface="+mn-ea"/>
                <a:cs typeface="+mn-cs"/>
              </a:rPr>
              <a:t>Facility Reporting Rates On-Time</a:t>
            </a:r>
          </a:p>
          <a:p>
            <a:pPr marL="0" marR="0" lvl="0" indent="0" algn="l" defTabSz="914400" rtl="0" eaLnBrk="1" fontAlgn="auto" latinLnBrk="0" hangingPunct="1">
              <a:lnSpc>
                <a:spcPct val="100000"/>
              </a:lnSpc>
              <a:spcBef>
                <a:spcPts val="1200"/>
              </a:spcBef>
              <a:spcAft>
                <a:spcPts val="0"/>
              </a:spcAft>
              <a:buClr>
                <a:srgbClr val="6C6463"/>
              </a:buClr>
              <a:buSzTx/>
              <a:buFont typeface="Arial" panose="020B0604020202020204" pitchFamily="34" charset="0"/>
              <a:buNone/>
              <a:tabLst/>
              <a:defRPr/>
            </a:pPr>
            <a:r>
              <a:rPr kumimoji="0" lang="en-US" sz="4000" b="1" i="0" u="none" strike="noStrike" kern="1200" cap="none" spc="0" normalizeH="0" baseline="0" noProof="0" dirty="0">
                <a:ln>
                  <a:noFill/>
                </a:ln>
                <a:solidFill>
                  <a:srgbClr val="6C6463"/>
                </a:solidFill>
                <a:effectLst/>
                <a:uLnTx/>
                <a:uFillTx/>
                <a:latin typeface="Gill Sans MT"/>
                <a:ea typeface="+mn-ea"/>
                <a:cs typeface="+mn-cs"/>
              </a:rPr>
              <a:t>Warehousing &amp; Inventory Management</a:t>
            </a:r>
          </a:p>
          <a:p>
            <a:pPr marL="228600" marR="0" lvl="0" indent="-228600" algn="l" defTabSz="914400" rtl="0" eaLnBrk="1" fontAlgn="auto" latinLnBrk="0" hangingPunct="1">
              <a:lnSpc>
                <a:spcPct val="100000"/>
              </a:lnSpc>
              <a:spcBef>
                <a:spcPts val="1200"/>
              </a:spcBef>
              <a:spcAft>
                <a:spcPts val="0"/>
              </a:spcAft>
              <a:buClr>
                <a:srgbClr val="6C6463"/>
              </a:buClr>
              <a:buSzTx/>
              <a:buFont typeface="Arial" panose="020B0604020202020204" pitchFamily="34" charset="0"/>
              <a:buChar char="•"/>
              <a:tabLst/>
              <a:defRPr/>
            </a:pPr>
            <a:r>
              <a:rPr kumimoji="0" lang="en-US" sz="4000" b="0" i="0" u="none" strike="noStrike" kern="1200" cap="none" spc="0" normalizeH="0" baseline="0" noProof="0" dirty="0">
                <a:ln>
                  <a:noFill/>
                </a:ln>
                <a:solidFill>
                  <a:srgbClr val="6C6463"/>
                </a:solidFill>
                <a:effectLst/>
                <a:uLnTx/>
                <a:uFillTx/>
                <a:latin typeface="Gill Sans MT"/>
                <a:ea typeface="+mn-ea"/>
                <a:cs typeface="+mn-cs"/>
              </a:rPr>
              <a:t>Stocked According to Plan</a:t>
            </a:r>
          </a:p>
          <a:p>
            <a:pPr marL="228600" marR="0" lvl="0" indent="-228600" algn="l" defTabSz="914400" rtl="0" eaLnBrk="1" fontAlgn="auto" latinLnBrk="0" hangingPunct="1">
              <a:lnSpc>
                <a:spcPct val="100000"/>
              </a:lnSpc>
              <a:spcBef>
                <a:spcPts val="1200"/>
              </a:spcBef>
              <a:spcAft>
                <a:spcPts val="0"/>
              </a:spcAft>
              <a:buClr>
                <a:srgbClr val="6C6463"/>
              </a:buClr>
              <a:buSzTx/>
              <a:buFont typeface="Arial" panose="020B0604020202020204" pitchFamily="34" charset="0"/>
              <a:buChar char="•"/>
              <a:tabLst/>
              <a:defRPr/>
            </a:pPr>
            <a:r>
              <a:rPr kumimoji="0" lang="en-US" sz="4000" b="0" i="0" u="none" strike="noStrike" kern="1200" cap="none" spc="0" normalizeH="0" baseline="0" noProof="0" dirty="0">
                <a:ln>
                  <a:noFill/>
                </a:ln>
                <a:solidFill>
                  <a:srgbClr val="6C6463"/>
                </a:solidFill>
                <a:effectLst/>
                <a:uLnTx/>
                <a:uFillTx/>
                <a:latin typeface="Gill Sans MT"/>
                <a:ea typeface="+mn-ea"/>
                <a:cs typeface="+mn-cs"/>
              </a:rPr>
              <a:t>Stockout Rate</a:t>
            </a:r>
          </a:p>
          <a:p>
            <a:pPr marL="228600" marR="0" lvl="0" indent="-228600" algn="l" defTabSz="914400" rtl="0" eaLnBrk="1" fontAlgn="auto" latinLnBrk="0" hangingPunct="1">
              <a:lnSpc>
                <a:spcPct val="100000"/>
              </a:lnSpc>
              <a:spcBef>
                <a:spcPts val="1200"/>
              </a:spcBef>
              <a:spcAft>
                <a:spcPts val="0"/>
              </a:spcAft>
              <a:buClr>
                <a:srgbClr val="6C6463"/>
              </a:buClr>
              <a:buSzTx/>
              <a:buFont typeface="Arial" panose="020B0604020202020204" pitchFamily="34" charset="0"/>
              <a:buChar char="•"/>
              <a:tabLst/>
              <a:defRPr/>
            </a:pPr>
            <a:r>
              <a:rPr kumimoji="0" lang="en-US" sz="4000" b="0" i="0" u="none" strike="noStrike" kern="1200" cap="none" spc="0" normalizeH="0" baseline="0" noProof="0" dirty="0">
                <a:ln>
                  <a:noFill/>
                </a:ln>
                <a:solidFill>
                  <a:srgbClr val="6C6463"/>
                </a:solidFill>
                <a:effectLst/>
                <a:uLnTx/>
                <a:uFillTx/>
                <a:latin typeface="Gill Sans MT"/>
                <a:ea typeface="+mn-ea"/>
                <a:cs typeface="+mn-cs"/>
              </a:rPr>
              <a:t>Stock Accuracy</a:t>
            </a:r>
          </a:p>
          <a:p>
            <a:pPr marL="228600" marR="0" lvl="0" indent="-228600" algn="l" defTabSz="914400" rtl="0" eaLnBrk="1" fontAlgn="auto" latinLnBrk="0" hangingPunct="1">
              <a:lnSpc>
                <a:spcPct val="100000"/>
              </a:lnSpc>
              <a:spcBef>
                <a:spcPts val="1200"/>
              </a:spcBef>
              <a:spcAft>
                <a:spcPts val="0"/>
              </a:spcAft>
              <a:buClr>
                <a:srgbClr val="6C6463"/>
              </a:buClr>
              <a:buSzTx/>
              <a:buFont typeface="Arial" panose="020B0604020202020204" pitchFamily="34" charset="0"/>
              <a:buChar char="•"/>
              <a:tabLst/>
              <a:defRPr/>
            </a:pPr>
            <a:r>
              <a:rPr kumimoji="0" lang="en-US" sz="4000" b="0" i="0" u="none" strike="noStrike" kern="1200" cap="none" spc="0" normalizeH="0" baseline="0" noProof="0" dirty="0">
                <a:ln>
                  <a:noFill/>
                </a:ln>
                <a:solidFill>
                  <a:srgbClr val="6C6463"/>
                </a:solidFill>
                <a:effectLst/>
                <a:uLnTx/>
                <a:uFillTx/>
                <a:latin typeface="Gill Sans MT"/>
                <a:ea typeface="+mn-ea"/>
                <a:cs typeface="+mn-cs"/>
              </a:rPr>
              <a:t>Order Fill Rate</a:t>
            </a:r>
          </a:p>
          <a:p>
            <a:pPr marL="228600" marR="0" lvl="0" indent="-228600" algn="l" defTabSz="914400" rtl="0" eaLnBrk="1" fontAlgn="auto" latinLnBrk="0" hangingPunct="1">
              <a:lnSpc>
                <a:spcPct val="100000"/>
              </a:lnSpc>
              <a:spcBef>
                <a:spcPts val="1200"/>
              </a:spcBef>
              <a:spcAft>
                <a:spcPts val="0"/>
              </a:spcAft>
              <a:buClr>
                <a:srgbClr val="6C6463"/>
              </a:buClr>
              <a:buSzTx/>
              <a:buFont typeface="Arial" panose="020B0604020202020204" pitchFamily="34" charset="0"/>
              <a:buChar char="•"/>
              <a:tabLst/>
              <a:defRPr/>
            </a:pPr>
            <a:r>
              <a:rPr kumimoji="0" lang="en-US" sz="4000" b="0" i="0" u="none" strike="noStrike" kern="1200" cap="none" spc="0" normalizeH="0" baseline="0" noProof="0" dirty="0">
                <a:ln>
                  <a:noFill/>
                </a:ln>
                <a:solidFill>
                  <a:srgbClr val="6C6463"/>
                </a:solidFill>
                <a:effectLst/>
                <a:uLnTx/>
                <a:uFillTx/>
                <a:latin typeface="Gill Sans MT"/>
                <a:ea typeface="+mn-ea"/>
                <a:cs typeface="+mn-cs"/>
              </a:rPr>
              <a:t>Wastage from damage, theft, and expiry</a:t>
            </a:r>
          </a:p>
          <a:p>
            <a:pPr marL="228600" marR="0" lvl="0" indent="-228600" algn="l" defTabSz="914400" rtl="0" eaLnBrk="1" fontAlgn="auto" latinLnBrk="0" hangingPunct="1">
              <a:lnSpc>
                <a:spcPct val="100000"/>
              </a:lnSpc>
              <a:spcBef>
                <a:spcPts val="1200"/>
              </a:spcBef>
              <a:spcAft>
                <a:spcPts val="0"/>
              </a:spcAft>
              <a:buClr>
                <a:srgbClr val="6C6463"/>
              </a:buClr>
              <a:buSzTx/>
              <a:buFont typeface="Arial" panose="020B0604020202020204" pitchFamily="34" charset="0"/>
              <a:buChar char="•"/>
              <a:tabLst/>
              <a:defRPr/>
            </a:pPr>
            <a:r>
              <a:rPr kumimoji="0" lang="en-US" sz="4000" b="0" i="0" u="none" strike="noStrike" kern="1200" cap="none" spc="0" normalizeH="0" baseline="0" noProof="0" dirty="0">
                <a:ln>
                  <a:noFill/>
                </a:ln>
                <a:solidFill>
                  <a:srgbClr val="6C6463"/>
                </a:solidFill>
                <a:effectLst/>
                <a:uLnTx/>
                <a:uFillTx/>
                <a:latin typeface="Gill Sans MT"/>
                <a:ea typeface="+mn-ea"/>
                <a:cs typeface="+mn-cs"/>
              </a:rPr>
              <a:t>Cost of warehousing operations</a:t>
            </a:r>
          </a:p>
          <a:p>
            <a:pPr marL="228600" marR="0" lvl="0" indent="-228600" algn="l" defTabSz="914400" rtl="0" eaLnBrk="1" fontAlgn="auto" latinLnBrk="0" hangingPunct="1">
              <a:lnSpc>
                <a:spcPct val="100000"/>
              </a:lnSpc>
              <a:spcBef>
                <a:spcPts val="1200"/>
              </a:spcBef>
              <a:spcAft>
                <a:spcPts val="0"/>
              </a:spcAft>
              <a:buClr>
                <a:srgbClr val="6C6463"/>
              </a:buClr>
              <a:buSzTx/>
              <a:buFont typeface="Arial" panose="020B0604020202020204" pitchFamily="34" charset="0"/>
              <a:buChar char="•"/>
              <a:tabLst/>
              <a:defRPr/>
            </a:pPr>
            <a:r>
              <a:rPr kumimoji="0" lang="en-US" sz="4000" b="0" i="0" u="none" strike="noStrike" kern="1200" cap="none" spc="0" normalizeH="0" baseline="0" noProof="0" dirty="0">
                <a:ln>
                  <a:noFill/>
                </a:ln>
                <a:solidFill>
                  <a:srgbClr val="6C6463"/>
                </a:solidFill>
                <a:effectLst/>
                <a:uLnTx/>
                <a:uFillTx/>
                <a:latin typeface="Gill Sans MT"/>
                <a:ea typeface="+mn-ea"/>
                <a:cs typeface="+mn-cs"/>
              </a:rPr>
              <a:t>Stock turn per annum</a:t>
            </a:r>
          </a:p>
          <a:p>
            <a:pPr marL="228600" marR="0" lvl="0" indent="-228600" algn="l" defTabSz="914400" rtl="0" eaLnBrk="1" fontAlgn="auto" latinLnBrk="0" hangingPunct="1">
              <a:lnSpc>
                <a:spcPct val="100000"/>
              </a:lnSpc>
              <a:spcBef>
                <a:spcPts val="1200"/>
              </a:spcBef>
              <a:spcAft>
                <a:spcPts val="0"/>
              </a:spcAft>
              <a:buClr>
                <a:srgbClr val="6C6463"/>
              </a:buClr>
              <a:buSzTx/>
              <a:buFont typeface="Arial" panose="020B0604020202020204" pitchFamily="34" charset="0"/>
              <a:buChar char="•"/>
              <a:tabLst/>
              <a:defRPr/>
            </a:pPr>
            <a:r>
              <a:rPr kumimoji="0" lang="en-US" sz="4000" b="0" i="0" u="none" strike="noStrike" kern="1200" cap="none" spc="0" normalizeH="0" baseline="0" noProof="0" dirty="0">
                <a:ln>
                  <a:noFill/>
                </a:ln>
                <a:solidFill>
                  <a:srgbClr val="6C6463"/>
                </a:solidFill>
                <a:effectLst/>
                <a:uLnTx/>
                <a:uFillTx/>
                <a:latin typeface="Gill Sans MT"/>
                <a:ea typeface="+mn-ea"/>
                <a:cs typeface="+mn-cs"/>
              </a:rPr>
              <a:t>Cost of distribution operation</a:t>
            </a:r>
          </a:p>
          <a:p>
            <a:pPr marL="0" marR="0" lvl="0" indent="0" algn="l" defTabSz="914400" rtl="0" eaLnBrk="1" fontAlgn="auto" latinLnBrk="0" hangingPunct="1">
              <a:lnSpc>
                <a:spcPct val="100000"/>
              </a:lnSpc>
              <a:spcBef>
                <a:spcPts val="1200"/>
              </a:spcBef>
              <a:spcAft>
                <a:spcPts val="0"/>
              </a:spcAft>
              <a:buClr>
                <a:srgbClr val="6C6463"/>
              </a:buClr>
              <a:buSzTx/>
              <a:buFont typeface="Arial" panose="020B0604020202020204" pitchFamily="34" charset="0"/>
              <a:buNone/>
              <a:tabLst/>
              <a:defRPr/>
            </a:pPr>
            <a:r>
              <a:rPr kumimoji="0" lang="en-US" sz="4000" b="1" i="0" u="none" strike="noStrike" kern="1200" cap="none" spc="0" normalizeH="0" baseline="0" noProof="0" dirty="0">
                <a:ln>
                  <a:noFill/>
                </a:ln>
                <a:solidFill>
                  <a:srgbClr val="6C6463"/>
                </a:solidFill>
                <a:effectLst/>
                <a:uLnTx/>
                <a:uFillTx/>
                <a:latin typeface="Gill Sans MT"/>
                <a:ea typeface="+mn-ea"/>
                <a:cs typeface="+mn-cs"/>
              </a:rPr>
              <a:t>Distribution</a:t>
            </a:r>
          </a:p>
          <a:p>
            <a:pPr marL="228600" marR="0" lvl="0" indent="-228600" algn="l" defTabSz="914400" rtl="0" eaLnBrk="1" fontAlgn="auto" latinLnBrk="0" hangingPunct="1">
              <a:lnSpc>
                <a:spcPct val="100000"/>
              </a:lnSpc>
              <a:spcBef>
                <a:spcPts val="1200"/>
              </a:spcBef>
              <a:spcAft>
                <a:spcPts val="0"/>
              </a:spcAft>
              <a:buClr>
                <a:srgbClr val="6C6463"/>
              </a:buClr>
              <a:buSzTx/>
              <a:buFont typeface="Arial" panose="020B0604020202020204" pitchFamily="34" charset="0"/>
              <a:buChar char="•"/>
              <a:tabLst/>
              <a:defRPr/>
            </a:pPr>
            <a:r>
              <a:rPr kumimoji="0" lang="en-US" sz="4000" b="0" i="0" u="none" strike="noStrike" kern="1200" cap="none" spc="0" normalizeH="0" baseline="0" noProof="0" dirty="0">
                <a:ln>
                  <a:noFill/>
                </a:ln>
                <a:solidFill>
                  <a:srgbClr val="6C6463"/>
                </a:solidFill>
                <a:effectLst/>
                <a:uLnTx/>
                <a:uFillTx/>
                <a:latin typeface="Gill Sans MT"/>
                <a:ea typeface="+mn-ea"/>
                <a:cs typeface="+mn-cs"/>
              </a:rPr>
              <a:t>On-time Delivery to Facility</a:t>
            </a:r>
          </a:p>
          <a:p>
            <a:pPr marL="228600" marR="0" lvl="0" indent="-228600" algn="l" defTabSz="914400" rtl="0" eaLnBrk="1" fontAlgn="auto" latinLnBrk="0" hangingPunct="1">
              <a:lnSpc>
                <a:spcPct val="100000"/>
              </a:lnSpc>
              <a:spcBef>
                <a:spcPts val="1200"/>
              </a:spcBef>
              <a:spcAft>
                <a:spcPts val="0"/>
              </a:spcAft>
              <a:buClr>
                <a:srgbClr val="6C6463"/>
              </a:buClr>
              <a:buSzTx/>
              <a:buFont typeface="Arial" panose="020B0604020202020204" pitchFamily="34" charset="0"/>
              <a:buChar char="•"/>
              <a:tabLst/>
              <a:defRPr/>
            </a:pPr>
            <a:r>
              <a:rPr kumimoji="0" lang="en-US" sz="4000" b="0" i="0" u="none" strike="noStrike" kern="1200" cap="none" spc="0" normalizeH="0" baseline="0" noProof="0" dirty="0">
                <a:ln>
                  <a:noFill/>
                </a:ln>
                <a:solidFill>
                  <a:srgbClr val="6C6463"/>
                </a:solidFill>
                <a:effectLst/>
                <a:uLnTx/>
                <a:uFillTx/>
                <a:latin typeface="Gill Sans MT"/>
                <a:ea typeface="+mn-ea"/>
                <a:cs typeface="+mn-cs"/>
              </a:rPr>
              <a:t>% of orders placed as emergency orders</a:t>
            </a:r>
          </a:p>
          <a:p>
            <a:pPr marL="228600" marR="0" lvl="0" indent="-228600" algn="l" defTabSz="914400" rtl="0" eaLnBrk="1" fontAlgn="auto" latinLnBrk="0" hangingPunct="1">
              <a:lnSpc>
                <a:spcPct val="100000"/>
              </a:lnSpc>
              <a:spcBef>
                <a:spcPts val="1200"/>
              </a:spcBef>
              <a:spcAft>
                <a:spcPts val="0"/>
              </a:spcAft>
              <a:buClr>
                <a:srgbClr val="6C6463"/>
              </a:buClr>
              <a:buSzTx/>
              <a:buFont typeface="Arial" panose="020B0604020202020204" pitchFamily="34" charset="0"/>
              <a:buChar char="•"/>
              <a:tabLst/>
              <a:defRPr/>
            </a:pPr>
            <a:endParaRPr kumimoji="0" lang="en-US" sz="2800" b="0" i="0" u="none" strike="noStrike" kern="1200" cap="none" spc="0" normalizeH="0" baseline="0" noProof="0" dirty="0">
              <a:ln>
                <a:noFill/>
              </a:ln>
              <a:solidFill>
                <a:srgbClr val="6C6463"/>
              </a:solidFill>
              <a:effectLst/>
              <a:uLnTx/>
              <a:uFillTx/>
              <a:latin typeface="Gill Sans MT"/>
              <a:ea typeface="+mn-ea"/>
              <a:cs typeface="+mn-cs"/>
            </a:endParaRPr>
          </a:p>
          <a:p>
            <a:pPr marL="228600" marR="0" lvl="0" indent="-228600" algn="l" defTabSz="914400" rtl="0" eaLnBrk="1" fontAlgn="auto" latinLnBrk="0" hangingPunct="1">
              <a:lnSpc>
                <a:spcPct val="100000"/>
              </a:lnSpc>
              <a:spcBef>
                <a:spcPts val="1200"/>
              </a:spcBef>
              <a:spcAft>
                <a:spcPts val="0"/>
              </a:spcAft>
              <a:buClr>
                <a:srgbClr val="6C6463"/>
              </a:buClr>
              <a:buSzTx/>
              <a:buFont typeface="Arial" panose="020B0604020202020204" pitchFamily="34" charset="0"/>
              <a:buChar char="•"/>
              <a:tabLst/>
              <a:defRPr/>
            </a:pPr>
            <a:endParaRPr kumimoji="0" lang="en-US" sz="2800" b="0" i="0" u="none" strike="noStrike" kern="1200" cap="none" spc="0" normalizeH="0" baseline="0" noProof="0" dirty="0">
              <a:ln>
                <a:noFill/>
              </a:ln>
              <a:solidFill>
                <a:srgbClr val="6C6463"/>
              </a:solidFill>
              <a:effectLst/>
              <a:uLnTx/>
              <a:uFillTx/>
              <a:latin typeface="Gill Sans MT"/>
              <a:ea typeface="+mn-ea"/>
              <a:cs typeface="+mn-cs"/>
            </a:endParaRPr>
          </a:p>
        </p:txBody>
      </p:sp>
      <p:sp>
        <p:nvSpPr>
          <p:cNvPr id="13" name="Oval Callout 39">
            <a:extLst>
              <a:ext uri="{FF2B5EF4-FFF2-40B4-BE49-F238E27FC236}">
                <a16:creationId xmlns:a16="http://schemas.microsoft.com/office/drawing/2014/main" id="{11B36345-2B8C-4913-92D1-056CB0807569}"/>
              </a:ext>
            </a:extLst>
          </p:cNvPr>
          <p:cNvSpPr/>
          <p:nvPr/>
        </p:nvSpPr>
        <p:spPr>
          <a:xfrm>
            <a:off x="9260114" y="178763"/>
            <a:ext cx="2537841" cy="1335205"/>
          </a:xfrm>
          <a:prstGeom prst="wedgeEllipseCallout">
            <a:avLst>
              <a:gd name="adj1" fmla="val -55180"/>
              <a:gd name="adj2" fmla="val 42959"/>
            </a:avLst>
          </a:prstGeom>
          <a:solidFill>
            <a:srgbClr val="6C6463"/>
          </a:solidFill>
          <a:ln w="12700" cap="flat" cmpd="sng" algn="ctr">
            <a:solidFill>
              <a:srgbClr val="6C6463">
                <a:shade val="50000"/>
              </a:srgbClr>
            </a:solid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dirty="0">
                <a:ln>
                  <a:noFill/>
                </a:ln>
                <a:solidFill>
                  <a:srgbClr val="FFFFFF"/>
                </a:solidFill>
                <a:effectLst/>
                <a:uLnTx/>
                <a:uFillTx/>
                <a:latin typeface="Gill Sans MT"/>
                <a:ea typeface="+mn-ea"/>
                <a:cs typeface="+mn-cs"/>
              </a:rPr>
              <a:t>How is the supply chain actually performing?</a:t>
            </a:r>
          </a:p>
        </p:txBody>
      </p:sp>
    </p:spTree>
    <p:extLst>
      <p:ext uri="{BB962C8B-B14F-4D97-AF65-F5344CB8AC3E}">
        <p14:creationId xmlns:p14="http://schemas.microsoft.com/office/powerpoint/2010/main" val="349909324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a:extLst>
              <a:ext uri="{FF2B5EF4-FFF2-40B4-BE49-F238E27FC236}">
                <a16:creationId xmlns:a16="http://schemas.microsoft.com/office/drawing/2014/main" id="{F7067C06-E076-4368-9238-0BBF9C6CDDA6}"/>
              </a:ext>
            </a:extLst>
          </p:cNvPr>
          <p:cNvSpPr>
            <a:spLocks noGrp="1"/>
          </p:cNvSpPr>
          <p:nvPr>
            <p:ph sz="half" idx="1"/>
          </p:nvPr>
        </p:nvSpPr>
        <p:spPr>
          <a:xfrm>
            <a:off x="914805" y="2324195"/>
            <a:ext cx="4815435" cy="4027393"/>
          </a:xfrm>
        </p:spPr>
        <p:txBody>
          <a:bodyPr>
            <a:normAutofit lnSpcReduction="10000"/>
          </a:bodyPr>
          <a:lstStyle/>
          <a:p>
            <a:r>
              <a:rPr lang="en-US" dirty="0">
                <a:sym typeface="Wingdings 3" panose="05040102010807070707" pitchFamily="18" charset="2"/>
              </a:rPr>
              <a:t>KPI:  Stockout Rates</a:t>
            </a:r>
          </a:p>
          <a:p>
            <a:pPr lvl="1"/>
            <a:r>
              <a:rPr lang="en-US" dirty="0">
                <a:sym typeface="Wingdings 3" panose="05040102010807070707" pitchFamily="18" charset="2"/>
              </a:rPr>
              <a:t>“Any stock out?”</a:t>
            </a:r>
          </a:p>
          <a:p>
            <a:pPr lvl="1"/>
            <a:r>
              <a:rPr lang="en-US" dirty="0">
                <a:sym typeface="Wingdings 3" panose="05040102010807070707" pitchFamily="18" charset="2"/>
              </a:rPr>
              <a:t>“If yes, # of days stocked out”</a:t>
            </a:r>
          </a:p>
          <a:p>
            <a:r>
              <a:rPr lang="en-US" dirty="0">
                <a:sym typeface="Wingdings 3" panose="05040102010807070707" pitchFamily="18" charset="2"/>
              </a:rPr>
              <a:t>KPI:  Stock Accuracy Card</a:t>
            </a:r>
            <a:endParaRPr lang="en-US" dirty="0"/>
          </a:p>
          <a:p>
            <a:pPr lvl="1"/>
            <a:r>
              <a:rPr lang="en-US" dirty="0"/>
              <a:t>`“Is there a stock card available?”</a:t>
            </a:r>
          </a:p>
          <a:p>
            <a:pPr lvl="1"/>
            <a:r>
              <a:rPr lang="en-US" dirty="0"/>
              <a:t>“Is the stock card up to date?”</a:t>
            </a:r>
          </a:p>
          <a:p>
            <a:r>
              <a:rPr lang="en-US" dirty="0">
                <a:sym typeface="Wingdings 3" panose="05040102010807070707" pitchFamily="18" charset="2"/>
              </a:rPr>
              <a:t>KPI:  Wastage</a:t>
            </a:r>
          </a:p>
          <a:p>
            <a:pPr lvl="1"/>
            <a:r>
              <a:rPr lang="en-US" dirty="0">
                <a:sym typeface="Wingdings 3" panose="05040102010807070707" pitchFamily="18" charset="2"/>
              </a:rPr>
              <a:t> </a:t>
            </a:r>
            <a:r>
              <a:rPr lang="en-US" dirty="0"/>
              <a:t>“If any expiry, damage, or loss, specify the amount…”</a:t>
            </a:r>
          </a:p>
          <a:p>
            <a:endParaRPr lang="en-US" dirty="0"/>
          </a:p>
        </p:txBody>
      </p:sp>
      <p:sp>
        <p:nvSpPr>
          <p:cNvPr id="2" name="Title 1">
            <a:extLst>
              <a:ext uri="{FF2B5EF4-FFF2-40B4-BE49-F238E27FC236}">
                <a16:creationId xmlns:a16="http://schemas.microsoft.com/office/drawing/2014/main" id="{F7D287E2-9CF9-4360-B232-B844FC6CA805}"/>
              </a:ext>
            </a:extLst>
          </p:cNvPr>
          <p:cNvSpPr>
            <a:spLocks noGrp="1"/>
          </p:cNvSpPr>
          <p:nvPr>
            <p:ph type="title"/>
          </p:nvPr>
        </p:nvSpPr>
        <p:spPr/>
        <p:txBody>
          <a:bodyPr/>
          <a:lstStyle/>
          <a:p>
            <a:r>
              <a:rPr lang="en-US" dirty="0"/>
              <a:t>Data:  Performance</a:t>
            </a:r>
          </a:p>
        </p:txBody>
      </p:sp>
      <p:sp>
        <p:nvSpPr>
          <p:cNvPr id="11" name="Text Placeholder 5">
            <a:extLst>
              <a:ext uri="{FF2B5EF4-FFF2-40B4-BE49-F238E27FC236}">
                <a16:creationId xmlns:a16="http://schemas.microsoft.com/office/drawing/2014/main" id="{D8910B74-5B77-4F9B-A306-26E5C4163013}"/>
              </a:ext>
            </a:extLst>
          </p:cNvPr>
          <p:cNvSpPr txBox="1">
            <a:spLocks/>
          </p:cNvSpPr>
          <p:nvPr/>
        </p:nvSpPr>
        <p:spPr>
          <a:xfrm>
            <a:off x="875868" y="1684625"/>
            <a:ext cx="4815435" cy="468913"/>
          </a:xfrm>
          <a:prstGeom prst="rect">
            <a:avLst/>
          </a:prstGeom>
        </p:spPr>
        <p:txBody>
          <a:bodyPr vert="horz" lIns="91440" tIns="45720" rIns="91440" bIns="45720" rtlCol="0" anchor="b">
            <a:normAutofit fontScale="70000" lnSpcReduction="20000"/>
          </a:bodyPr>
          <a:lstStyle>
            <a:lvl1pPr marL="0" indent="0" algn="l" defTabSz="914400" rtl="0" eaLnBrk="1" latinLnBrk="0" hangingPunct="1">
              <a:lnSpc>
                <a:spcPct val="100000"/>
              </a:lnSpc>
              <a:spcBef>
                <a:spcPts val="1200"/>
              </a:spcBef>
              <a:buFont typeface="Arial" panose="020B0604020202020204" pitchFamily="34" charset="0"/>
              <a:buNone/>
              <a:defRPr sz="2400" b="1" kern="1200">
                <a:solidFill>
                  <a:srgbClr val="6C6463"/>
                </a:solidFill>
                <a:latin typeface="+mn-lt"/>
                <a:ea typeface="+mn-ea"/>
                <a:cs typeface="+mn-cs"/>
              </a:defRPr>
            </a:lvl1pPr>
            <a:lvl2pPr marL="457200" indent="0" algn="l" defTabSz="914400" rtl="0" eaLnBrk="1" latinLnBrk="0" hangingPunct="1">
              <a:lnSpc>
                <a:spcPct val="100000"/>
              </a:lnSpc>
              <a:spcBef>
                <a:spcPts val="300"/>
              </a:spcBef>
              <a:buSzPct val="80000"/>
              <a:buFont typeface="Courier New" panose="02070309020205020404" pitchFamily="49" charset="0"/>
              <a:buNone/>
              <a:defRPr sz="2000" b="1" kern="1200">
                <a:solidFill>
                  <a:srgbClr val="6C6463"/>
                </a:solidFill>
                <a:latin typeface="+mn-lt"/>
                <a:ea typeface="+mn-ea"/>
                <a:cs typeface="+mn-cs"/>
              </a:defRPr>
            </a:lvl2pPr>
            <a:lvl3pPr marL="914400" indent="0" algn="l" defTabSz="914400" rtl="0" eaLnBrk="1" latinLnBrk="0" hangingPunct="1">
              <a:lnSpc>
                <a:spcPct val="100000"/>
              </a:lnSpc>
              <a:spcBef>
                <a:spcPts val="300"/>
              </a:spcBef>
              <a:buClr>
                <a:srgbClr val="6C6463"/>
              </a:buClr>
              <a:buFont typeface="Gill Sans MT" panose="020B0502020104020203" pitchFamily="34" charset="0"/>
              <a:buNone/>
              <a:defRPr sz="1800" b="1" kern="1200">
                <a:solidFill>
                  <a:srgbClr val="6C6463"/>
                </a:solidFill>
                <a:latin typeface="+mn-lt"/>
                <a:ea typeface="+mn-ea"/>
                <a:cs typeface="+mn-cs"/>
              </a:defRPr>
            </a:lvl3pPr>
            <a:lvl4pPr marL="1371600" indent="0" algn="l" defTabSz="914400" rtl="0" eaLnBrk="1" latinLnBrk="0" hangingPunct="1">
              <a:lnSpc>
                <a:spcPct val="100000"/>
              </a:lnSpc>
              <a:spcBef>
                <a:spcPts val="300"/>
              </a:spcBef>
              <a:buClr>
                <a:srgbClr val="6C6463"/>
              </a:buClr>
              <a:buFont typeface="Arial" panose="020B0604020202020204" pitchFamily="34" charset="0"/>
              <a:buNone/>
              <a:defRPr sz="1600" b="1" kern="1200">
                <a:solidFill>
                  <a:srgbClr val="6C6463"/>
                </a:solidFill>
                <a:latin typeface="+mn-lt"/>
                <a:ea typeface="+mn-ea"/>
                <a:cs typeface="+mn-cs"/>
              </a:defRPr>
            </a:lvl4pPr>
            <a:lvl5pPr marL="1828800" indent="0" algn="l" defTabSz="914400" rtl="0" eaLnBrk="1" latinLnBrk="0" hangingPunct="1">
              <a:lnSpc>
                <a:spcPct val="100000"/>
              </a:lnSpc>
              <a:spcBef>
                <a:spcPts val="300"/>
              </a:spcBef>
              <a:buClr>
                <a:srgbClr val="6C6463"/>
              </a:buClr>
              <a:buFont typeface="Arial" panose="020B0604020202020204" pitchFamily="34" charset="0"/>
              <a:buNone/>
              <a:defRPr sz="1600" b="1" kern="1200">
                <a:solidFill>
                  <a:srgbClr val="6C6463"/>
                </a:solidFill>
                <a:latin typeface="+mn-lt"/>
                <a:ea typeface="+mn-ea"/>
                <a:cs typeface="+mn-cs"/>
              </a:defRPr>
            </a:lvl5pPr>
            <a:lvl6pPr marL="2286000" indent="0" algn="l" defTabSz="914400" rtl="0" eaLnBrk="1" latinLnBrk="0" hangingPunct="1">
              <a:lnSpc>
                <a:spcPct val="100000"/>
              </a:lnSpc>
              <a:spcBef>
                <a:spcPts val="300"/>
              </a:spcBef>
              <a:buClr>
                <a:srgbClr val="6C6463"/>
              </a:buClr>
              <a:buFont typeface="Arial" panose="020B0604020202020204" pitchFamily="34" charset="0"/>
              <a:buNone/>
              <a:defRPr sz="1600" b="1" kern="1200">
                <a:solidFill>
                  <a:srgbClr val="6C6463"/>
                </a:solidFill>
                <a:latin typeface="+mn-lt"/>
                <a:ea typeface="+mn-ea"/>
                <a:cs typeface="+mn-cs"/>
              </a:defRPr>
            </a:lvl6pPr>
            <a:lvl7pPr marL="2743200" indent="0" algn="l" defTabSz="914400" rtl="0" eaLnBrk="1" latinLnBrk="0" hangingPunct="1">
              <a:lnSpc>
                <a:spcPct val="100000"/>
              </a:lnSpc>
              <a:spcBef>
                <a:spcPts val="300"/>
              </a:spcBef>
              <a:buClr>
                <a:srgbClr val="6C6463"/>
              </a:buClr>
              <a:buFont typeface="Arial" panose="020B0604020202020204" pitchFamily="34" charset="0"/>
              <a:buNone/>
              <a:defRPr sz="1600" b="1" kern="1200">
                <a:solidFill>
                  <a:srgbClr val="6C6463"/>
                </a:solidFill>
                <a:latin typeface="+mn-lt"/>
                <a:ea typeface="+mn-ea"/>
                <a:cs typeface="+mn-cs"/>
              </a:defRPr>
            </a:lvl7pPr>
            <a:lvl8pPr marL="3200400" indent="0" algn="l" defTabSz="914400" rtl="0" eaLnBrk="1" latinLnBrk="0" hangingPunct="1">
              <a:lnSpc>
                <a:spcPct val="100000"/>
              </a:lnSpc>
              <a:spcBef>
                <a:spcPts val="300"/>
              </a:spcBef>
              <a:buClr>
                <a:srgbClr val="6C6463"/>
              </a:buClr>
              <a:buFont typeface="Arial" panose="020B0604020202020204" pitchFamily="34" charset="0"/>
              <a:buNone/>
              <a:defRPr sz="1600" b="1" kern="1200">
                <a:solidFill>
                  <a:srgbClr val="6C6463"/>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1200"/>
              </a:spcBef>
              <a:spcAft>
                <a:spcPts val="0"/>
              </a:spcAft>
              <a:buClrTx/>
              <a:buSzTx/>
              <a:buFont typeface="Arial" panose="020B0604020202020204" pitchFamily="34" charset="0"/>
              <a:buNone/>
              <a:tabLst/>
              <a:defRPr/>
            </a:pPr>
            <a:r>
              <a:rPr kumimoji="0" lang="en-US" sz="2400" b="1" i="0" u="none" strike="noStrike" kern="1200" cap="none" spc="0" normalizeH="0" baseline="0" noProof="0" dirty="0">
                <a:ln>
                  <a:noFill/>
                </a:ln>
                <a:solidFill>
                  <a:srgbClr val="6C6463"/>
                </a:solidFill>
                <a:effectLst/>
                <a:uLnTx/>
                <a:uFillTx/>
                <a:latin typeface="Gill Sans MT"/>
                <a:ea typeface="+mn-ea"/>
                <a:cs typeface="+mn-cs"/>
              </a:rPr>
              <a:t>E.g. Warehousing &amp; Inventory Management</a:t>
            </a:r>
          </a:p>
        </p:txBody>
      </p:sp>
      <p:pic>
        <p:nvPicPr>
          <p:cNvPr id="9" name="Picture 8">
            <a:extLst>
              <a:ext uri="{FF2B5EF4-FFF2-40B4-BE49-F238E27FC236}">
                <a16:creationId xmlns:a16="http://schemas.microsoft.com/office/drawing/2014/main" id="{2FF4E289-25CA-4C1A-AC72-7FA941392487}"/>
              </a:ext>
            </a:extLst>
          </p:cNvPr>
          <p:cNvPicPr>
            <a:picLocks noChangeAspect="1"/>
          </p:cNvPicPr>
          <p:nvPr/>
        </p:nvPicPr>
        <p:blipFill rotWithShape="1">
          <a:blip r:embed="rId2"/>
          <a:srcRect b="15326"/>
          <a:stretch/>
        </p:blipFill>
        <p:spPr>
          <a:xfrm>
            <a:off x="5933844" y="442658"/>
            <a:ext cx="5944872" cy="1561818"/>
          </a:xfrm>
          <a:prstGeom prst="rect">
            <a:avLst/>
          </a:prstGeom>
          <a:solidFill>
            <a:schemeClr val="bg1"/>
          </a:solidFill>
          <a:ln>
            <a:solidFill>
              <a:schemeClr val="bg1">
                <a:lumMod val="95000"/>
              </a:schemeClr>
            </a:solidFill>
          </a:ln>
        </p:spPr>
      </p:pic>
      <p:pic>
        <p:nvPicPr>
          <p:cNvPr id="18" name="Picture 17">
            <a:extLst>
              <a:ext uri="{FF2B5EF4-FFF2-40B4-BE49-F238E27FC236}">
                <a16:creationId xmlns:a16="http://schemas.microsoft.com/office/drawing/2014/main" id="{47181749-49BE-4DFE-AACF-D63D43740AB7}"/>
              </a:ext>
            </a:extLst>
          </p:cNvPr>
          <p:cNvPicPr>
            <a:picLocks noChangeAspect="1"/>
          </p:cNvPicPr>
          <p:nvPr/>
        </p:nvPicPr>
        <p:blipFill rotWithShape="1">
          <a:blip r:embed="rId3"/>
          <a:srcRect l="9118" r="9881" b="28745"/>
          <a:stretch/>
        </p:blipFill>
        <p:spPr>
          <a:xfrm>
            <a:off x="6461760" y="2285720"/>
            <a:ext cx="4815435" cy="689729"/>
          </a:xfrm>
          <a:prstGeom prst="rect">
            <a:avLst/>
          </a:prstGeom>
          <a:solidFill>
            <a:schemeClr val="bg1"/>
          </a:solidFill>
          <a:ln>
            <a:solidFill>
              <a:schemeClr val="bg1">
                <a:lumMod val="95000"/>
              </a:schemeClr>
            </a:solidFill>
          </a:ln>
        </p:spPr>
      </p:pic>
      <p:pic>
        <p:nvPicPr>
          <p:cNvPr id="20" name="Picture 19">
            <a:extLst>
              <a:ext uri="{FF2B5EF4-FFF2-40B4-BE49-F238E27FC236}">
                <a16:creationId xmlns:a16="http://schemas.microsoft.com/office/drawing/2014/main" id="{6BE4ED5C-C660-4F14-BE9C-4A79269FE4C8}"/>
              </a:ext>
            </a:extLst>
          </p:cNvPr>
          <p:cNvPicPr>
            <a:picLocks noChangeAspect="1"/>
          </p:cNvPicPr>
          <p:nvPr/>
        </p:nvPicPr>
        <p:blipFill rotWithShape="1">
          <a:blip r:embed="rId4"/>
          <a:srcRect b="6256"/>
          <a:stretch/>
        </p:blipFill>
        <p:spPr>
          <a:xfrm>
            <a:off x="6172768" y="3256693"/>
            <a:ext cx="5393417" cy="3391492"/>
          </a:xfrm>
          <a:prstGeom prst="rect">
            <a:avLst/>
          </a:prstGeom>
          <a:solidFill>
            <a:schemeClr val="bg1"/>
          </a:solidFill>
          <a:ln>
            <a:solidFill>
              <a:schemeClr val="bg1">
                <a:lumMod val="85000"/>
              </a:schemeClr>
            </a:solidFill>
          </a:ln>
        </p:spPr>
      </p:pic>
    </p:spTree>
    <p:extLst>
      <p:ext uri="{BB962C8B-B14F-4D97-AF65-F5344CB8AC3E}">
        <p14:creationId xmlns:p14="http://schemas.microsoft.com/office/powerpoint/2010/main" val="268035833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4E1A2A32-EFB7-468F-B991-93FC05EB9115}"/>
              </a:ext>
            </a:extLst>
          </p:cNvPr>
          <p:cNvSpPr>
            <a:spLocks noGrp="1"/>
          </p:cNvSpPr>
          <p:nvPr>
            <p:ph type="title"/>
          </p:nvPr>
        </p:nvSpPr>
        <p:spPr>
          <a:xfrm>
            <a:off x="914805" y="933168"/>
            <a:ext cx="10363200" cy="580800"/>
          </a:xfrm>
        </p:spPr>
        <p:txBody>
          <a:bodyPr/>
          <a:lstStyle/>
          <a:p>
            <a:r>
              <a:rPr lang="en-US" dirty="0"/>
              <a:t>Combined Analytic Power</a:t>
            </a:r>
          </a:p>
        </p:txBody>
      </p:sp>
      <p:sp>
        <p:nvSpPr>
          <p:cNvPr id="4" name="Content Placeholder 3">
            <a:extLst>
              <a:ext uri="{FF2B5EF4-FFF2-40B4-BE49-F238E27FC236}">
                <a16:creationId xmlns:a16="http://schemas.microsoft.com/office/drawing/2014/main" id="{6B2E1485-E429-4AFB-A3C5-5246EC8BFA3B}"/>
              </a:ext>
            </a:extLst>
          </p:cNvPr>
          <p:cNvSpPr>
            <a:spLocks noGrp="1"/>
          </p:cNvSpPr>
          <p:nvPr>
            <p:ph idx="1"/>
          </p:nvPr>
        </p:nvSpPr>
        <p:spPr>
          <a:xfrm>
            <a:off x="914400" y="1715549"/>
            <a:ext cx="10363200" cy="4233230"/>
          </a:xfrm>
        </p:spPr>
        <p:txBody>
          <a:bodyPr>
            <a:normAutofit lnSpcReduction="10000"/>
          </a:bodyPr>
          <a:lstStyle/>
          <a:p>
            <a:r>
              <a:rPr lang="en-US" dirty="0"/>
              <a:t>Snapshot of strengths/gaps by technical area and by facility type</a:t>
            </a:r>
          </a:p>
          <a:p>
            <a:pPr lvl="1"/>
            <a:r>
              <a:rPr lang="en-US" dirty="0"/>
              <a:t>Identify latent high capabilities</a:t>
            </a:r>
          </a:p>
          <a:p>
            <a:pPr lvl="1"/>
            <a:r>
              <a:rPr lang="en-US" dirty="0"/>
              <a:t>Identify overlooked areas and supply chain risks</a:t>
            </a:r>
          </a:p>
          <a:p>
            <a:pPr lvl="1"/>
            <a:r>
              <a:rPr lang="en-US" dirty="0"/>
              <a:t>Identify bottlenecks</a:t>
            </a:r>
          </a:p>
          <a:p>
            <a:r>
              <a:rPr lang="en-US" dirty="0"/>
              <a:t>Question by question capability information </a:t>
            </a:r>
            <a:r>
              <a:rPr lang="en-US" dirty="0">
                <a:sym typeface="Wingdings" panose="05000000000000000000" pitchFamily="2" charset="2"/>
              </a:rPr>
              <a:t> Dig into the presence, absence, and distribution of specific capabilities</a:t>
            </a:r>
            <a:endParaRPr lang="en-US" dirty="0"/>
          </a:p>
          <a:p>
            <a:r>
              <a:rPr lang="en-US" dirty="0"/>
              <a:t>Performance baseline / tracking against international metrics</a:t>
            </a:r>
          </a:p>
          <a:p>
            <a:r>
              <a:rPr lang="en-US" b="1" dirty="0"/>
              <a:t>Comparing </a:t>
            </a:r>
            <a:r>
              <a:rPr lang="en-US" dirty="0"/>
              <a:t>capability and performance indicators</a:t>
            </a:r>
          </a:p>
          <a:p>
            <a:pPr lvl="1"/>
            <a:r>
              <a:rPr lang="en-US" dirty="0"/>
              <a:t>Identify areas of poor performance given high capabilities (latent opportunity)</a:t>
            </a:r>
          </a:p>
          <a:p>
            <a:pPr lvl="1"/>
            <a:r>
              <a:rPr lang="en-US" dirty="0"/>
              <a:t>Identify areas of great performance given low capabilities (risk to the supply chain)</a:t>
            </a:r>
          </a:p>
          <a:p>
            <a:endParaRPr lang="en-US" dirty="0"/>
          </a:p>
          <a:p>
            <a:pPr lvl="1"/>
            <a:endParaRPr lang="en-US" dirty="0"/>
          </a:p>
          <a:p>
            <a:endParaRPr lang="en-US" dirty="0"/>
          </a:p>
        </p:txBody>
      </p:sp>
    </p:spTree>
    <p:extLst>
      <p:ext uri="{BB962C8B-B14F-4D97-AF65-F5344CB8AC3E}">
        <p14:creationId xmlns:p14="http://schemas.microsoft.com/office/powerpoint/2010/main" val="395163878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00B5AD03-B138-415A-A344-4E1A5A86B87F}"/>
              </a:ext>
            </a:extLst>
          </p:cNvPr>
          <p:cNvSpPr>
            <a:spLocks noGrp="1"/>
          </p:cNvSpPr>
          <p:nvPr>
            <p:ph type="title"/>
          </p:nvPr>
        </p:nvSpPr>
        <p:spPr/>
        <p:txBody>
          <a:bodyPr/>
          <a:lstStyle/>
          <a:p>
            <a:r>
              <a:rPr lang="en-US" dirty="0"/>
              <a:t>Combining Capabilities and Performance</a:t>
            </a:r>
          </a:p>
        </p:txBody>
      </p:sp>
      <p:sp>
        <p:nvSpPr>
          <p:cNvPr id="5" name="Slide Number Placeholder 4">
            <a:extLst>
              <a:ext uri="{FF2B5EF4-FFF2-40B4-BE49-F238E27FC236}">
                <a16:creationId xmlns:a16="http://schemas.microsoft.com/office/drawing/2014/main" id="{650826AA-DF45-4F90-9FEA-9132AE9114EA}"/>
              </a:ext>
            </a:extLst>
          </p:cNvPr>
          <p:cNvSpPr>
            <a:spLocks noGrp="1"/>
          </p:cNvSpPr>
          <p:nvPr>
            <p:ph type="sldNum" sz="quarter" idx="4294967295"/>
          </p:nvPr>
        </p:nvSpPr>
        <p:spPr>
          <a:xfrm>
            <a:off x="11269663" y="6396038"/>
            <a:ext cx="922337" cy="279400"/>
          </a:xfrm>
        </p:spPr>
        <p:txBody>
          <a:bodyPr/>
          <a:lstStyle/>
          <a:p>
            <a:fld id="{35B6E5A0-E4B5-4D69-B89F-7DC6A31D35A3}" type="slidenum">
              <a:rPr lang="en-US" smtClean="0"/>
              <a:t>23</a:t>
            </a:fld>
            <a:endParaRPr lang="en-US"/>
          </a:p>
        </p:txBody>
      </p:sp>
      <p:sp>
        <p:nvSpPr>
          <p:cNvPr id="42" name="Slide Number Placeholder 3">
            <a:extLst>
              <a:ext uri="{FF2B5EF4-FFF2-40B4-BE49-F238E27FC236}">
                <a16:creationId xmlns:a16="http://schemas.microsoft.com/office/drawing/2014/main" id="{33DFB3E6-E491-41B1-AC51-7A785FD3A7A5}"/>
              </a:ext>
            </a:extLst>
          </p:cNvPr>
          <p:cNvSpPr txBox="1">
            <a:spLocks/>
          </p:cNvSpPr>
          <p:nvPr/>
        </p:nvSpPr>
        <p:spPr>
          <a:xfrm>
            <a:off x="267613" y="6390786"/>
            <a:ext cx="2133600" cy="184666"/>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2A61DC93-8257-4C7C-8211-F523C3FF190E}" type="slidenum">
              <a:rPr lang="en-US" smtClean="0"/>
              <a:pPr/>
              <a:t>23</a:t>
            </a:fld>
            <a:endParaRPr lang="en-US"/>
          </a:p>
        </p:txBody>
      </p:sp>
      <p:cxnSp>
        <p:nvCxnSpPr>
          <p:cNvPr id="43" name="Straight Arrow Connector 42">
            <a:extLst>
              <a:ext uri="{FF2B5EF4-FFF2-40B4-BE49-F238E27FC236}">
                <a16:creationId xmlns:a16="http://schemas.microsoft.com/office/drawing/2014/main" id="{B21FEB56-C7DC-4AB8-B163-071C4A8FB250}"/>
              </a:ext>
            </a:extLst>
          </p:cNvPr>
          <p:cNvCxnSpPr>
            <a:cxnSpLocks/>
          </p:cNvCxnSpPr>
          <p:nvPr/>
        </p:nvCxnSpPr>
        <p:spPr>
          <a:xfrm flipV="1">
            <a:off x="2752195" y="5177011"/>
            <a:ext cx="8430155" cy="13213"/>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44" name="Straight Arrow Connector 43">
            <a:extLst>
              <a:ext uri="{FF2B5EF4-FFF2-40B4-BE49-F238E27FC236}">
                <a16:creationId xmlns:a16="http://schemas.microsoft.com/office/drawing/2014/main" id="{0C57B7FE-46B0-488E-98C9-9C62EFFA40E1}"/>
              </a:ext>
            </a:extLst>
          </p:cNvPr>
          <p:cNvCxnSpPr>
            <a:cxnSpLocks/>
          </p:cNvCxnSpPr>
          <p:nvPr/>
        </p:nvCxnSpPr>
        <p:spPr>
          <a:xfrm flipV="1">
            <a:off x="2743257" y="1983474"/>
            <a:ext cx="8938" cy="3212874"/>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45" name="TextBox 44">
            <a:extLst>
              <a:ext uri="{FF2B5EF4-FFF2-40B4-BE49-F238E27FC236}">
                <a16:creationId xmlns:a16="http://schemas.microsoft.com/office/drawing/2014/main" id="{E7EC7221-6ACA-4E4B-BE3D-04DD2A29DF89}"/>
              </a:ext>
            </a:extLst>
          </p:cNvPr>
          <p:cNvSpPr txBox="1"/>
          <p:nvPr/>
        </p:nvSpPr>
        <p:spPr>
          <a:xfrm>
            <a:off x="2278572" y="2335153"/>
            <a:ext cx="492443" cy="2617896"/>
          </a:xfrm>
          <a:prstGeom prst="rect">
            <a:avLst/>
          </a:prstGeom>
          <a:noFill/>
        </p:spPr>
        <p:txBody>
          <a:bodyPr vert="vert270">
            <a:spAutoFit/>
          </a:bodyPr>
          <a:lstStyle/>
          <a:p>
            <a:pPr algn="ctr">
              <a:defRPr/>
            </a:pPr>
            <a:r>
              <a:rPr lang="en-US" sz="2000">
                <a:solidFill>
                  <a:srgbClr val="003366"/>
                </a:solidFill>
              </a:rPr>
              <a:t>Performance</a:t>
            </a:r>
          </a:p>
        </p:txBody>
      </p:sp>
      <p:sp>
        <p:nvSpPr>
          <p:cNvPr id="46" name="TextBox 45">
            <a:extLst>
              <a:ext uri="{FF2B5EF4-FFF2-40B4-BE49-F238E27FC236}">
                <a16:creationId xmlns:a16="http://schemas.microsoft.com/office/drawing/2014/main" id="{2F88A9AF-0E0F-420E-BF7D-82781A8E083B}"/>
              </a:ext>
            </a:extLst>
          </p:cNvPr>
          <p:cNvSpPr txBox="1">
            <a:spLocks noChangeArrowheads="1"/>
          </p:cNvSpPr>
          <p:nvPr/>
        </p:nvSpPr>
        <p:spPr bwMode="auto">
          <a:xfrm>
            <a:off x="5117570" y="5250581"/>
            <a:ext cx="366712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r>
              <a:rPr lang="en-US" sz="1600">
                <a:solidFill>
                  <a:srgbClr val="003366"/>
                </a:solidFill>
              </a:rPr>
              <a:t>Capabilities</a:t>
            </a:r>
          </a:p>
        </p:txBody>
      </p:sp>
      <p:sp>
        <p:nvSpPr>
          <p:cNvPr id="48" name="TextBox 47">
            <a:extLst>
              <a:ext uri="{FF2B5EF4-FFF2-40B4-BE49-F238E27FC236}">
                <a16:creationId xmlns:a16="http://schemas.microsoft.com/office/drawing/2014/main" id="{40E8D7CA-FFAC-4619-AF19-7EAB296F9311}"/>
              </a:ext>
            </a:extLst>
          </p:cNvPr>
          <p:cNvSpPr txBox="1">
            <a:spLocks noChangeArrowheads="1"/>
          </p:cNvSpPr>
          <p:nvPr/>
        </p:nvSpPr>
        <p:spPr bwMode="auto">
          <a:xfrm>
            <a:off x="2183835" y="4933707"/>
            <a:ext cx="634432"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sz="1600">
                <a:solidFill>
                  <a:srgbClr val="003366"/>
                </a:solidFill>
              </a:rPr>
              <a:t>Low</a:t>
            </a:r>
          </a:p>
        </p:txBody>
      </p:sp>
      <p:sp>
        <p:nvSpPr>
          <p:cNvPr id="50" name="TextBox 49">
            <a:extLst>
              <a:ext uri="{FF2B5EF4-FFF2-40B4-BE49-F238E27FC236}">
                <a16:creationId xmlns:a16="http://schemas.microsoft.com/office/drawing/2014/main" id="{A12BA081-79FE-4737-9479-918A1C9785A6}"/>
              </a:ext>
            </a:extLst>
          </p:cNvPr>
          <p:cNvSpPr txBox="1">
            <a:spLocks noChangeArrowheads="1"/>
          </p:cNvSpPr>
          <p:nvPr/>
        </p:nvSpPr>
        <p:spPr bwMode="auto">
          <a:xfrm>
            <a:off x="2203506" y="1665999"/>
            <a:ext cx="935038"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sz="1600">
                <a:solidFill>
                  <a:srgbClr val="003366"/>
                </a:solidFill>
              </a:rPr>
              <a:t>High</a:t>
            </a:r>
          </a:p>
        </p:txBody>
      </p:sp>
      <p:grpSp>
        <p:nvGrpSpPr>
          <p:cNvPr id="83" name="Group 82">
            <a:extLst>
              <a:ext uri="{FF2B5EF4-FFF2-40B4-BE49-F238E27FC236}">
                <a16:creationId xmlns:a16="http://schemas.microsoft.com/office/drawing/2014/main" id="{5AC1F947-3516-447C-BFE2-7ADE0331D667}"/>
              </a:ext>
            </a:extLst>
          </p:cNvPr>
          <p:cNvGrpSpPr/>
          <p:nvPr/>
        </p:nvGrpSpPr>
        <p:grpSpPr>
          <a:xfrm>
            <a:off x="2535655" y="5191894"/>
            <a:ext cx="1024661" cy="569832"/>
            <a:chOff x="2459301" y="5382897"/>
            <a:chExt cx="1024661" cy="569832"/>
          </a:xfrm>
        </p:grpSpPr>
        <p:sp>
          <p:nvSpPr>
            <p:cNvPr id="47" name="TextBox 46">
              <a:extLst>
                <a:ext uri="{FF2B5EF4-FFF2-40B4-BE49-F238E27FC236}">
                  <a16:creationId xmlns:a16="http://schemas.microsoft.com/office/drawing/2014/main" id="{ABCF77C1-13ED-41D2-96CA-74161354E014}"/>
                </a:ext>
              </a:extLst>
            </p:cNvPr>
            <p:cNvSpPr txBox="1">
              <a:spLocks noChangeArrowheads="1"/>
            </p:cNvSpPr>
            <p:nvPr/>
          </p:nvSpPr>
          <p:spPr bwMode="auto">
            <a:xfrm>
              <a:off x="2550512" y="5382897"/>
              <a:ext cx="93345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a:solidFill>
                    <a:srgbClr val="003366"/>
                  </a:solidFill>
                </a:rPr>
                <a:t>Low</a:t>
              </a:r>
              <a:endParaRPr lang="en-US" sz="1600">
                <a:solidFill>
                  <a:srgbClr val="003366"/>
                </a:solidFill>
              </a:endParaRPr>
            </a:p>
          </p:txBody>
        </p:sp>
        <p:sp>
          <p:nvSpPr>
            <p:cNvPr id="51" name="TextBox 50">
              <a:extLst>
                <a:ext uri="{FF2B5EF4-FFF2-40B4-BE49-F238E27FC236}">
                  <a16:creationId xmlns:a16="http://schemas.microsoft.com/office/drawing/2014/main" id="{39EE79D0-9F69-402C-8CB2-7DD660A3E470}"/>
                </a:ext>
              </a:extLst>
            </p:cNvPr>
            <p:cNvSpPr txBox="1">
              <a:spLocks noChangeArrowheads="1"/>
            </p:cNvSpPr>
            <p:nvPr/>
          </p:nvSpPr>
          <p:spPr bwMode="auto">
            <a:xfrm>
              <a:off x="2459301" y="5644952"/>
              <a:ext cx="933451"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sz="1400">
                  <a:solidFill>
                    <a:srgbClr val="003366"/>
                  </a:solidFill>
                </a:rPr>
                <a:t>Minimal</a:t>
              </a:r>
            </a:p>
          </p:txBody>
        </p:sp>
      </p:grpSp>
      <p:grpSp>
        <p:nvGrpSpPr>
          <p:cNvPr id="82" name="Group 81">
            <a:extLst>
              <a:ext uri="{FF2B5EF4-FFF2-40B4-BE49-F238E27FC236}">
                <a16:creationId xmlns:a16="http://schemas.microsoft.com/office/drawing/2014/main" id="{54FA363C-78D6-43D7-907C-03F838065D8C}"/>
              </a:ext>
            </a:extLst>
          </p:cNvPr>
          <p:cNvGrpSpPr/>
          <p:nvPr/>
        </p:nvGrpSpPr>
        <p:grpSpPr>
          <a:xfrm>
            <a:off x="10262801" y="5235022"/>
            <a:ext cx="1436688" cy="588267"/>
            <a:chOff x="6337034" y="5380257"/>
            <a:chExt cx="1436688" cy="588267"/>
          </a:xfrm>
        </p:grpSpPr>
        <p:sp>
          <p:nvSpPr>
            <p:cNvPr id="49" name="TextBox 48">
              <a:extLst>
                <a:ext uri="{FF2B5EF4-FFF2-40B4-BE49-F238E27FC236}">
                  <a16:creationId xmlns:a16="http://schemas.microsoft.com/office/drawing/2014/main" id="{7B678534-E245-4A90-9BBD-53F8813EF047}"/>
                </a:ext>
              </a:extLst>
            </p:cNvPr>
            <p:cNvSpPr txBox="1">
              <a:spLocks noChangeArrowheads="1"/>
            </p:cNvSpPr>
            <p:nvPr/>
          </p:nvSpPr>
          <p:spPr bwMode="auto">
            <a:xfrm>
              <a:off x="6650282" y="5380257"/>
              <a:ext cx="93503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a:solidFill>
                    <a:srgbClr val="003366"/>
                  </a:solidFill>
                </a:rPr>
                <a:t>High</a:t>
              </a:r>
              <a:endParaRPr lang="en-US" sz="1600">
                <a:solidFill>
                  <a:srgbClr val="003366"/>
                </a:solidFill>
              </a:endParaRPr>
            </a:p>
          </p:txBody>
        </p:sp>
        <p:sp>
          <p:nvSpPr>
            <p:cNvPr id="52" name="TextBox 51">
              <a:extLst>
                <a:ext uri="{FF2B5EF4-FFF2-40B4-BE49-F238E27FC236}">
                  <a16:creationId xmlns:a16="http://schemas.microsoft.com/office/drawing/2014/main" id="{A8BA584B-8D90-475B-947F-CC3FDDA945AC}"/>
                </a:ext>
              </a:extLst>
            </p:cNvPr>
            <p:cNvSpPr txBox="1">
              <a:spLocks noChangeArrowheads="1"/>
            </p:cNvSpPr>
            <p:nvPr/>
          </p:nvSpPr>
          <p:spPr bwMode="auto">
            <a:xfrm>
              <a:off x="6337034" y="5662136"/>
              <a:ext cx="1436688" cy="306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r>
                <a:rPr lang="en-US" sz="1400">
                  <a:solidFill>
                    <a:srgbClr val="003366"/>
                  </a:solidFill>
                </a:rPr>
                <a:t>Best Practices</a:t>
              </a:r>
            </a:p>
          </p:txBody>
        </p:sp>
      </p:grpSp>
      <p:sp>
        <p:nvSpPr>
          <p:cNvPr id="53" name="Rectangle 52">
            <a:extLst>
              <a:ext uri="{FF2B5EF4-FFF2-40B4-BE49-F238E27FC236}">
                <a16:creationId xmlns:a16="http://schemas.microsoft.com/office/drawing/2014/main" id="{837A7CB2-32F9-4679-A038-1DED23CBB28D}"/>
              </a:ext>
            </a:extLst>
          </p:cNvPr>
          <p:cNvSpPr/>
          <p:nvPr/>
        </p:nvSpPr>
        <p:spPr>
          <a:xfrm>
            <a:off x="6301392" y="3430695"/>
            <a:ext cx="74613" cy="61912"/>
          </a:xfrm>
          <a:prstGeom prst="rect">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54" name="Rectangle 53">
            <a:extLst>
              <a:ext uri="{FF2B5EF4-FFF2-40B4-BE49-F238E27FC236}">
                <a16:creationId xmlns:a16="http://schemas.microsoft.com/office/drawing/2014/main" id="{ADD7A3AD-BD6D-4A23-9986-7FB1CFDD1946}"/>
              </a:ext>
            </a:extLst>
          </p:cNvPr>
          <p:cNvSpPr/>
          <p:nvPr/>
        </p:nvSpPr>
        <p:spPr>
          <a:xfrm>
            <a:off x="4692120" y="3713849"/>
            <a:ext cx="73025" cy="61912"/>
          </a:xfrm>
          <a:prstGeom prst="rect">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55" name="Rectangle 54">
            <a:extLst>
              <a:ext uri="{FF2B5EF4-FFF2-40B4-BE49-F238E27FC236}">
                <a16:creationId xmlns:a16="http://schemas.microsoft.com/office/drawing/2014/main" id="{ADE21ED4-92DF-4138-B150-B9028E06809C}"/>
              </a:ext>
            </a:extLst>
          </p:cNvPr>
          <p:cNvSpPr/>
          <p:nvPr/>
        </p:nvSpPr>
        <p:spPr>
          <a:xfrm>
            <a:off x="7869103" y="3903862"/>
            <a:ext cx="73025" cy="61912"/>
          </a:xfrm>
          <a:prstGeom prst="rect">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56" name="Rectangle 55">
            <a:extLst>
              <a:ext uri="{FF2B5EF4-FFF2-40B4-BE49-F238E27FC236}">
                <a16:creationId xmlns:a16="http://schemas.microsoft.com/office/drawing/2014/main" id="{CFC156C2-528A-4DAD-92F6-8C900446572E}"/>
              </a:ext>
            </a:extLst>
          </p:cNvPr>
          <p:cNvSpPr/>
          <p:nvPr/>
        </p:nvSpPr>
        <p:spPr>
          <a:xfrm>
            <a:off x="3612620" y="4383774"/>
            <a:ext cx="73025" cy="61912"/>
          </a:xfrm>
          <a:prstGeom prst="rect">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57" name="Rectangle 56">
            <a:extLst>
              <a:ext uri="{FF2B5EF4-FFF2-40B4-BE49-F238E27FC236}">
                <a16:creationId xmlns:a16="http://schemas.microsoft.com/office/drawing/2014/main" id="{078C3A77-D2FF-42AA-B453-111C50ECD97F}"/>
              </a:ext>
            </a:extLst>
          </p:cNvPr>
          <p:cNvSpPr/>
          <p:nvPr/>
        </p:nvSpPr>
        <p:spPr>
          <a:xfrm>
            <a:off x="5868449" y="4393575"/>
            <a:ext cx="74612" cy="63500"/>
          </a:xfrm>
          <a:prstGeom prst="rect">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58" name="Rectangle 57">
            <a:extLst>
              <a:ext uri="{FF2B5EF4-FFF2-40B4-BE49-F238E27FC236}">
                <a16:creationId xmlns:a16="http://schemas.microsoft.com/office/drawing/2014/main" id="{4B211765-0C3A-414D-BFF7-8B262972C628}"/>
              </a:ext>
            </a:extLst>
          </p:cNvPr>
          <p:cNvSpPr/>
          <p:nvPr/>
        </p:nvSpPr>
        <p:spPr>
          <a:xfrm>
            <a:off x="8709712" y="2642709"/>
            <a:ext cx="74613" cy="61913"/>
          </a:xfrm>
          <a:prstGeom prst="rect">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59" name="Arc 38">
            <a:extLst>
              <a:ext uri="{FF2B5EF4-FFF2-40B4-BE49-F238E27FC236}">
                <a16:creationId xmlns:a16="http://schemas.microsoft.com/office/drawing/2014/main" id="{578F13C0-A02E-4407-B36F-C96922953961}"/>
              </a:ext>
            </a:extLst>
          </p:cNvPr>
          <p:cNvSpPr/>
          <p:nvPr/>
        </p:nvSpPr>
        <p:spPr>
          <a:xfrm rot="18310364">
            <a:off x="4560190" y="452589"/>
            <a:ext cx="6009695" cy="6058155"/>
          </a:xfrm>
          <a:custGeom>
            <a:avLst/>
            <a:gdLst>
              <a:gd name="connsiteX0" fmla="*/ 2310733 w 5775471"/>
              <a:gd name="connsiteY0" fmla="*/ 50541 h 5012547"/>
              <a:gd name="connsiteX1" fmla="*/ 5515125 w 5775471"/>
              <a:gd name="connsiteY1" fmla="*/ 1466295 h 5012547"/>
              <a:gd name="connsiteX2" fmla="*/ 2887736 w 5775471"/>
              <a:gd name="connsiteY2" fmla="*/ 2506274 h 5012547"/>
              <a:gd name="connsiteX3" fmla="*/ 2310733 w 5775471"/>
              <a:gd name="connsiteY3" fmla="*/ 50541 h 5012547"/>
              <a:gd name="connsiteX0" fmla="*/ 2310733 w 5775471"/>
              <a:gd name="connsiteY0" fmla="*/ 50541 h 5012547"/>
              <a:gd name="connsiteX1" fmla="*/ 5515125 w 5775471"/>
              <a:gd name="connsiteY1" fmla="*/ 1466295 h 5012547"/>
              <a:gd name="connsiteX0" fmla="*/ 0 w 3649853"/>
              <a:gd name="connsiteY0" fmla="*/ 50766 h 2506499"/>
              <a:gd name="connsiteX1" fmla="*/ 3204392 w 3649853"/>
              <a:gd name="connsiteY1" fmla="*/ 1466520 h 2506499"/>
              <a:gd name="connsiteX2" fmla="*/ 577003 w 3649853"/>
              <a:gd name="connsiteY2" fmla="*/ 2506499 h 2506499"/>
              <a:gd name="connsiteX3" fmla="*/ 0 w 3649853"/>
              <a:gd name="connsiteY3" fmla="*/ 50766 h 2506499"/>
              <a:gd name="connsiteX0" fmla="*/ 0 w 3649853"/>
              <a:gd name="connsiteY0" fmla="*/ 50766 h 2506499"/>
              <a:gd name="connsiteX1" fmla="*/ 3649853 w 3649853"/>
              <a:gd name="connsiteY1" fmla="*/ 2016815 h 2506499"/>
              <a:gd name="connsiteX0" fmla="*/ 1101387 w 4751240"/>
              <a:gd name="connsiteY0" fmla="*/ 154274 h 2610007"/>
              <a:gd name="connsiteX1" fmla="*/ 4305779 w 4751240"/>
              <a:gd name="connsiteY1" fmla="*/ 1570028 h 2610007"/>
              <a:gd name="connsiteX2" fmla="*/ 1678390 w 4751240"/>
              <a:gd name="connsiteY2" fmla="*/ 2610007 h 2610007"/>
              <a:gd name="connsiteX3" fmla="*/ 1101387 w 4751240"/>
              <a:gd name="connsiteY3" fmla="*/ 154274 h 2610007"/>
              <a:gd name="connsiteX0" fmla="*/ 0 w 4751240"/>
              <a:gd name="connsiteY0" fmla="*/ 28113 h 2610007"/>
              <a:gd name="connsiteX1" fmla="*/ 4751240 w 4751240"/>
              <a:gd name="connsiteY1" fmla="*/ 2120323 h 2610007"/>
              <a:gd name="connsiteX0" fmla="*/ 647115 w 4296968"/>
              <a:gd name="connsiteY0" fmla="*/ 79613 h 2535346"/>
              <a:gd name="connsiteX1" fmla="*/ 3851507 w 4296968"/>
              <a:gd name="connsiteY1" fmla="*/ 1495367 h 2535346"/>
              <a:gd name="connsiteX2" fmla="*/ 1224118 w 4296968"/>
              <a:gd name="connsiteY2" fmla="*/ 2535346 h 2535346"/>
              <a:gd name="connsiteX3" fmla="*/ 647115 w 4296968"/>
              <a:gd name="connsiteY3" fmla="*/ 79613 h 2535346"/>
              <a:gd name="connsiteX0" fmla="*/ 0 w 4296968"/>
              <a:gd name="connsiteY0" fmla="*/ 29632 h 2535346"/>
              <a:gd name="connsiteX1" fmla="*/ 4296968 w 4296968"/>
              <a:gd name="connsiteY1" fmla="*/ 2045662 h 2535346"/>
              <a:gd name="connsiteX0" fmla="*/ 647115 w 4296968"/>
              <a:gd name="connsiteY0" fmla="*/ 50767 h 2506500"/>
              <a:gd name="connsiteX1" fmla="*/ 3851507 w 4296968"/>
              <a:gd name="connsiteY1" fmla="*/ 1466521 h 2506500"/>
              <a:gd name="connsiteX2" fmla="*/ 1224118 w 4296968"/>
              <a:gd name="connsiteY2" fmla="*/ 2506500 h 2506500"/>
              <a:gd name="connsiteX3" fmla="*/ 647115 w 4296968"/>
              <a:gd name="connsiteY3" fmla="*/ 50767 h 2506500"/>
              <a:gd name="connsiteX0" fmla="*/ 0 w 4296968"/>
              <a:gd name="connsiteY0" fmla="*/ 786 h 2506500"/>
              <a:gd name="connsiteX1" fmla="*/ 4296968 w 4296968"/>
              <a:gd name="connsiteY1" fmla="*/ 2016816 h 2506500"/>
            </a:gdLst>
            <a:ahLst/>
            <a:cxnLst>
              <a:cxn ang="0">
                <a:pos x="connsiteX0" y="connsiteY0"/>
              </a:cxn>
              <a:cxn ang="0">
                <a:pos x="connsiteX1" y="connsiteY1"/>
              </a:cxn>
            </a:cxnLst>
            <a:rect l="l" t="t" r="r" b="b"/>
            <a:pathLst>
              <a:path w="4296968" h="2506500" stroke="0" extrusionOk="0">
                <a:moveTo>
                  <a:pt x="647115" y="50767"/>
                </a:moveTo>
                <a:cubicBezTo>
                  <a:pt x="1964770" y="-182439"/>
                  <a:pt x="3293492" y="404612"/>
                  <a:pt x="3851507" y="1466521"/>
                </a:cubicBezTo>
                <a:lnTo>
                  <a:pt x="1224118" y="2506500"/>
                </a:lnTo>
                <a:lnTo>
                  <a:pt x="647115" y="50767"/>
                </a:lnTo>
                <a:close/>
              </a:path>
              <a:path w="4296968" h="2506500" fill="none">
                <a:moveTo>
                  <a:pt x="0" y="786"/>
                </a:moveTo>
                <a:cubicBezTo>
                  <a:pt x="1363580" y="98756"/>
                  <a:pt x="3738953" y="954907"/>
                  <a:pt x="4296968" y="2016816"/>
                </a:cubicBezTo>
              </a:path>
            </a:pathLst>
          </a:custGeom>
          <a:ln>
            <a:solidFill>
              <a:schemeClr val="accent2"/>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a:p>
        </p:txBody>
      </p:sp>
      <p:cxnSp>
        <p:nvCxnSpPr>
          <p:cNvPr id="60" name="Straight Arrow Connector 59">
            <a:extLst>
              <a:ext uri="{FF2B5EF4-FFF2-40B4-BE49-F238E27FC236}">
                <a16:creationId xmlns:a16="http://schemas.microsoft.com/office/drawing/2014/main" id="{00B4CF9B-A5D7-40F2-B2FC-8570249F8D09}"/>
              </a:ext>
            </a:extLst>
          </p:cNvPr>
          <p:cNvCxnSpPr>
            <a:cxnSpLocks/>
          </p:cNvCxnSpPr>
          <p:nvPr/>
        </p:nvCxnSpPr>
        <p:spPr>
          <a:xfrm flipV="1">
            <a:off x="6376799" y="2474230"/>
            <a:ext cx="317915" cy="900554"/>
          </a:xfrm>
          <a:prstGeom prst="straightConnector1">
            <a:avLst/>
          </a:prstGeom>
          <a:ln>
            <a:solidFill>
              <a:srgbClr val="C00000"/>
            </a:solidFill>
            <a:prstDash val="dash"/>
            <a:tailEnd type="arrow"/>
          </a:ln>
        </p:spPr>
        <p:style>
          <a:lnRef idx="1">
            <a:schemeClr val="accent2"/>
          </a:lnRef>
          <a:fillRef idx="0">
            <a:schemeClr val="accent2"/>
          </a:fillRef>
          <a:effectRef idx="0">
            <a:schemeClr val="accent2"/>
          </a:effectRef>
          <a:fontRef idx="minor">
            <a:schemeClr val="tx1"/>
          </a:fontRef>
        </p:style>
      </p:cxnSp>
      <p:cxnSp>
        <p:nvCxnSpPr>
          <p:cNvPr id="61" name="Straight Arrow Connector 60">
            <a:extLst>
              <a:ext uri="{FF2B5EF4-FFF2-40B4-BE49-F238E27FC236}">
                <a16:creationId xmlns:a16="http://schemas.microsoft.com/office/drawing/2014/main" id="{BCFDB385-FB8E-4B15-AF9F-2CBD1A8D0802}"/>
              </a:ext>
            </a:extLst>
          </p:cNvPr>
          <p:cNvCxnSpPr/>
          <p:nvPr/>
        </p:nvCxnSpPr>
        <p:spPr>
          <a:xfrm>
            <a:off x="3147482" y="1953311"/>
            <a:ext cx="374650" cy="0"/>
          </a:xfrm>
          <a:prstGeom prst="straightConnector1">
            <a:avLst/>
          </a:prstGeom>
          <a:ln>
            <a:solidFill>
              <a:srgbClr val="C00000"/>
            </a:solidFill>
            <a:prstDash val="dash"/>
            <a:tailEnd type="arrow"/>
          </a:ln>
        </p:spPr>
        <p:style>
          <a:lnRef idx="1">
            <a:schemeClr val="accent2"/>
          </a:lnRef>
          <a:fillRef idx="0">
            <a:schemeClr val="accent2"/>
          </a:fillRef>
          <a:effectRef idx="0">
            <a:schemeClr val="accent2"/>
          </a:effectRef>
          <a:fontRef idx="minor">
            <a:schemeClr val="tx1"/>
          </a:fontRef>
        </p:style>
      </p:cxnSp>
      <p:sp>
        <p:nvSpPr>
          <p:cNvPr id="62" name="TextBox 61">
            <a:extLst>
              <a:ext uri="{FF2B5EF4-FFF2-40B4-BE49-F238E27FC236}">
                <a16:creationId xmlns:a16="http://schemas.microsoft.com/office/drawing/2014/main" id="{A770084D-0657-4128-95A4-F5B06566C089}"/>
              </a:ext>
            </a:extLst>
          </p:cNvPr>
          <p:cNvSpPr txBox="1">
            <a:spLocks noChangeArrowheads="1"/>
          </p:cNvSpPr>
          <p:nvPr/>
        </p:nvSpPr>
        <p:spPr bwMode="auto">
          <a:xfrm>
            <a:off x="3612620" y="1827899"/>
            <a:ext cx="1443037"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sz="1200">
                <a:solidFill>
                  <a:srgbClr val="003366"/>
                </a:solidFill>
              </a:rPr>
              <a:t>System Strengthening Efforts</a:t>
            </a:r>
          </a:p>
        </p:txBody>
      </p:sp>
      <p:cxnSp>
        <p:nvCxnSpPr>
          <p:cNvPr id="63" name="Straight Arrow Connector 62">
            <a:extLst>
              <a:ext uri="{FF2B5EF4-FFF2-40B4-BE49-F238E27FC236}">
                <a16:creationId xmlns:a16="http://schemas.microsoft.com/office/drawing/2014/main" id="{7567BF69-DEF0-4C4A-A7AC-3F6D3AD96741}"/>
              </a:ext>
            </a:extLst>
          </p:cNvPr>
          <p:cNvCxnSpPr>
            <a:cxnSpLocks/>
          </p:cNvCxnSpPr>
          <p:nvPr/>
        </p:nvCxnSpPr>
        <p:spPr>
          <a:xfrm flipV="1">
            <a:off x="6433949" y="3210964"/>
            <a:ext cx="1083199" cy="240020"/>
          </a:xfrm>
          <a:prstGeom prst="straightConnector1">
            <a:avLst/>
          </a:prstGeom>
          <a:ln>
            <a:solidFill>
              <a:srgbClr val="C00000"/>
            </a:solidFill>
            <a:prstDash val="dash"/>
            <a:tailEnd type="arrow"/>
          </a:ln>
        </p:spPr>
        <p:style>
          <a:lnRef idx="1">
            <a:schemeClr val="accent2"/>
          </a:lnRef>
          <a:fillRef idx="0">
            <a:schemeClr val="accent2"/>
          </a:fillRef>
          <a:effectRef idx="0">
            <a:schemeClr val="accent2"/>
          </a:effectRef>
          <a:fontRef idx="minor">
            <a:schemeClr val="tx1"/>
          </a:fontRef>
        </p:style>
      </p:cxnSp>
      <p:sp>
        <p:nvSpPr>
          <p:cNvPr id="64" name="TextBox 63">
            <a:extLst>
              <a:ext uri="{FF2B5EF4-FFF2-40B4-BE49-F238E27FC236}">
                <a16:creationId xmlns:a16="http://schemas.microsoft.com/office/drawing/2014/main" id="{17B7E3D5-F68E-4120-8517-5D5716FC9289}"/>
              </a:ext>
            </a:extLst>
          </p:cNvPr>
          <p:cNvSpPr txBox="1">
            <a:spLocks noChangeArrowheads="1"/>
          </p:cNvSpPr>
          <p:nvPr/>
        </p:nvSpPr>
        <p:spPr bwMode="auto">
          <a:xfrm>
            <a:off x="5870386" y="3543059"/>
            <a:ext cx="113347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r>
              <a:rPr lang="en-US" sz="1200"/>
              <a:t>Warehousing</a:t>
            </a:r>
          </a:p>
        </p:txBody>
      </p:sp>
      <p:sp>
        <p:nvSpPr>
          <p:cNvPr id="65" name="TextBox 64">
            <a:extLst>
              <a:ext uri="{FF2B5EF4-FFF2-40B4-BE49-F238E27FC236}">
                <a16:creationId xmlns:a16="http://schemas.microsoft.com/office/drawing/2014/main" id="{AAA4A37D-EEC5-42C8-BEBB-3977F7F8CA23}"/>
              </a:ext>
            </a:extLst>
          </p:cNvPr>
          <p:cNvSpPr txBox="1">
            <a:spLocks noChangeArrowheads="1"/>
          </p:cNvSpPr>
          <p:nvPr/>
        </p:nvSpPr>
        <p:spPr bwMode="auto">
          <a:xfrm>
            <a:off x="7456353" y="3965775"/>
            <a:ext cx="1349375" cy="2801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r>
              <a:rPr lang="en-US" sz="1200"/>
              <a:t>Procurement</a:t>
            </a:r>
          </a:p>
        </p:txBody>
      </p:sp>
      <p:sp>
        <p:nvSpPr>
          <p:cNvPr id="67" name="Rectangle 66">
            <a:extLst>
              <a:ext uri="{FF2B5EF4-FFF2-40B4-BE49-F238E27FC236}">
                <a16:creationId xmlns:a16="http://schemas.microsoft.com/office/drawing/2014/main" id="{2C757AE3-5AB8-4A14-AD3E-2D1A99FFC692}"/>
              </a:ext>
            </a:extLst>
          </p:cNvPr>
          <p:cNvSpPr/>
          <p:nvPr/>
        </p:nvSpPr>
        <p:spPr>
          <a:xfrm>
            <a:off x="4576641" y="5626696"/>
            <a:ext cx="4841344" cy="383702"/>
          </a:xfrm>
          <a:prstGeom prst="rect">
            <a:avLst/>
          </a:prstGeom>
          <a:solidFill>
            <a:schemeClr val="accent2"/>
          </a:solidFill>
          <a:ln>
            <a:solidFill>
              <a:srgbClr val="00336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600" b="1" i="1">
                <a:solidFill>
                  <a:schemeClr val="bg1"/>
                </a:solidFill>
              </a:rPr>
              <a:t>Capability Maturity Model (CMM) Assessment</a:t>
            </a:r>
          </a:p>
        </p:txBody>
      </p:sp>
      <p:sp>
        <p:nvSpPr>
          <p:cNvPr id="68" name="Rectangle 67">
            <a:extLst>
              <a:ext uri="{FF2B5EF4-FFF2-40B4-BE49-F238E27FC236}">
                <a16:creationId xmlns:a16="http://schemas.microsoft.com/office/drawing/2014/main" id="{13CE8ACA-B945-40A2-8090-DB8AC6423397}"/>
              </a:ext>
            </a:extLst>
          </p:cNvPr>
          <p:cNvSpPr/>
          <p:nvPr/>
        </p:nvSpPr>
        <p:spPr>
          <a:xfrm rot="16200000">
            <a:off x="27056" y="3412224"/>
            <a:ext cx="3913188" cy="320675"/>
          </a:xfrm>
          <a:prstGeom prst="rect">
            <a:avLst/>
          </a:prstGeom>
          <a:solidFill>
            <a:schemeClr val="accent2"/>
          </a:solidFill>
          <a:ln>
            <a:solidFill>
              <a:srgbClr val="00336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600" b="1" i="1">
                <a:solidFill>
                  <a:schemeClr val="bg1"/>
                </a:solidFill>
              </a:rPr>
              <a:t>Key Performance Indicators (KPIs)</a:t>
            </a:r>
          </a:p>
        </p:txBody>
      </p:sp>
      <p:sp>
        <p:nvSpPr>
          <p:cNvPr id="69" name="TextBox 68">
            <a:extLst>
              <a:ext uri="{FF2B5EF4-FFF2-40B4-BE49-F238E27FC236}">
                <a16:creationId xmlns:a16="http://schemas.microsoft.com/office/drawing/2014/main" id="{E7C9292C-CDD8-4E29-A1F7-69B8E9D9B055}"/>
              </a:ext>
            </a:extLst>
          </p:cNvPr>
          <p:cNvSpPr txBox="1">
            <a:spLocks noChangeArrowheads="1"/>
          </p:cNvSpPr>
          <p:nvPr/>
        </p:nvSpPr>
        <p:spPr bwMode="auto">
          <a:xfrm>
            <a:off x="5383353" y="4463028"/>
            <a:ext cx="162050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r>
              <a:rPr lang="en-US" sz="1200"/>
              <a:t>Human Resources</a:t>
            </a:r>
          </a:p>
        </p:txBody>
      </p:sp>
      <p:sp>
        <p:nvSpPr>
          <p:cNvPr id="70" name="TextBox 69">
            <a:extLst>
              <a:ext uri="{FF2B5EF4-FFF2-40B4-BE49-F238E27FC236}">
                <a16:creationId xmlns:a16="http://schemas.microsoft.com/office/drawing/2014/main" id="{1BE65EB6-E0AF-4433-935B-25927D70F6F7}"/>
              </a:ext>
            </a:extLst>
          </p:cNvPr>
          <p:cNvSpPr txBox="1">
            <a:spLocks noChangeArrowheads="1"/>
          </p:cNvSpPr>
          <p:nvPr/>
        </p:nvSpPr>
        <p:spPr bwMode="auto">
          <a:xfrm>
            <a:off x="2920298" y="4438286"/>
            <a:ext cx="173183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r>
              <a:rPr lang="en-US" sz="1200"/>
              <a:t>Waste Management</a:t>
            </a:r>
          </a:p>
        </p:txBody>
      </p:sp>
      <p:sp>
        <p:nvSpPr>
          <p:cNvPr id="71" name="TextBox 70">
            <a:extLst>
              <a:ext uri="{FF2B5EF4-FFF2-40B4-BE49-F238E27FC236}">
                <a16:creationId xmlns:a16="http://schemas.microsoft.com/office/drawing/2014/main" id="{919E3B64-2E47-4821-B54A-71BDA1B01E30}"/>
              </a:ext>
            </a:extLst>
          </p:cNvPr>
          <p:cNvSpPr txBox="1">
            <a:spLocks noChangeArrowheads="1"/>
          </p:cNvSpPr>
          <p:nvPr/>
        </p:nvSpPr>
        <p:spPr bwMode="auto">
          <a:xfrm>
            <a:off x="4109793" y="3764112"/>
            <a:ext cx="1349375" cy="2801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r>
              <a:rPr lang="en-US" sz="1200"/>
              <a:t>Forecasting</a:t>
            </a:r>
          </a:p>
        </p:txBody>
      </p:sp>
      <p:sp>
        <p:nvSpPr>
          <p:cNvPr id="72" name="TextBox 71">
            <a:extLst>
              <a:ext uri="{FF2B5EF4-FFF2-40B4-BE49-F238E27FC236}">
                <a16:creationId xmlns:a16="http://schemas.microsoft.com/office/drawing/2014/main" id="{A5D7C7B2-AF78-459B-84B7-AFA5D95FB978}"/>
              </a:ext>
            </a:extLst>
          </p:cNvPr>
          <p:cNvSpPr txBox="1">
            <a:spLocks noChangeArrowheads="1"/>
          </p:cNvSpPr>
          <p:nvPr/>
        </p:nvSpPr>
        <p:spPr bwMode="auto">
          <a:xfrm>
            <a:off x="7981816" y="2770327"/>
            <a:ext cx="160575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r>
              <a:rPr lang="en-US" sz="1200"/>
              <a:t>LMIS</a:t>
            </a:r>
          </a:p>
        </p:txBody>
      </p:sp>
      <p:sp>
        <p:nvSpPr>
          <p:cNvPr id="74" name="Oval Callout 39">
            <a:extLst>
              <a:ext uri="{FF2B5EF4-FFF2-40B4-BE49-F238E27FC236}">
                <a16:creationId xmlns:a16="http://schemas.microsoft.com/office/drawing/2014/main" id="{0332306A-C026-4FB6-8814-513A49DF073B}"/>
              </a:ext>
            </a:extLst>
          </p:cNvPr>
          <p:cNvSpPr/>
          <p:nvPr/>
        </p:nvSpPr>
        <p:spPr>
          <a:xfrm>
            <a:off x="75928" y="1886397"/>
            <a:ext cx="1521684" cy="1421364"/>
          </a:xfrm>
          <a:prstGeom prst="wedgeEllipseCallout">
            <a:avLst>
              <a:gd name="adj1" fmla="val 46485"/>
              <a:gd name="adj2" fmla="val 61155"/>
            </a:avLst>
          </a:prstGeom>
          <a:solidFill>
            <a:srgbClr val="6C6463"/>
          </a:solidFill>
          <a:ln w="12700" cap="flat" cmpd="sng" algn="ctr">
            <a:solidFill>
              <a:srgbClr val="6C6463">
                <a:shade val="50000"/>
              </a:srgbClr>
            </a:solid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1" i="0" u="none" strike="noStrike" kern="0" cap="none" spc="0" normalizeH="0" baseline="0" noProof="0" dirty="0">
                <a:ln>
                  <a:noFill/>
                </a:ln>
                <a:solidFill>
                  <a:srgbClr val="FFFFFF"/>
                </a:solidFill>
                <a:effectLst/>
                <a:uLnTx/>
                <a:uFillTx/>
                <a:latin typeface="Gill Sans MT"/>
                <a:ea typeface="+mn-ea"/>
                <a:cs typeface="+mn-cs"/>
              </a:rPr>
              <a:t>How is the supply chain actually performing?</a:t>
            </a:r>
          </a:p>
        </p:txBody>
      </p:sp>
      <p:sp>
        <p:nvSpPr>
          <p:cNvPr id="77" name="Oval Callout 40">
            <a:extLst>
              <a:ext uri="{FF2B5EF4-FFF2-40B4-BE49-F238E27FC236}">
                <a16:creationId xmlns:a16="http://schemas.microsoft.com/office/drawing/2014/main" id="{15794B2E-8E25-429C-B9DC-5648A63C04C7}"/>
              </a:ext>
            </a:extLst>
          </p:cNvPr>
          <p:cNvSpPr/>
          <p:nvPr/>
        </p:nvSpPr>
        <p:spPr>
          <a:xfrm>
            <a:off x="9762604" y="3764112"/>
            <a:ext cx="1952069" cy="1146175"/>
          </a:xfrm>
          <a:prstGeom prst="wedgeEllipseCallout">
            <a:avLst>
              <a:gd name="adj1" fmla="val -48425"/>
              <a:gd name="adj2" fmla="val 63035"/>
            </a:avLst>
          </a:prstGeom>
          <a:solidFill>
            <a:srgbClr val="6C6463"/>
          </a:solidFill>
          <a:ln w="12700" cap="flat" cmpd="sng" algn="ctr">
            <a:solidFill>
              <a:srgbClr val="6C6463">
                <a:shade val="50000"/>
              </a:srgbClr>
            </a:solid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dirty="0">
                <a:ln>
                  <a:noFill/>
                </a:ln>
                <a:solidFill>
                  <a:srgbClr val="FFFFFF"/>
                </a:solidFill>
                <a:effectLst/>
                <a:uLnTx/>
                <a:uFillTx/>
                <a:latin typeface="Gill Sans MT"/>
                <a:ea typeface="+mn-ea"/>
                <a:cs typeface="+mn-cs"/>
              </a:rPr>
              <a:t>What capabilities are available within the system?</a:t>
            </a:r>
          </a:p>
        </p:txBody>
      </p:sp>
    </p:spTree>
    <p:extLst>
      <p:ext uri="{BB962C8B-B14F-4D97-AF65-F5344CB8AC3E}">
        <p14:creationId xmlns:p14="http://schemas.microsoft.com/office/powerpoint/2010/main" val="386853484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6DC7CEC0-75A8-43F3-9A29-71E3612CF2CF}"/>
              </a:ext>
            </a:extLst>
          </p:cNvPr>
          <p:cNvSpPr>
            <a:spLocks noGrp="1"/>
          </p:cNvSpPr>
          <p:nvPr>
            <p:ph sz="half" idx="1"/>
          </p:nvPr>
        </p:nvSpPr>
        <p:spPr>
          <a:xfrm>
            <a:off x="914805" y="1715549"/>
            <a:ext cx="6252911" cy="4712636"/>
          </a:xfrm>
        </p:spPr>
        <p:txBody>
          <a:bodyPr>
            <a:normAutofit fontScale="77500" lnSpcReduction="20000"/>
          </a:bodyPr>
          <a:lstStyle/>
          <a:p>
            <a:r>
              <a:rPr lang="en-US" dirty="0"/>
              <a:t>Big picture, whole-of-supply-chain questions identifying strategic priorities</a:t>
            </a:r>
          </a:p>
          <a:p>
            <a:pPr lvl="1"/>
            <a:r>
              <a:rPr lang="en-US" dirty="0"/>
              <a:t>Are there overlooked technical areas in the supply chain?</a:t>
            </a:r>
          </a:p>
          <a:p>
            <a:pPr lvl="1"/>
            <a:r>
              <a:rPr lang="en-US" dirty="0"/>
              <a:t>What are the redundancies or bottlenecks?</a:t>
            </a:r>
          </a:p>
          <a:p>
            <a:pPr lvl="1"/>
            <a:r>
              <a:rPr lang="en-US" dirty="0"/>
              <a:t>Do capabilities/performance increase commensurate with expectations at higher levels?</a:t>
            </a:r>
          </a:p>
          <a:p>
            <a:r>
              <a:rPr lang="en-US" dirty="0"/>
              <a:t>Questions comparing capabilities and performance</a:t>
            </a:r>
          </a:p>
          <a:p>
            <a:pPr lvl="1"/>
            <a:r>
              <a:rPr lang="en-US" dirty="0"/>
              <a:t>Where does performance lag capabilities (latent opportunity)?</a:t>
            </a:r>
          </a:p>
          <a:p>
            <a:pPr lvl="1"/>
            <a:r>
              <a:rPr lang="en-US" dirty="0"/>
              <a:t>Where does performance surpass capabilities (risk)?</a:t>
            </a:r>
          </a:p>
          <a:p>
            <a:pPr lvl="1"/>
            <a:r>
              <a:rPr lang="en-US" dirty="0"/>
              <a:t>How does the supply chain measure on KPIs?</a:t>
            </a:r>
          </a:p>
          <a:p>
            <a:r>
              <a:rPr lang="en-US" dirty="0"/>
              <a:t>Identification of key strengths, gaps, and opportunities</a:t>
            </a:r>
          </a:p>
          <a:p>
            <a:pPr lvl="1"/>
            <a:r>
              <a:rPr lang="en-US" dirty="0"/>
              <a:t>Where have supply chain investments succeeded?</a:t>
            </a:r>
          </a:p>
          <a:p>
            <a:pPr lvl="1"/>
            <a:r>
              <a:rPr lang="en-US" dirty="0"/>
              <a:t>What are there key gaps in basic capabilities?</a:t>
            </a:r>
          </a:p>
          <a:p>
            <a:r>
              <a:rPr lang="en-US" dirty="0"/>
              <a:t>Analyzing across technical areas</a:t>
            </a:r>
          </a:p>
        </p:txBody>
      </p:sp>
      <p:pic>
        <p:nvPicPr>
          <p:cNvPr id="6" name="Content Placeholder 5">
            <a:extLst>
              <a:ext uri="{FF2B5EF4-FFF2-40B4-BE49-F238E27FC236}">
                <a16:creationId xmlns:a16="http://schemas.microsoft.com/office/drawing/2014/main" id="{4EF475BA-2F65-48D6-878B-77899E85A878}"/>
              </a:ext>
            </a:extLst>
          </p:cNvPr>
          <p:cNvPicPr>
            <a:picLocks noGrp="1" noChangeAspect="1"/>
          </p:cNvPicPr>
          <p:nvPr>
            <p:ph sz="half" idx="2"/>
          </p:nvPr>
        </p:nvPicPr>
        <p:blipFill>
          <a:blip r:embed="rId3"/>
          <a:stretch>
            <a:fillRect/>
          </a:stretch>
        </p:blipFill>
        <p:spPr>
          <a:xfrm>
            <a:off x="7621839" y="1735033"/>
            <a:ext cx="3655356" cy="4712637"/>
          </a:xfrm>
          <a:prstGeom prst="rect">
            <a:avLst/>
          </a:prstGeom>
          <a:ln w="3175">
            <a:solidFill>
              <a:schemeClr val="bg1">
                <a:lumMod val="50000"/>
              </a:schemeClr>
            </a:solidFill>
          </a:ln>
        </p:spPr>
      </p:pic>
      <p:sp>
        <p:nvSpPr>
          <p:cNvPr id="2" name="Title 1">
            <a:extLst>
              <a:ext uri="{FF2B5EF4-FFF2-40B4-BE49-F238E27FC236}">
                <a16:creationId xmlns:a16="http://schemas.microsoft.com/office/drawing/2014/main" id="{AB654C71-4F5D-4075-BA54-AD452103830F}"/>
              </a:ext>
            </a:extLst>
          </p:cNvPr>
          <p:cNvSpPr>
            <a:spLocks noGrp="1"/>
          </p:cNvSpPr>
          <p:nvPr>
            <p:ph type="title"/>
          </p:nvPr>
        </p:nvSpPr>
        <p:spPr/>
        <p:txBody>
          <a:bodyPr/>
          <a:lstStyle/>
          <a:p>
            <a:r>
              <a:rPr lang="en-US" dirty="0"/>
              <a:t>Sample questions that an NSCA can help you answer</a:t>
            </a:r>
          </a:p>
        </p:txBody>
      </p:sp>
      <p:sp>
        <p:nvSpPr>
          <p:cNvPr id="3" name="Oval 2">
            <a:extLst>
              <a:ext uri="{FF2B5EF4-FFF2-40B4-BE49-F238E27FC236}">
                <a16:creationId xmlns:a16="http://schemas.microsoft.com/office/drawing/2014/main" id="{503604F3-859D-4CCA-B7EC-960C2565AA05}"/>
              </a:ext>
            </a:extLst>
          </p:cNvPr>
          <p:cNvSpPr/>
          <p:nvPr/>
        </p:nvSpPr>
        <p:spPr>
          <a:xfrm>
            <a:off x="10697649" y="1113183"/>
            <a:ext cx="1033669" cy="988395"/>
          </a:xfrm>
          <a:prstGeom prst="ellipse">
            <a:avLst/>
          </a:prstGeom>
          <a:solidFill>
            <a:srgbClr val="002060"/>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t>Handout</a:t>
            </a:r>
          </a:p>
        </p:txBody>
      </p:sp>
    </p:spTree>
    <p:extLst>
      <p:ext uri="{BB962C8B-B14F-4D97-AF65-F5344CB8AC3E}">
        <p14:creationId xmlns:p14="http://schemas.microsoft.com/office/powerpoint/2010/main" val="335892655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4492AC-6A01-48CB-87B4-50AE05B57863}"/>
              </a:ext>
            </a:extLst>
          </p:cNvPr>
          <p:cNvSpPr>
            <a:spLocks noGrp="1"/>
          </p:cNvSpPr>
          <p:nvPr>
            <p:ph type="title"/>
          </p:nvPr>
        </p:nvSpPr>
        <p:spPr>
          <a:xfrm>
            <a:off x="914805" y="921579"/>
            <a:ext cx="10363200" cy="1069267"/>
          </a:xfrm>
        </p:spPr>
        <p:txBody>
          <a:bodyPr/>
          <a:lstStyle/>
          <a:p>
            <a:r>
              <a:rPr lang="en-US" dirty="0"/>
              <a:t>Questions the NSCA does not answer:</a:t>
            </a:r>
            <a:br>
              <a:rPr lang="en-US" dirty="0"/>
            </a:br>
            <a:r>
              <a:rPr lang="en-US" dirty="0"/>
              <a:t>			(…or that other assessments may answer better)</a:t>
            </a:r>
          </a:p>
        </p:txBody>
      </p:sp>
      <p:sp>
        <p:nvSpPr>
          <p:cNvPr id="3" name="Content Placeholder 2">
            <a:extLst>
              <a:ext uri="{FF2B5EF4-FFF2-40B4-BE49-F238E27FC236}">
                <a16:creationId xmlns:a16="http://schemas.microsoft.com/office/drawing/2014/main" id="{29E81F30-00A8-42E5-BD70-BA8376CC87D9}"/>
              </a:ext>
            </a:extLst>
          </p:cNvPr>
          <p:cNvSpPr>
            <a:spLocks noGrp="1"/>
          </p:cNvSpPr>
          <p:nvPr>
            <p:ph idx="1"/>
          </p:nvPr>
        </p:nvSpPr>
        <p:spPr>
          <a:xfrm>
            <a:off x="914400" y="2268636"/>
            <a:ext cx="10363200" cy="4448048"/>
          </a:xfrm>
        </p:spPr>
        <p:txBody>
          <a:bodyPr>
            <a:normAutofit fontScale="70000" lnSpcReduction="20000"/>
          </a:bodyPr>
          <a:lstStyle/>
          <a:p>
            <a:r>
              <a:rPr lang="en-US" sz="2600" dirty="0"/>
              <a:t>How much would an intervention or program cost?</a:t>
            </a:r>
          </a:p>
          <a:p>
            <a:r>
              <a:rPr lang="en-US" sz="2600" dirty="0"/>
              <a:t>How are capabilities distributed geographically throughout the country?*</a:t>
            </a:r>
          </a:p>
          <a:p>
            <a:pPr lvl="1"/>
            <a:r>
              <a:rPr lang="en-US" dirty="0"/>
              <a:t>*NSCA does not allow for </a:t>
            </a:r>
            <a:r>
              <a:rPr lang="en-US" i="1" dirty="0"/>
              <a:t>statistical comparison </a:t>
            </a:r>
            <a:r>
              <a:rPr lang="en-US" dirty="0"/>
              <a:t>of capabilities across regions</a:t>
            </a:r>
          </a:p>
          <a:p>
            <a:r>
              <a:rPr lang="en-US" sz="2600" dirty="0"/>
              <a:t>Specialized questions</a:t>
            </a:r>
            <a:r>
              <a:rPr lang="en-US" sz="2300" dirty="0"/>
              <a:t>, within technical areas, that are better addressed via area-specific assessments:</a:t>
            </a:r>
          </a:p>
          <a:p>
            <a:pPr lvl="1"/>
            <a:r>
              <a:rPr lang="en-US" dirty="0"/>
              <a:t>Which vendors are performing best? Which vendors should the country use?  </a:t>
            </a:r>
          </a:p>
          <a:p>
            <a:pPr lvl="1"/>
            <a:r>
              <a:rPr lang="en-US" dirty="0"/>
              <a:t>Is incineration or reverse logistics a better strategy for waste management at lowest levels?</a:t>
            </a:r>
          </a:p>
          <a:p>
            <a:pPr lvl="1"/>
            <a:r>
              <a:rPr lang="en-US" dirty="0"/>
              <a:t>Are quality assurance processes operating to international codes?</a:t>
            </a:r>
          </a:p>
          <a:p>
            <a:pPr lvl="1"/>
            <a:r>
              <a:rPr lang="en-US" dirty="0"/>
              <a:t>How should the country redesign its LMIS tools?</a:t>
            </a:r>
          </a:p>
          <a:p>
            <a:pPr lvl="1"/>
            <a:r>
              <a:rPr lang="en-US" dirty="0"/>
              <a:t>What are the specific supply chain HR gaps in the country? </a:t>
            </a:r>
          </a:p>
          <a:p>
            <a:pPr lvl="1"/>
            <a:r>
              <a:rPr lang="en-US" dirty="0"/>
              <a:t>What should be the target number of inventory turns for the Central Medical Store?  Is a second central warehouse needed?  How large?</a:t>
            </a:r>
          </a:p>
          <a:p>
            <a:r>
              <a:rPr lang="en-US" sz="2600" dirty="0"/>
              <a:t>Does a capacity </a:t>
            </a:r>
            <a:r>
              <a:rPr lang="en-US" sz="2600" i="1" dirty="0"/>
              <a:t>not</a:t>
            </a:r>
            <a:r>
              <a:rPr lang="en-US" sz="2600" dirty="0"/>
              <a:t> included in the CMM questionnaire exist in the country?</a:t>
            </a:r>
          </a:p>
          <a:p>
            <a:r>
              <a:rPr lang="en-US" sz="2600" dirty="0"/>
              <a:t>What should policymakers do?  </a:t>
            </a:r>
            <a:r>
              <a:rPr lang="en-US" sz="2300" dirty="0"/>
              <a:t>An NSCA can inform this, but it does not prescribe or dictate specific actions or priorities.</a:t>
            </a:r>
          </a:p>
          <a:p>
            <a:endParaRPr lang="en-US" dirty="0"/>
          </a:p>
        </p:txBody>
      </p:sp>
      <p:sp>
        <p:nvSpPr>
          <p:cNvPr id="4" name="Rectangle: Rounded Corners 3">
            <a:extLst>
              <a:ext uri="{FF2B5EF4-FFF2-40B4-BE49-F238E27FC236}">
                <a16:creationId xmlns:a16="http://schemas.microsoft.com/office/drawing/2014/main" id="{47B44660-BB31-4C71-82A2-30A2CD195A54}"/>
              </a:ext>
            </a:extLst>
          </p:cNvPr>
          <p:cNvSpPr/>
          <p:nvPr/>
        </p:nvSpPr>
        <p:spPr>
          <a:xfrm>
            <a:off x="9716448" y="3593387"/>
            <a:ext cx="2128058" cy="143815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t>Recall:  The NSCA is not an impact evaluation, cohort study, audit, annual review or product tracing assessment</a:t>
            </a:r>
          </a:p>
        </p:txBody>
      </p:sp>
    </p:spTree>
    <p:extLst>
      <p:ext uri="{BB962C8B-B14F-4D97-AF65-F5344CB8AC3E}">
        <p14:creationId xmlns:p14="http://schemas.microsoft.com/office/powerpoint/2010/main" val="402816888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4B5FA6-C99A-48C7-9CF4-E1A53EDA7A6C}"/>
              </a:ext>
            </a:extLst>
          </p:cNvPr>
          <p:cNvSpPr>
            <a:spLocks noGrp="1"/>
          </p:cNvSpPr>
          <p:nvPr>
            <p:ph type="title"/>
          </p:nvPr>
        </p:nvSpPr>
        <p:spPr/>
        <p:txBody>
          <a:bodyPr/>
          <a:lstStyle/>
          <a:p>
            <a:r>
              <a:rPr lang="en-US" dirty="0"/>
              <a:t>Takeaways	</a:t>
            </a:r>
          </a:p>
        </p:txBody>
      </p:sp>
      <p:sp>
        <p:nvSpPr>
          <p:cNvPr id="3" name="Content Placeholder 2">
            <a:extLst>
              <a:ext uri="{FF2B5EF4-FFF2-40B4-BE49-F238E27FC236}">
                <a16:creationId xmlns:a16="http://schemas.microsoft.com/office/drawing/2014/main" id="{BD8F6D02-CFE7-4909-82AD-A3426A877006}"/>
              </a:ext>
            </a:extLst>
          </p:cNvPr>
          <p:cNvSpPr>
            <a:spLocks noGrp="1"/>
          </p:cNvSpPr>
          <p:nvPr>
            <p:ph idx="1"/>
          </p:nvPr>
        </p:nvSpPr>
        <p:spPr/>
        <p:txBody>
          <a:bodyPr>
            <a:normAutofit/>
          </a:bodyPr>
          <a:lstStyle/>
          <a:p>
            <a:r>
              <a:rPr lang="en-US" dirty="0"/>
              <a:t>A full NSCA is a whole of system assessment that can help policy makers and supply chain professionals make strategic decisions about reforms, investments, and interventions </a:t>
            </a:r>
          </a:p>
          <a:p>
            <a:r>
              <a:rPr lang="en-US" dirty="0"/>
              <a:t>The three tools combine to collect a massive amount of data / information that answers important policy-relevant and technical questions</a:t>
            </a:r>
          </a:p>
          <a:p>
            <a:pPr lvl="1"/>
            <a:r>
              <a:rPr lang="en-US" dirty="0"/>
              <a:t>But the NSCA is not the perfect tool for all occasions</a:t>
            </a:r>
          </a:p>
          <a:p>
            <a:r>
              <a:rPr lang="en-US" dirty="0"/>
              <a:t>The NSCA 2.0 toolkit has been used by several countries to inform strategic reforms, investment, and national supply chain master plans.</a:t>
            </a:r>
          </a:p>
          <a:p>
            <a:pPr marL="0" indent="0">
              <a:buNone/>
            </a:pPr>
            <a:endParaRPr lang="en-US" dirty="0"/>
          </a:p>
          <a:p>
            <a:pPr marL="0" indent="0" algn="r">
              <a:buNone/>
            </a:pPr>
            <a:r>
              <a:rPr lang="en-US" sz="2000" i="1" dirty="0">
                <a:solidFill>
                  <a:srgbClr val="002060"/>
                </a:solidFill>
              </a:rPr>
              <a:t>Might it be a valuable exercise for your country…? </a:t>
            </a:r>
            <a:endParaRPr lang="en-US" i="1" dirty="0">
              <a:solidFill>
                <a:srgbClr val="002060"/>
              </a:solidFill>
            </a:endParaRPr>
          </a:p>
          <a:p>
            <a:endParaRPr lang="en-US" dirty="0"/>
          </a:p>
        </p:txBody>
      </p:sp>
    </p:spTree>
    <p:extLst>
      <p:ext uri="{BB962C8B-B14F-4D97-AF65-F5344CB8AC3E}">
        <p14:creationId xmlns:p14="http://schemas.microsoft.com/office/powerpoint/2010/main" val="31854070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4B5FA6-C99A-48C7-9CF4-E1A53EDA7A6C}"/>
              </a:ext>
            </a:extLst>
          </p:cNvPr>
          <p:cNvSpPr>
            <a:spLocks noGrp="1"/>
          </p:cNvSpPr>
          <p:nvPr>
            <p:ph type="title"/>
          </p:nvPr>
        </p:nvSpPr>
        <p:spPr/>
        <p:txBody>
          <a:bodyPr/>
          <a:lstStyle/>
          <a:p>
            <a:r>
              <a:rPr lang="en-US" dirty="0">
                <a:solidFill>
                  <a:srgbClr val="C00000"/>
                </a:solidFill>
              </a:rPr>
              <a:t>Exercise:  What could an NSCA do for you?	</a:t>
            </a:r>
          </a:p>
        </p:txBody>
      </p:sp>
      <p:sp>
        <p:nvSpPr>
          <p:cNvPr id="3" name="Content Placeholder 2">
            <a:extLst>
              <a:ext uri="{FF2B5EF4-FFF2-40B4-BE49-F238E27FC236}">
                <a16:creationId xmlns:a16="http://schemas.microsoft.com/office/drawing/2014/main" id="{BD8F6D02-CFE7-4909-82AD-A3426A877006}"/>
              </a:ext>
            </a:extLst>
          </p:cNvPr>
          <p:cNvSpPr>
            <a:spLocks noGrp="1"/>
          </p:cNvSpPr>
          <p:nvPr>
            <p:ph idx="1"/>
          </p:nvPr>
        </p:nvSpPr>
        <p:spPr/>
        <p:txBody>
          <a:bodyPr/>
          <a:lstStyle/>
          <a:p>
            <a:r>
              <a:rPr lang="en-US" dirty="0"/>
              <a:t>Objective:  Concrete the ways that an NSCA might inform supply chain management in participant’s own countries</a:t>
            </a:r>
          </a:p>
          <a:p>
            <a:r>
              <a:rPr lang="en-US" dirty="0"/>
              <a:t>Task:  Synthesize current state of country supply chain, information landscape and data gaps, and prospects for strategic reform.  Brainstorm what questions that are important in this context.  </a:t>
            </a:r>
            <a:r>
              <a:rPr lang="en-US"/>
              <a:t>Determine whether an </a:t>
            </a:r>
            <a:r>
              <a:rPr lang="en-US" dirty="0"/>
              <a:t>NSCA may help to answer within this context. </a:t>
            </a:r>
          </a:p>
          <a:p>
            <a:r>
              <a:rPr lang="en-US" dirty="0"/>
              <a:t>Time:  20 minutes</a:t>
            </a:r>
          </a:p>
          <a:p>
            <a:r>
              <a:rPr lang="en-US" dirty="0"/>
              <a:t>Be prepared to share your thoughts!</a:t>
            </a:r>
          </a:p>
          <a:p>
            <a:endParaRPr lang="en-US" dirty="0"/>
          </a:p>
          <a:p>
            <a:endParaRPr lang="en-US" dirty="0"/>
          </a:p>
          <a:p>
            <a:endParaRPr lang="en-US" dirty="0"/>
          </a:p>
        </p:txBody>
      </p:sp>
    </p:spTree>
    <p:extLst>
      <p:ext uri="{BB962C8B-B14F-4D97-AF65-F5344CB8AC3E}">
        <p14:creationId xmlns:p14="http://schemas.microsoft.com/office/powerpoint/2010/main" val="258983782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B9F0A8-DC59-4D4A-9FB6-C7DF4FD035DD}"/>
              </a:ext>
            </a:extLst>
          </p:cNvPr>
          <p:cNvSpPr>
            <a:spLocks noGrp="1"/>
          </p:cNvSpPr>
          <p:nvPr>
            <p:ph type="title"/>
          </p:nvPr>
        </p:nvSpPr>
        <p:spPr/>
        <p:txBody>
          <a:bodyPr/>
          <a:lstStyle/>
          <a:p>
            <a:r>
              <a:rPr lang="en-US" dirty="0"/>
              <a:t>Agenda</a:t>
            </a:r>
          </a:p>
        </p:txBody>
      </p:sp>
      <p:sp>
        <p:nvSpPr>
          <p:cNvPr id="3" name="Content Placeholder 2">
            <a:extLst>
              <a:ext uri="{FF2B5EF4-FFF2-40B4-BE49-F238E27FC236}">
                <a16:creationId xmlns:a16="http://schemas.microsoft.com/office/drawing/2014/main" id="{1FE72CE5-25D1-4F89-B244-F828AC8C354D}"/>
              </a:ext>
            </a:extLst>
          </p:cNvPr>
          <p:cNvSpPr>
            <a:spLocks noGrp="1"/>
          </p:cNvSpPr>
          <p:nvPr>
            <p:ph idx="1"/>
          </p:nvPr>
        </p:nvSpPr>
        <p:spPr/>
        <p:txBody>
          <a:bodyPr>
            <a:normAutofit lnSpcReduction="10000"/>
          </a:bodyPr>
          <a:lstStyle/>
          <a:p>
            <a:r>
              <a:rPr lang="en-US" sz="2400" dirty="0"/>
              <a:t>What has the NSCA (2.0) done in the past, country examples</a:t>
            </a:r>
          </a:p>
          <a:p>
            <a:pPr lvl="1"/>
            <a:r>
              <a:rPr lang="en-US" dirty="0"/>
              <a:t>Uganda</a:t>
            </a:r>
          </a:p>
          <a:p>
            <a:pPr lvl="1"/>
            <a:r>
              <a:rPr lang="en-US" dirty="0"/>
              <a:t>Guinea</a:t>
            </a:r>
          </a:p>
          <a:p>
            <a:pPr lvl="1"/>
            <a:r>
              <a:rPr lang="en-US" dirty="0"/>
              <a:t>Ghana</a:t>
            </a:r>
          </a:p>
          <a:p>
            <a:r>
              <a:rPr lang="en-US" sz="2400" dirty="0"/>
              <a:t>Review of informational outputs and analytic power</a:t>
            </a:r>
          </a:p>
          <a:p>
            <a:r>
              <a:rPr lang="en-US" sz="2400" dirty="0"/>
              <a:t>Questions that an NSCA helps to answer</a:t>
            </a:r>
          </a:p>
          <a:p>
            <a:pPr lvl="1"/>
            <a:r>
              <a:rPr lang="en-US" sz="2200" dirty="0"/>
              <a:t>… and those that it does not</a:t>
            </a:r>
          </a:p>
          <a:p>
            <a:r>
              <a:rPr lang="en-US" sz="2400" dirty="0"/>
              <a:t>Exercise:  “What could an NSCA do for you?”</a:t>
            </a:r>
          </a:p>
          <a:p>
            <a:pPr lvl="1"/>
            <a:r>
              <a:rPr lang="en-US" sz="2200" dirty="0"/>
              <a:t>Context and brainstorming exercise</a:t>
            </a:r>
          </a:p>
          <a:p>
            <a:endParaRPr lang="en-US" sz="2400" dirty="0"/>
          </a:p>
        </p:txBody>
      </p:sp>
    </p:spTree>
    <p:extLst>
      <p:ext uri="{BB962C8B-B14F-4D97-AF65-F5344CB8AC3E}">
        <p14:creationId xmlns:p14="http://schemas.microsoft.com/office/powerpoint/2010/main" val="255508354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BD42A5-51F2-455B-9F3D-F20CB738A001}"/>
              </a:ext>
            </a:extLst>
          </p:cNvPr>
          <p:cNvSpPr>
            <a:spLocks noGrp="1"/>
          </p:cNvSpPr>
          <p:nvPr>
            <p:ph type="title"/>
          </p:nvPr>
        </p:nvSpPr>
        <p:spPr/>
        <p:txBody>
          <a:bodyPr/>
          <a:lstStyle/>
          <a:p>
            <a:r>
              <a:rPr lang="en-US" dirty="0"/>
              <a:t>Country example:  Uganda</a:t>
            </a:r>
          </a:p>
        </p:txBody>
      </p:sp>
      <p:sp>
        <p:nvSpPr>
          <p:cNvPr id="3" name="Content Placeholder 2">
            <a:extLst>
              <a:ext uri="{FF2B5EF4-FFF2-40B4-BE49-F238E27FC236}">
                <a16:creationId xmlns:a16="http://schemas.microsoft.com/office/drawing/2014/main" id="{E973CD38-E9AD-43BA-AD17-283D43559FD3}"/>
              </a:ext>
            </a:extLst>
          </p:cNvPr>
          <p:cNvSpPr>
            <a:spLocks noGrp="1"/>
          </p:cNvSpPr>
          <p:nvPr>
            <p:ph idx="1"/>
          </p:nvPr>
        </p:nvSpPr>
        <p:spPr>
          <a:xfrm>
            <a:off x="914400" y="1715549"/>
            <a:ext cx="5497975" cy="4233230"/>
          </a:xfrm>
        </p:spPr>
        <p:txBody>
          <a:bodyPr>
            <a:normAutofit fontScale="77500" lnSpcReduction="20000"/>
          </a:bodyPr>
          <a:lstStyle/>
          <a:p>
            <a:r>
              <a:rPr lang="en-US" dirty="0"/>
              <a:t>Context</a:t>
            </a:r>
          </a:p>
          <a:p>
            <a:pPr lvl="1"/>
            <a:r>
              <a:rPr lang="en-US" dirty="0"/>
              <a:t>Uganda was approaching an important moment in its strategic planning cycle and need an assessment to understand its progress to date on the NPSSP III</a:t>
            </a:r>
          </a:p>
          <a:p>
            <a:r>
              <a:rPr lang="en-US" dirty="0"/>
              <a:t>Objectives</a:t>
            </a:r>
          </a:p>
          <a:p>
            <a:pPr lvl="1"/>
            <a:r>
              <a:rPr lang="en-US" dirty="0"/>
              <a:t>Provide a comprehensive view of Uganda’s public sector pharmaceutical supply chain maturity and performance</a:t>
            </a:r>
          </a:p>
          <a:p>
            <a:pPr lvl="1"/>
            <a:r>
              <a:rPr lang="en-US" dirty="0"/>
              <a:t>Analyze &amp; measure the performance of the Supply Chain</a:t>
            </a:r>
          </a:p>
          <a:p>
            <a:pPr lvl="1"/>
            <a:r>
              <a:rPr lang="en-US" dirty="0"/>
              <a:t>Use NSCA to further customize interventions at various facility levels</a:t>
            </a:r>
          </a:p>
          <a:p>
            <a:pPr lvl="1"/>
            <a:r>
              <a:rPr lang="en-US" dirty="0"/>
              <a:t>Identify focus areas of opportunity for MOH planning and stakeholder coordination to inform the development of transformational plan(s) to guide system strengthening investments</a:t>
            </a:r>
          </a:p>
        </p:txBody>
      </p:sp>
      <p:pic>
        <p:nvPicPr>
          <p:cNvPr id="6" name="Picture 5">
            <a:extLst>
              <a:ext uri="{FF2B5EF4-FFF2-40B4-BE49-F238E27FC236}">
                <a16:creationId xmlns:a16="http://schemas.microsoft.com/office/drawing/2014/main" id="{CDE43724-C84E-44C4-987E-555A07A024DA}"/>
              </a:ext>
            </a:extLst>
          </p:cNvPr>
          <p:cNvPicPr>
            <a:picLocks noChangeAspect="1"/>
          </p:cNvPicPr>
          <p:nvPr/>
        </p:nvPicPr>
        <p:blipFill rotWithShape="1">
          <a:blip r:embed="rId2"/>
          <a:srcRect l="43333" t="18875" r="17500" b="5533"/>
          <a:stretch/>
        </p:blipFill>
        <p:spPr>
          <a:xfrm>
            <a:off x="6946504" y="933167"/>
            <a:ext cx="4883084" cy="5298667"/>
          </a:xfrm>
          <a:prstGeom prst="rect">
            <a:avLst/>
          </a:prstGeom>
        </p:spPr>
      </p:pic>
    </p:spTree>
    <p:extLst>
      <p:ext uri="{BB962C8B-B14F-4D97-AF65-F5344CB8AC3E}">
        <p14:creationId xmlns:p14="http://schemas.microsoft.com/office/powerpoint/2010/main" val="189048492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a:extLst>
              <a:ext uri="{FF2B5EF4-FFF2-40B4-BE49-F238E27FC236}">
                <a16:creationId xmlns:a16="http://schemas.microsoft.com/office/drawing/2014/main" id="{A316691B-B560-4DA9-A0A1-3C40B0BC3609}"/>
              </a:ext>
            </a:extLst>
          </p:cNvPr>
          <p:cNvSpPr>
            <a:spLocks noGrp="1"/>
          </p:cNvSpPr>
          <p:nvPr>
            <p:ph sz="half" idx="2"/>
          </p:nvPr>
        </p:nvSpPr>
        <p:spPr>
          <a:xfrm>
            <a:off x="5879548" y="1586339"/>
            <a:ext cx="6027530" cy="5013243"/>
          </a:xfrm>
        </p:spPr>
        <p:txBody>
          <a:bodyPr/>
          <a:lstStyle/>
          <a:p>
            <a:pPr marL="0" indent="0">
              <a:buNone/>
            </a:pPr>
            <a:r>
              <a:rPr lang="en-US" b="1" dirty="0"/>
              <a:t>Findings included:</a:t>
            </a:r>
          </a:p>
          <a:p>
            <a:r>
              <a:rPr lang="en-US" dirty="0"/>
              <a:t>Strong forecasting and inventory management capabilities are found at central-level entities</a:t>
            </a:r>
          </a:p>
          <a:p>
            <a:r>
              <a:rPr lang="en-US" dirty="0"/>
              <a:t>Insufficient levels of HR to perform routine supply chain functions were observed throughout the health system. The need is clear to increase the number of SC staff at all system levels and to </a:t>
            </a:r>
            <a:r>
              <a:rPr lang="en-US" i="1" dirty="0"/>
              <a:t>professionalize </a:t>
            </a:r>
            <a:r>
              <a:rPr lang="en-US" dirty="0"/>
              <a:t>the role</a:t>
            </a:r>
          </a:p>
          <a:p>
            <a:r>
              <a:rPr lang="en-US" dirty="0"/>
              <a:t>Waste management and pharmacovigilance practices were severely under-resourced and not functioning appropriately. </a:t>
            </a:r>
          </a:p>
        </p:txBody>
      </p:sp>
      <p:sp>
        <p:nvSpPr>
          <p:cNvPr id="2" name="Title 1">
            <a:extLst>
              <a:ext uri="{FF2B5EF4-FFF2-40B4-BE49-F238E27FC236}">
                <a16:creationId xmlns:a16="http://schemas.microsoft.com/office/drawing/2014/main" id="{16BD42A5-51F2-455B-9F3D-F20CB738A001}"/>
              </a:ext>
            </a:extLst>
          </p:cNvPr>
          <p:cNvSpPr>
            <a:spLocks noGrp="1"/>
          </p:cNvSpPr>
          <p:nvPr>
            <p:ph type="title"/>
          </p:nvPr>
        </p:nvSpPr>
        <p:spPr/>
        <p:txBody>
          <a:bodyPr/>
          <a:lstStyle/>
          <a:p>
            <a:r>
              <a:rPr lang="en-US" dirty="0"/>
              <a:t>Country example:  Uganda, cont.</a:t>
            </a:r>
          </a:p>
        </p:txBody>
      </p:sp>
      <p:pic>
        <p:nvPicPr>
          <p:cNvPr id="9" name="Picture 8">
            <a:extLst>
              <a:ext uri="{FF2B5EF4-FFF2-40B4-BE49-F238E27FC236}">
                <a16:creationId xmlns:a16="http://schemas.microsoft.com/office/drawing/2014/main" id="{A6632673-BDE8-4DF2-8378-AA884F7371C4}"/>
              </a:ext>
            </a:extLst>
          </p:cNvPr>
          <p:cNvPicPr>
            <a:picLocks noChangeAspect="1"/>
          </p:cNvPicPr>
          <p:nvPr/>
        </p:nvPicPr>
        <p:blipFill>
          <a:blip r:embed="rId2"/>
          <a:stretch>
            <a:fillRect/>
          </a:stretch>
        </p:blipFill>
        <p:spPr>
          <a:xfrm>
            <a:off x="1346893" y="2887047"/>
            <a:ext cx="4450521" cy="3606350"/>
          </a:xfrm>
          <a:prstGeom prst="rect">
            <a:avLst/>
          </a:prstGeom>
        </p:spPr>
      </p:pic>
      <p:pic>
        <p:nvPicPr>
          <p:cNvPr id="4" name="Picture 3">
            <a:extLst>
              <a:ext uri="{FF2B5EF4-FFF2-40B4-BE49-F238E27FC236}">
                <a16:creationId xmlns:a16="http://schemas.microsoft.com/office/drawing/2014/main" id="{CAE4A8F7-3F40-4DA7-96BD-7AC5D6E150E2}"/>
              </a:ext>
            </a:extLst>
          </p:cNvPr>
          <p:cNvPicPr>
            <a:picLocks noChangeAspect="1"/>
          </p:cNvPicPr>
          <p:nvPr/>
        </p:nvPicPr>
        <p:blipFill>
          <a:blip r:embed="rId3"/>
          <a:stretch>
            <a:fillRect/>
          </a:stretch>
        </p:blipFill>
        <p:spPr>
          <a:xfrm>
            <a:off x="913995" y="1715549"/>
            <a:ext cx="3652121" cy="2342997"/>
          </a:xfrm>
          <a:prstGeom prst="rect">
            <a:avLst/>
          </a:prstGeom>
          <a:ln>
            <a:solidFill>
              <a:schemeClr val="bg1">
                <a:lumMod val="50000"/>
              </a:schemeClr>
            </a:solidFill>
          </a:ln>
        </p:spPr>
      </p:pic>
    </p:spTree>
    <p:extLst>
      <p:ext uri="{BB962C8B-B14F-4D97-AF65-F5344CB8AC3E}">
        <p14:creationId xmlns:p14="http://schemas.microsoft.com/office/powerpoint/2010/main" val="414491727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a:extLst>
              <a:ext uri="{FF2B5EF4-FFF2-40B4-BE49-F238E27FC236}">
                <a16:creationId xmlns:a16="http://schemas.microsoft.com/office/drawing/2014/main" id="{A316691B-B560-4DA9-A0A1-3C40B0BC3609}"/>
              </a:ext>
            </a:extLst>
          </p:cNvPr>
          <p:cNvSpPr>
            <a:spLocks noGrp="1"/>
          </p:cNvSpPr>
          <p:nvPr>
            <p:ph sz="half" idx="2"/>
          </p:nvPr>
        </p:nvSpPr>
        <p:spPr>
          <a:xfrm>
            <a:off x="6197600" y="1715549"/>
            <a:ext cx="5080405" cy="4585498"/>
          </a:xfrm>
        </p:spPr>
        <p:txBody>
          <a:bodyPr>
            <a:normAutofit fontScale="77500" lnSpcReduction="20000"/>
          </a:bodyPr>
          <a:lstStyle/>
          <a:p>
            <a:pPr marL="0" indent="0">
              <a:buNone/>
            </a:pPr>
            <a:r>
              <a:rPr lang="en-US" b="1" dirty="0"/>
              <a:t>Recommended substantive actions included:</a:t>
            </a:r>
          </a:p>
          <a:p>
            <a:r>
              <a:rPr lang="en-US" dirty="0"/>
              <a:t>Create national guidelines for waste management</a:t>
            </a:r>
          </a:p>
          <a:p>
            <a:r>
              <a:rPr lang="en-US" dirty="0"/>
              <a:t>Increase staffing levels, especially at regional referral hospitals for supply chain</a:t>
            </a:r>
          </a:p>
          <a:p>
            <a:r>
              <a:rPr lang="en-US" dirty="0"/>
              <a:t>Disseminate tools and SOPs for pharmacovigilance reporting to health facilities across the country</a:t>
            </a:r>
          </a:p>
          <a:p>
            <a:pPr marL="0" indent="0">
              <a:buNone/>
            </a:pPr>
            <a:endParaRPr lang="en-US" b="1" dirty="0"/>
          </a:p>
          <a:p>
            <a:pPr marL="0" indent="0">
              <a:buNone/>
            </a:pPr>
            <a:r>
              <a:rPr lang="en-US" b="1" dirty="0"/>
              <a:t>Steps taken since NSCA:</a:t>
            </a:r>
          </a:p>
          <a:p>
            <a:r>
              <a:rPr lang="en-US" dirty="0"/>
              <a:t>Supply Chain transformation plan has been written with GOU and Global Fund to target key deficiencies identified in the NSCA report</a:t>
            </a:r>
          </a:p>
          <a:p>
            <a:r>
              <a:rPr lang="en-US" dirty="0"/>
              <a:t>USAID has released its next RFA for supply chain systems strengthening project which used the NSCA report as its evidence base for the technical strategy of the 5-year program</a:t>
            </a:r>
          </a:p>
          <a:p>
            <a:pPr marL="0" indent="0">
              <a:buNone/>
            </a:pPr>
            <a:endParaRPr lang="en-US" dirty="0"/>
          </a:p>
          <a:p>
            <a:endParaRPr lang="en-US" dirty="0"/>
          </a:p>
        </p:txBody>
      </p:sp>
      <p:sp>
        <p:nvSpPr>
          <p:cNvPr id="2" name="Title 1">
            <a:extLst>
              <a:ext uri="{FF2B5EF4-FFF2-40B4-BE49-F238E27FC236}">
                <a16:creationId xmlns:a16="http://schemas.microsoft.com/office/drawing/2014/main" id="{16BD42A5-51F2-455B-9F3D-F20CB738A001}"/>
              </a:ext>
            </a:extLst>
          </p:cNvPr>
          <p:cNvSpPr>
            <a:spLocks noGrp="1"/>
          </p:cNvSpPr>
          <p:nvPr>
            <p:ph type="title"/>
          </p:nvPr>
        </p:nvSpPr>
        <p:spPr/>
        <p:txBody>
          <a:bodyPr/>
          <a:lstStyle/>
          <a:p>
            <a:r>
              <a:rPr lang="en-US" dirty="0"/>
              <a:t>Country example:  Uganda, cont.</a:t>
            </a:r>
          </a:p>
        </p:txBody>
      </p:sp>
      <p:pic>
        <p:nvPicPr>
          <p:cNvPr id="9" name="Picture 8">
            <a:extLst>
              <a:ext uri="{FF2B5EF4-FFF2-40B4-BE49-F238E27FC236}">
                <a16:creationId xmlns:a16="http://schemas.microsoft.com/office/drawing/2014/main" id="{A6632673-BDE8-4DF2-8378-AA884F7371C4}"/>
              </a:ext>
            </a:extLst>
          </p:cNvPr>
          <p:cNvPicPr>
            <a:picLocks noChangeAspect="1"/>
          </p:cNvPicPr>
          <p:nvPr/>
        </p:nvPicPr>
        <p:blipFill>
          <a:blip r:embed="rId2"/>
          <a:stretch>
            <a:fillRect/>
          </a:stretch>
        </p:blipFill>
        <p:spPr>
          <a:xfrm>
            <a:off x="1346893" y="2887047"/>
            <a:ext cx="4450521" cy="3606350"/>
          </a:xfrm>
          <a:prstGeom prst="rect">
            <a:avLst/>
          </a:prstGeom>
          <a:ln>
            <a:solidFill>
              <a:schemeClr val="bg1">
                <a:lumMod val="75000"/>
              </a:schemeClr>
            </a:solidFill>
          </a:ln>
        </p:spPr>
      </p:pic>
      <p:pic>
        <p:nvPicPr>
          <p:cNvPr id="4" name="Picture 3">
            <a:extLst>
              <a:ext uri="{FF2B5EF4-FFF2-40B4-BE49-F238E27FC236}">
                <a16:creationId xmlns:a16="http://schemas.microsoft.com/office/drawing/2014/main" id="{CAE4A8F7-3F40-4DA7-96BD-7AC5D6E150E2}"/>
              </a:ext>
            </a:extLst>
          </p:cNvPr>
          <p:cNvPicPr>
            <a:picLocks noChangeAspect="1"/>
          </p:cNvPicPr>
          <p:nvPr/>
        </p:nvPicPr>
        <p:blipFill>
          <a:blip r:embed="rId3"/>
          <a:stretch>
            <a:fillRect/>
          </a:stretch>
        </p:blipFill>
        <p:spPr>
          <a:xfrm>
            <a:off x="913995" y="1715549"/>
            <a:ext cx="3652121" cy="2342997"/>
          </a:xfrm>
          <a:prstGeom prst="rect">
            <a:avLst/>
          </a:prstGeom>
          <a:ln>
            <a:solidFill>
              <a:schemeClr val="bg1">
                <a:lumMod val="75000"/>
              </a:schemeClr>
            </a:solidFill>
          </a:ln>
        </p:spPr>
      </p:pic>
    </p:spTree>
    <p:extLst>
      <p:ext uri="{BB962C8B-B14F-4D97-AF65-F5344CB8AC3E}">
        <p14:creationId xmlns:p14="http://schemas.microsoft.com/office/powerpoint/2010/main" val="118807592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973CD38-E9AD-43BA-AD17-283D43559FD3}"/>
              </a:ext>
            </a:extLst>
          </p:cNvPr>
          <p:cNvSpPr>
            <a:spLocks noGrp="1"/>
          </p:cNvSpPr>
          <p:nvPr>
            <p:ph sz="half" idx="1"/>
          </p:nvPr>
        </p:nvSpPr>
        <p:spPr>
          <a:xfrm>
            <a:off x="914805" y="1715548"/>
            <a:ext cx="5181195" cy="4606423"/>
          </a:xfrm>
        </p:spPr>
        <p:txBody>
          <a:bodyPr>
            <a:normAutofit fontScale="85000" lnSpcReduction="20000"/>
          </a:bodyPr>
          <a:lstStyle/>
          <a:p>
            <a:r>
              <a:rPr lang="en-US" sz="2600" dirty="0"/>
              <a:t>Context</a:t>
            </a:r>
            <a:r>
              <a:rPr lang="en-US" dirty="0"/>
              <a:t>:  </a:t>
            </a:r>
          </a:p>
          <a:p>
            <a:pPr lvl="1"/>
            <a:r>
              <a:rPr lang="en-US" dirty="0"/>
              <a:t>Ebola outbreak (2013-2016)</a:t>
            </a:r>
          </a:p>
          <a:p>
            <a:pPr lvl="1"/>
            <a:r>
              <a:rPr lang="en-US" dirty="0"/>
              <a:t>Supply Plan Strategic Plan (2017-2024) reaching end of Phase 1</a:t>
            </a:r>
          </a:p>
          <a:p>
            <a:pPr lvl="1"/>
            <a:r>
              <a:rPr lang="en-US" dirty="0"/>
              <a:t>New LMU in place, new LMIS rolled out</a:t>
            </a:r>
          </a:p>
          <a:p>
            <a:pPr lvl="1"/>
            <a:r>
              <a:rPr lang="en-US" dirty="0"/>
              <a:t>Persistent data gaps throughout country</a:t>
            </a:r>
          </a:p>
          <a:p>
            <a:r>
              <a:rPr lang="en-US" sz="2600" dirty="0"/>
              <a:t>Objectives</a:t>
            </a:r>
            <a:r>
              <a:rPr lang="en-US" dirty="0"/>
              <a:t>:</a:t>
            </a:r>
          </a:p>
          <a:p>
            <a:pPr lvl="1"/>
            <a:r>
              <a:rPr lang="en-US" dirty="0"/>
              <a:t>Assess current state of supply chain as a whole to identify bottlenecks and opportunities</a:t>
            </a:r>
          </a:p>
          <a:p>
            <a:pPr lvl="1"/>
            <a:r>
              <a:rPr lang="en-US" dirty="0"/>
              <a:t>Assess progress since 2016 NSCA 1.0</a:t>
            </a:r>
          </a:p>
          <a:p>
            <a:pPr lvl="1"/>
            <a:r>
              <a:rPr lang="en-US" dirty="0"/>
              <a:t>Inform revisions to Strategic Plan revisions, new prioritization and ongoing investments</a:t>
            </a:r>
          </a:p>
          <a:p>
            <a:pPr lvl="1"/>
            <a:r>
              <a:rPr lang="en-US" dirty="0"/>
              <a:t>Address continued data gaps </a:t>
            </a:r>
          </a:p>
          <a:p>
            <a:endParaRPr lang="en-US" dirty="0"/>
          </a:p>
        </p:txBody>
      </p:sp>
      <p:sp>
        <p:nvSpPr>
          <p:cNvPr id="2" name="Title 1">
            <a:extLst>
              <a:ext uri="{FF2B5EF4-FFF2-40B4-BE49-F238E27FC236}">
                <a16:creationId xmlns:a16="http://schemas.microsoft.com/office/drawing/2014/main" id="{16BD42A5-51F2-455B-9F3D-F20CB738A001}"/>
              </a:ext>
            </a:extLst>
          </p:cNvPr>
          <p:cNvSpPr>
            <a:spLocks noGrp="1"/>
          </p:cNvSpPr>
          <p:nvPr>
            <p:ph type="title"/>
          </p:nvPr>
        </p:nvSpPr>
        <p:spPr/>
        <p:txBody>
          <a:bodyPr/>
          <a:lstStyle/>
          <a:p>
            <a:r>
              <a:rPr lang="en-US" dirty="0"/>
              <a:t>Country example:  Guinea</a:t>
            </a:r>
          </a:p>
        </p:txBody>
      </p:sp>
      <p:pic>
        <p:nvPicPr>
          <p:cNvPr id="5" name="Content Placeholder 4" descr="A picture containing text, map&#10;&#10;Description automatically generated">
            <a:extLst>
              <a:ext uri="{FF2B5EF4-FFF2-40B4-BE49-F238E27FC236}">
                <a16:creationId xmlns:a16="http://schemas.microsoft.com/office/drawing/2014/main" id="{A8C19610-CB58-4923-95EA-ACB0851219C5}"/>
              </a:ext>
            </a:extLst>
          </p:cNvPr>
          <p:cNvPicPr>
            <a:picLocks noGrp="1" noChangeAspect="1"/>
          </p:cNvPicPr>
          <p:nvPr>
            <p:ph sz="half" idx="2"/>
          </p:nvPr>
        </p:nvPicPr>
        <p:blipFill>
          <a:blip r:embed="rId3">
            <a:extLst>
              <a:ext uri="{28A0092B-C50C-407E-A947-70E740481C1C}">
                <a14:useLocalDpi xmlns:a14="http://schemas.microsoft.com/office/drawing/2010/main" val="0"/>
              </a:ext>
            </a:extLst>
          </a:blip>
          <a:stretch>
            <a:fillRect/>
          </a:stretch>
        </p:blipFill>
        <p:spPr>
          <a:xfrm>
            <a:off x="6315587" y="1715549"/>
            <a:ext cx="5080000" cy="3854542"/>
          </a:xfrm>
          <a:prstGeom prst="rect">
            <a:avLst/>
          </a:prstGeom>
        </p:spPr>
      </p:pic>
      <p:pic>
        <p:nvPicPr>
          <p:cNvPr id="6" name="Picture 5" descr="A group of people sitting at a table&#10;&#10;Description automatically generated">
            <a:extLst>
              <a:ext uri="{FF2B5EF4-FFF2-40B4-BE49-F238E27FC236}">
                <a16:creationId xmlns:a16="http://schemas.microsoft.com/office/drawing/2014/main" id="{D778D9B8-0F0D-4677-9DD9-E8805D2F6D65}"/>
              </a:ext>
            </a:extLst>
          </p:cNvPr>
          <p:cNvPicPr>
            <a:picLocks noChangeAspect="1"/>
          </p:cNvPicPr>
          <p:nvPr/>
        </p:nvPicPr>
        <p:blipFill rotWithShape="1">
          <a:blip r:embed="rId4" cstate="print">
            <a:extLst>
              <a:ext uri="{BEBA8EAE-BF5A-486C-A8C5-ECC9F3942E4B}">
                <a14:imgProps xmlns:a14="http://schemas.microsoft.com/office/drawing/2010/main">
                  <a14:imgLayer r:embed="rId5">
                    <a14:imgEffect>
                      <a14:sharpenSoften amount="50000"/>
                    </a14:imgEffect>
                    <a14:imgEffect>
                      <a14:saturation sat="0"/>
                    </a14:imgEffect>
                    <a14:imgEffect>
                      <a14:brightnessContrast bright="20000" contrast="-20000"/>
                    </a14:imgEffect>
                  </a14:imgLayer>
                </a14:imgProps>
              </a:ext>
              <a:ext uri="{28A0092B-C50C-407E-A947-70E740481C1C}">
                <a14:useLocalDpi xmlns:a14="http://schemas.microsoft.com/office/drawing/2010/main" val="0"/>
              </a:ext>
            </a:extLst>
          </a:blip>
          <a:srcRect l="16245" t="12016" b="2503"/>
          <a:stretch/>
        </p:blipFill>
        <p:spPr>
          <a:xfrm>
            <a:off x="6531956" y="3982064"/>
            <a:ext cx="2878671" cy="2203476"/>
          </a:xfrm>
          <a:prstGeom prst="rect">
            <a:avLst/>
          </a:prstGeom>
        </p:spPr>
      </p:pic>
    </p:spTree>
    <p:extLst>
      <p:ext uri="{BB962C8B-B14F-4D97-AF65-F5344CB8AC3E}">
        <p14:creationId xmlns:p14="http://schemas.microsoft.com/office/powerpoint/2010/main" val="78216030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A4687EF0-FDB4-470B-BF37-98A198E4CBBE}"/>
              </a:ext>
            </a:extLst>
          </p:cNvPr>
          <p:cNvSpPr>
            <a:spLocks noGrp="1"/>
          </p:cNvSpPr>
          <p:nvPr>
            <p:ph sz="half" idx="2"/>
          </p:nvPr>
        </p:nvSpPr>
        <p:spPr>
          <a:xfrm>
            <a:off x="6096000" y="1513967"/>
            <a:ext cx="5412828" cy="5028723"/>
          </a:xfrm>
        </p:spPr>
        <p:txBody>
          <a:bodyPr>
            <a:normAutofit/>
          </a:bodyPr>
          <a:lstStyle/>
          <a:p>
            <a:pPr marL="0" indent="0">
              <a:buNone/>
            </a:pPr>
            <a:r>
              <a:rPr lang="en-US" sz="1800" b="1" dirty="0"/>
              <a:t>Findings, included:</a:t>
            </a:r>
          </a:p>
          <a:p>
            <a:r>
              <a:rPr lang="en-US" sz="1600" dirty="0"/>
              <a:t>Numerous national strategies in place at central level, but not yet to be disseminated.</a:t>
            </a:r>
          </a:p>
          <a:p>
            <a:r>
              <a:rPr lang="en-US" sz="1600" dirty="0"/>
              <a:t>Basic LMIS capabilities in place and effectively streamlined, but performance lags.  Investment in training ad hoc and basic gaps (e.g. availability of stock cards) persist </a:t>
            </a:r>
          </a:p>
          <a:p>
            <a:r>
              <a:rPr lang="en-US" sz="1600" dirty="0"/>
              <a:t>Procurement remains opaque.</a:t>
            </a:r>
          </a:p>
          <a:p>
            <a:r>
              <a:rPr lang="en-US" sz="1600" dirty="0"/>
              <a:t>Quality assurance, testing and waste management have continued gaps. Lack of clarity on whether incineration or reverse logistics will anchor future national strategy.</a:t>
            </a:r>
          </a:p>
          <a:p>
            <a:r>
              <a:rPr lang="en-US" sz="1600" dirty="0"/>
              <a:t>Partial integration of distribution system.</a:t>
            </a:r>
          </a:p>
          <a:p>
            <a:r>
              <a:rPr lang="en-US" sz="1600" dirty="0"/>
              <a:t>Performance indicators for stock vary considerably across levels and program areas. </a:t>
            </a:r>
          </a:p>
          <a:p>
            <a:r>
              <a:rPr lang="en-US" sz="1600" dirty="0"/>
              <a:t>Key supply chain functions yet to be incorporated into job descriptions of health professionals at lower-level facilities.</a:t>
            </a:r>
          </a:p>
        </p:txBody>
      </p:sp>
      <p:sp>
        <p:nvSpPr>
          <p:cNvPr id="4" name="Title 3">
            <a:extLst>
              <a:ext uri="{FF2B5EF4-FFF2-40B4-BE49-F238E27FC236}">
                <a16:creationId xmlns:a16="http://schemas.microsoft.com/office/drawing/2014/main" id="{A34B0878-8FC7-4278-96CC-1EB00A3FBDA3}"/>
              </a:ext>
            </a:extLst>
          </p:cNvPr>
          <p:cNvSpPr>
            <a:spLocks noGrp="1"/>
          </p:cNvSpPr>
          <p:nvPr>
            <p:ph type="title"/>
          </p:nvPr>
        </p:nvSpPr>
        <p:spPr/>
        <p:txBody>
          <a:bodyPr/>
          <a:lstStyle/>
          <a:p>
            <a:r>
              <a:rPr lang="en-US" dirty="0"/>
              <a:t>Country example:  Guinea, cont.</a:t>
            </a:r>
          </a:p>
        </p:txBody>
      </p:sp>
      <p:pic>
        <p:nvPicPr>
          <p:cNvPr id="9" name="Picture 8">
            <a:extLst>
              <a:ext uri="{FF2B5EF4-FFF2-40B4-BE49-F238E27FC236}">
                <a16:creationId xmlns:a16="http://schemas.microsoft.com/office/drawing/2014/main" id="{F44CDA0A-8CA1-49B0-B518-6465B1678197}"/>
              </a:ext>
            </a:extLst>
          </p:cNvPr>
          <p:cNvPicPr>
            <a:picLocks noChangeAspect="1"/>
          </p:cNvPicPr>
          <p:nvPr/>
        </p:nvPicPr>
        <p:blipFill>
          <a:blip r:embed="rId3"/>
          <a:stretch>
            <a:fillRect/>
          </a:stretch>
        </p:blipFill>
        <p:spPr>
          <a:xfrm>
            <a:off x="1599380" y="4050408"/>
            <a:ext cx="4123503" cy="2353347"/>
          </a:xfrm>
          <a:prstGeom prst="rect">
            <a:avLst/>
          </a:prstGeom>
          <a:ln>
            <a:solidFill>
              <a:schemeClr val="bg1">
                <a:lumMod val="50000"/>
              </a:schemeClr>
            </a:solidFill>
          </a:ln>
        </p:spPr>
      </p:pic>
      <p:pic>
        <p:nvPicPr>
          <p:cNvPr id="6" name="Content Placeholder 5">
            <a:extLst>
              <a:ext uri="{FF2B5EF4-FFF2-40B4-BE49-F238E27FC236}">
                <a16:creationId xmlns:a16="http://schemas.microsoft.com/office/drawing/2014/main" id="{34A31F3B-233E-4783-9CFA-420BB91F6E49}"/>
              </a:ext>
            </a:extLst>
          </p:cNvPr>
          <p:cNvPicPr>
            <a:picLocks noGrp="1" noChangeAspect="1"/>
          </p:cNvPicPr>
          <p:nvPr>
            <p:ph sz="half" idx="1"/>
          </p:nvPr>
        </p:nvPicPr>
        <p:blipFill>
          <a:blip r:embed="rId4"/>
          <a:stretch>
            <a:fillRect/>
          </a:stretch>
        </p:blipFill>
        <p:spPr>
          <a:xfrm>
            <a:off x="913996" y="2042429"/>
            <a:ext cx="3374226" cy="2656191"/>
          </a:xfrm>
          <a:prstGeom prst="rect">
            <a:avLst/>
          </a:prstGeom>
        </p:spPr>
      </p:pic>
    </p:spTree>
    <p:extLst>
      <p:ext uri="{BB962C8B-B14F-4D97-AF65-F5344CB8AC3E}">
        <p14:creationId xmlns:p14="http://schemas.microsoft.com/office/powerpoint/2010/main" val="122558536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A4687EF0-FDB4-470B-BF37-98A198E4CBBE}"/>
              </a:ext>
            </a:extLst>
          </p:cNvPr>
          <p:cNvSpPr>
            <a:spLocks noGrp="1"/>
          </p:cNvSpPr>
          <p:nvPr>
            <p:ph sz="half" idx="2"/>
          </p:nvPr>
        </p:nvSpPr>
        <p:spPr>
          <a:xfrm>
            <a:off x="6096000" y="1513968"/>
            <a:ext cx="5412828" cy="5028722"/>
          </a:xfrm>
        </p:spPr>
        <p:txBody>
          <a:bodyPr>
            <a:normAutofit fontScale="92500" lnSpcReduction="20000"/>
          </a:bodyPr>
          <a:lstStyle/>
          <a:p>
            <a:pPr marL="0" indent="0">
              <a:buNone/>
            </a:pPr>
            <a:r>
              <a:rPr lang="en-US" b="1" dirty="0"/>
              <a:t>Recommended substantive actions include:</a:t>
            </a:r>
          </a:p>
          <a:p>
            <a:pPr marL="171450" indent="-171450">
              <a:buFont typeface="Arial" panose="020B0604020202020204" pitchFamily="34" charset="0"/>
              <a:buChar char="•"/>
            </a:pPr>
            <a:r>
              <a:rPr lang="en-US" dirty="0"/>
              <a:t>Prioritize and sequence lengthy list of next steps outlined in original Strategic Plan</a:t>
            </a:r>
          </a:p>
          <a:p>
            <a:pPr marL="171450" indent="-171450">
              <a:buFont typeface="Arial" panose="020B0604020202020204" pitchFamily="34" charset="0"/>
              <a:buChar char="•"/>
            </a:pPr>
            <a:r>
              <a:rPr lang="en-US" dirty="0"/>
              <a:t>Empower extant institutions – e.g. LMU and PCG – to execute supply chain functions</a:t>
            </a:r>
          </a:p>
          <a:p>
            <a:pPr marL="171450" indent="-171450">
              <a:buFont typeface="Arial" panose="020B0604020202020204" pitchFamily="34" charset="0"/>
              <a:buChar char="•"/>
            </a:pPr>
            <a:r>
              <a:rPr lang="en-US" dirty="0"/>
              <a:t>Ensure continued funding of trainings, where existing capabilities are underused</a:t>
            </a:r>
          </a:p>
          <a:p>
            <a:pPr marL="171450" indent="-171450">
              <a:buFont typeface="Arial" panose="020B0604020202020204" pitchFamily="34" charset="0"/>
              <a:buChar char="•"/>
            </a:pPr>
            <a:r>
              <a:rPr lang="en-US" dirty="0"/>
              <a:t>Small changes suggested, like formal job descriptions and provision of extent SOPs</a:t>
            </a:r>
          </a:p>
          <a:p>
            <a:pPr marL="171450" indent="-171450">
              <a:buFont typeface="Arial" panose="020B0604020202020204" pitchFamily="34" charset="0"/>
              <a:buChar char="•"/>
            </a:pPr>
            <a:r>
              <a:rPr lang="en-US" dirty="0"/>
              <a:t>Larger changes lobbied, like procurement reform, quality assurance, and waste management</a:t>
            </a:r>
          </a:p>
          <a:p>
            <a:pPr marL="0" indent="0">
              <a:buNone/>
            </a:pPr>
            <a:endParaRPr lang="en-US" b="1" dirty="0"/>
          </a:p>
          <a:p>
            <a:pPr marL="0" indent="0">
              <a:buNone/>
            </a:pPr>
            <a:r>
              <a:rPr lang="en-US" b="1" dirty="0"/>
              <a:t>Ongoing next steps:</a:t>
            </a:r>
          </a:p>
          <a:p>
            <a:r>
              <a:rPr lang="en-US" dirty="0"/>
              <a:t>Dissemination workshop in October 2019</a:t>
            </a:r>
          </a:p>
          <a:p>
            <a:pPr marL="0" indent="0">
              <a:buNone/>
            </a:pPr>
            <a:endParaRPr lang="en-US" dirty="0"/>
          </a:p>
        </p:txBody>
      </p:sp>
      <p:sp>
        <p:nvSpPr>
          <p:cNvPr id="4" name="Title 3">
            <a:extLst>
              <a:ext uri="{FF2B5EF4-FFF2-40B4-BE49-F238E27FC236}">
                <a16:creationId xmlns:a16="http://schemas.microsoft.com/office/drawing/2014/main" id="{A34B0878-8FC7-4278-96CC-1EB00A3FBDA3}"/>
              </a:ext>
            </a:extLst>
          </p:cNvPr>
          <p:cNvSpPr>
            <a:spLocks noGrp="1"/>
          </p:cNvSpPr>
          <p:nvPr>
            <p:ph type="title"/>
          </p:nvPr>
        </p:nvSpPr>
        <p:spPr/>
        <p:txBody>
          <a:bodyPr/>
          <a:lstStyle/>
          <a:p>
            <a:r>
              <a:rPr lang="en-US" dirty="0"/>
              <a:t>Country example:  Guinea, cont.</a:t>
            </a:r>
          </a:p>
        </p:txBody>
      </p:sp>
      <p:pic>
        <p:nvPicPr>
          <p:cNvPr id="8" name="Picture 7">
            <a:extLst>
              <a:ext uri="{FF2B5EF4-FFF2-40B4-BE49-F238E27FC236}">
                <a16:creationId xmlns:a16="http://schemas.microsoft.com/office/drawing/2014/main" id="{7EEE80D8-2AF9-4465-9353-E1C9C01E1EA3}"/>
              </a:ext>
            </a:extLst>
          </p:cNvPr>
          <p:cNvPicPr>
            <a:picLocks noChangeAspect="1"/>
          </p:cNvPicPr>
          <p:nvPr/>
        </p:nvPicPr>
        <p:blipFill>
          <a:blip r:embed="rId3"/>
          <a:stretch>
            <a:fillRect/>
          </a:stretch>
        </p:blipFill>
        <p:spPr>
          <a:xfrm>
            <a:off x="1599380" y="4050408"/>
            <a:ext cx="4123503" cy="2353347"/>
          </a:xfrm>
          <a:prstGeom prst="rect">
            <a:avLst/>
          </a:prstGeom>
          <a:ln>
            <a:solidFill>
              <a:schemeClr val="bg1">
                <a:lumMod val="50000"/>
              </a:schemeClr>
            </a:solidFill>
          </a:ln>
        </p:spPr>
      </p:pic>
      <p:pic>
        <p:nvPicPr>
          <p:cNvPr id="6" name="Content Placeholder 5">
            <a:extLst>
              <a:ext uri="{FF2B5EF4-FFF2-40B4-BE49-F238E27FC236}">
                <a16:creationId xmlns:a16="http://schemas.microsoft.com/office/drawing/2014/main" id="{34A31F3B-233E-4783-9CFA-420BB91F6E49}"/>
              </a:ext>
            </a:extLst>
          </p:cNvPr>
          <p:cNvPicPr>
            <a:picLocks noGrp="1" noChangeAspect="1"/>
          </p:cNvPicPr>
          <p:nvPr>
            <p:ph sz="half" idx="1"/>
          </p:nvPr>
        </p:nvPicPr>
        <p:blipFill>
          <a:blip r:embed="rId4"/>
          <a:stretch>
            <a:fillRect/>
          </a:stretch>
        </p:blipFill>
        <p:spPr>
          <a:xfrm>
            <a:off x="913996" y="2042429"/>
            <a:ext cx="3374226" cy="2656191"/>
          </a:xfrm>
          <a:prstGeom prst="rect">
            <a:avLst/>
          </a:prstGeom>
        </p:spPr>
      </p:pic>
    </p:spTree>
    <p:extLst>
      <p:ext uri="{BB962C8B-B14F-4D97-AF65-F5344CB8AC3E}">
        <p14:creationId xmlns:p14="http://schemas.microsoft.com/office/powerpoint/2010/main" val="4207145074"/>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1_16.9-Template_12.7.2016">
  <a:themeElements>
    <a:clrScheme name="Custom 2">
      <a:dk1>
        <a:sysClr val="windowText" lastClr="000000"/>
      </a:dk1>
      <a:lt1>
        <a:srgbClr val="FFFFFF"/>
      </a:lt1>
      <a:dk2>
        <a:srgbClr val="002F6C"/>
      </a:dk2>
      <a:lt2>
        <a:srgbClr val="BA0C2F"/>
      </a:lt2>
      <a:accent1>
        <a:srgbClr val="002F6C"/>
      </a:accent1>
      <a:accent2>
        <a:srgbClr val="BA0C2F"/>
      </a:accent2>
      <a:accent3>
        <a:srgbClr val="6C6463"/>
      </a:accent3>
      <a:accent4>
        <a:srgbClr val="000000"/>
      </a:accent4>
      <a:accent5>
        <a:srgbClr val="CFCDC9"/>
      </a:accent5>
      <a:accent6>
        <a:srgbClr val="0067B9"/>
      </a:accent6>
      <a:hlink>
        <a:srgbClr val="6C6463"/>
      </a:hlink>
      <a:folHlink>
        <a:srgbClr val="CFCDC9"/>
      </a:folHlink>
    </a:clrScheme>
    <a:fontScheme name="Solstice">
      <a:majorFont>
        <a:latin typeface="Gill Sans MT"/>
        <a:ea typeface=""/>
        <a:cs typeface=""/>
        <a:font script="Grek" typeface="Corbel"/>
        <a:font script="Cyrl" typeface="Corbel"/>
        <a:font script="Jpan" typeface="ＭＳ ゴシック"/>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Gill Sans MT"/>
        <a:ea typeface=""/>
        <a:cs typeface=""/>
        <a:font script="Grek" typeface="Corbel"/>
        <a:font script="Cyrl" typeface="Corbel"/>
        <a:font script="Jpan" typeface="ＭＳ ゴシック"/>
        <a:font script="Hang" typeface="HY엽서L"/>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mso-contentType ?>
<SharedContentType xmlns="Microsoft.SharePoint.Taxonomy.ContentTypeSync" SourceId="822e118f-d533-465d-b5ca-7beed2256e09" ContentTypeId="0x0101008DA58B5CA681664FAB24816C56F4108502" PreviousValue="false"/>
</file>

<file path=customXml/item3.xml><?xml version="1.0" encoding="utf-8"?>
<ct:contentTypeSchema xmlns:ct="http://schemas.microsoft.com/office/2006/metadata/contentType" xmlns:ma="http://schemas.microsoft.com/office/2006/metadata/properties/metaAttributes" ct:_="" ma:_="" ma:contentTypeName="Project Technical Implementation" ma:contentTypeID="0x0101008DA58B5CA681664FAB24816C56F41085020073CD9A2FDE83D74A8AE87C5E6F6E6916" ma:contentTypeVersion="6" ma:contentTypeDescription="" ma:contentTypeScope="" ma:versionID="4e2c505bc6dd469b5fc4479c67e36d21">
  <xsd:schema xmlns:xsd="http://www.w3.org/2001/XMLSchema" xmlns:xs="http://www.w3.org/2001/XMLSchema" xmlns:p="http://schemas.microsoft.com/office/2006/metadata/properties" xmlns:ns2="8d7096d6-fc66-4344-9e3f-2445529a09f6" targetNamespace="http://schemas.microsoft.com/office/2006/metadata/properties" ma:root="true" ma:fieldsID="b2431dd1ba532b3876c3e935d2771db0" ns2:_="">
    <xsd:import namespace="8d7096d6-fc66-4344-9e3f-2445529a09f6"/>
    <xsd:element name="properties">
      <xsd:complexType>
        <xsd:sequence>
          <xsd:element name="documentManagement">
            <xsd:complexType>
              <xsd:all>
                <xsd:element ref="ns2:hbf0c10381aa4bd59932b5b7da857fed" minOccurs="0"/>
                <xsd:element ref="ns2:TaxCatchAll" minOccurs="0"/>
                <xsd:element ref="ns2:TaxCatchAllLabe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8d7096d6-fc66-4344-9e3f-2445529a09f6" elementFormDefault="qualified">
    <xsd:import namespace="http://schemas.microsoft.com/office/2006/documentManagement/types"/>
    <xsd:import namespace="http://schemas.microsoft.com/office/infopath/2007/PartnerControls"/>
    <xsd:element name="hbf0c10381aa4bd59932b5b7da857fed" ma:index="8" nillable="true" ma:taxonomy="true" ma:internalName="hbf0c10381aa4bd59932b5b7da857fed" ma:taxonomyFieldName="Project_x0020_Document_x0020_Type" ma:displayName="Project Document Type" ma:default="" ma:fieldId="{1bf0c103-81aa-4bd5-9932-b5b7da857fed}" ma:sspId="822e118f-d533-465d-b5ca-7beed2256e09" ma:termSetId="d8a5acf7-091c-4877-b363-b3708ae07044" ma:anchorId="00000000-0000-0000-0000-000000000000" ma:open="false" ma:isKeyword="false">
      <xsd:complexType>
        <xsd:sequence>
          <xsd:element ref="pc:Terms" minOccurs="0" maxOccurs="1"/>
        </xsd:sequence>
      </xsd:complexType>
    </xsd:element>
    <xsd:element name="TaxCatchAll" ma:index="9" nillable="true" ma:displayName="Taxonomy Catch All Column" ma:hidden="true" ma:list="{55cf9c8a-78a3-4561-85a9-0a0514ac3c6b}" ma:internalName="TaxCatchAll" ma:showField="CatchAllData" ma:web="854bdaf2-bd23-4f9a-b8cb-7de5fd396210">
      <xsd:complexType>
        <xsd:complexContent>
          <xsd:extension base="dms:MultiChoiceLookup">
            <xsd:sequence>
              <xsd:element name="Value" type="dms:Lookup" maxOccurs="unbounded" minOccurs="0" nillable="true"/>
            </xsd:sequence>
          </xsd:extension>
        </xsd:complexContent>
      </xsd:complexType>
    </xsd:element>
    <xsd:element name="TaxCatchAllLabel" ma:index="10" nillable="true" ma:displayName="Taxonomy Catch All Column1" ma:hidden="true" ma:list="{55cf9c8a-78a3-4561-85a9-0a0514ac3c6b}" ma:internalName="TaxCatchAllLabel" ma:readOnly="true" ma:showField="CatchAllDataLabel" ma:web="854bdaf2-bd23-4f9a-b8cb-7de5fd396210">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4.xml><?xml version="1.0" encoding="utf-8"?>
<p:properties xmlns:p="http://schemas.microsoft.com/office/2006/metadata/properties" xmlns:xsi="http://www.w3.org/2001/XMLSchema-instance" xmlns:pc="http://schemas.microsoft.com/office/infopath/2007/PartnerControls">
  <documentManagement>
    <hbf0c10381aa4bd59932b5b7da857fed xmlns="8d7096d6-fc66-4344-9e3f-2445529a09f6">
      <Terms xmlns="http://schemas.microsoft.com/office/infopath/2007/PartnerControls"/>
    </hbf0c10381aa4bd59932b5b7da857fed>
    <TaxCatchAll xmlns="8d7096d6-fc66-4344-9e3f-2445529a09f6" xsi:nil="true"/>
  </documentManagement>
</p:properties>
</file>

<file path=customXml/itemProps1.xml><?xml version="1.0" encoding="utf-8"?>
<ds:datastoreItem xmlns:ds="http://schemas.openxmlformats.org/officeDocument/2006/customXml" ds:itemID="{EF8E9B51-83B8-4F1C-AB0E-D4C9E2C46AFA}">
  <ds:schemaRefs>
    <ds:schemaRef ds:uri="http://schemas.microsoft.com/sharepoint/v3/contenttype/forms"/>
  </ds:schemaRefs>
</ds:datastoreItem>
</file>

<file path=customXml/itemProps2.xml><?xml version="1.0" encoding="utf-8"?>
<ds:datastoreItem xmlns:ds="http://schemas.openxmlformats.org/officeDocument/2006/customXml" ds:itemID="{0CBBE60F-953D-4F77-A431-38F660C327BB}">
  <ds:schemaRefs>
    <ds:schemaRef ds:uri="Microsoft.SharePoint.Taxonomy.ContentTypeSync"/>
  </ds:schemaRefs>
</ds:datastoreItem>
</file>

<file path=customXml/itemProps3.xml><?xml version="1.0" encoding="utf-8"?>
<ds:datastoreItem xmlns:ds="http://schemas.openxmlformats.org/officeDocument/2006/customXml" ds:itemID="{4BAAF98D-C8A1-4E9F-A15E-4E792AA077E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8d7096d6-fc66-4344-9e3f-2445529a09f6"/>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4.xml><?xml version="1.0" encoding="utf-8"?>
<ds:datastoreItem xmlns:ds="http://schemas.openxmlformats.org/officeDocument/2006/customXml" ds:itemID="{15635B39-F351-4E15-BA05-0409C307293D}">
  <ds:schemaRefs>
    <ds:schemaRef ds:uri="http://schemas.microsoft.com/office/2006/metadata/properties"/>
    <ds:schemaRef ds:uri="http://schemas.microsoft.com/office/infopath/2007/PartnerControls"/>
    <ds:schemaRef ds:uri="8d7096d6-fc66-4344-9e3f-2445529a09f6"/>
  </ds:schemaRefs>
</ds:datastoreItem>
</file>

<file path=docProps/app.xml><?xml version="1.0" encoding="utf-8"?>
<Properties xmlns="http://schemas.openxmlformats.org/officeDocument/2006/extended-properties" xmlns:vt="http://schemas.openxmlformats.org/officeDocument/2006/docPropsVTypes">
  <TotalTime>1318</TotalTime>
  <Words>3247</Words>
  <Application>Microsoft Office PowerPoint</Application>
  <PresentationFormat>Widescreen</PresentationFormat>
  <Paragraphs>336</Paragraphs>
  <Slides>27</Slides>
  <Notes>17</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27</vt:i4>
      </vt:variant>
    </vt:vector>
  </HeadingPairs>
  <TitlesOfParts>
    <vt:vector size="33" baseType="lpstr">
      <vt:lpstr>Arial</vt:lpstr>
      <vt:lpstr>Calibri</vt:lpstr>
      <vt:lpstr>Courier New</vt:lpstr>
      <vt:lpstr>Gill Sans MT</vt:lpstr>
      <vt:lpstr>Times</vt:lpstr>
      <vt:lpstr>1_16.9-Template_12.7.2016</vt:lpstr>
      <vt:lpstr>PowerPoint Presentation</vt:lpstr>
      <vt:lpstr>Objective</vt:lpstr>
      <vt:lpstr>Agenda</vt:lpstr>
      <vt:lpstr>Country example:  Uganda</vt:lpstr>
      <vt:lpstr>Country example:  Uganda, cont.</vt:lpstr>
      <vt:lpstr>Country example:  Uganda, cont.</vt:lpstr>
      <vt:lpstr>Country example:  Guinea</vt:lpstr>
      <vt:lpstr>Country example:  Guinea, cont.</vt:lpstr>
      <vt:lpstr>Country example:  Guinea, cont.</vt:lpstr>
      <vt:lpstr>Country example:  Ghana</vt:lpstr>
      <vt:lpstr>Country example:  Ghana, cont.</vt:lpstr>
      <vt:lpstr>Country example:  Ghana, cont.</vt:lpstr>
      <vt:lpstr>NSCA Toolkit</vt:lpstr>
      <vt:lpstr>Data:  Supply Chain Maps</vt:lpstr>
      <vt:lpstr>Data:  Capabilities</vt:lpstr>
      <vt:lpstr>Data:  Capabilities              x Technical Area</vt:lpstr>
      <vt:lpstr>Data:  Capabilities      x facility type</vt:lpstr>
      <vt:lpstr>Data:  Capabilities</vt:lpstr>
      <vt:lpstr>Data:  Capabilities, Q by Q</vt:lpstr>
      <vt:lpstr>Data:  Performance</vt:lpstr>
      <vt:lpstr>Data:  Performance</vt:lpstr>
      <vt:lpstr>Combined Analytic Power</vt:lpstr>
      <vt:lpstr>Combining Capabilities and Performance</vt:lpstr>
      <vt:lpstr>Sample questions that an NSCA can help you answer</vt:lpstr>
      <vt:lpstr>Questions the NSCA does not answer:    (…or that other assessments may answer better)</vt:lpstr>
      <vt:lpstr>Takeaways </vt:lpstr>
      <vt:lpstr>Exercise:  What could an NSCA do for you?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Brian Agbiriogu</dc:creator>
  <cp:lastModifiedBy>Laura Bosco</cp:lastModifiedBy>
  <cp:revision>21</cp:revision>
  <dcterms:created xsi:type="dcterms:W3CDTF">2018-05-01T03:53:35Z</dcterms:created>
  <dcterms:modified xsi:type="dcterms:W3CDTF">2019-11-11T19:44:45Z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0x0101008DA58B5CA681664FAB24816C56F41085020073CD9A2FDE83D74A8AE87C5E6F6E6916</vt:lpwstr>
  </property>
  <property fmtid="{D5CDD505-2E9C-101B-9397-08002B2CF9AE}" pid="3" name="Project Document Type">
    <vt:lpwstr/>
  </property>
  <property fmtid="{D5CDD505-2E9C-101B-9397-08002B2CF9AE}" pid="4" name="MediaServiceImageTags">
    <vt:lpwstr/>
  </property>
  <property fmtid="{D5CDD505-2E9C-101B-9397-08002B2CF9AE}" pid="5" name="lcf76f155ced4ddcb4097134ff3c332f">
    <vt:lpwstr/>
  </property>
</Properties>
</file>