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5"/>
  </p:sldMasterIdLst>
  <p:notesMasterIdLst>
    <p:notesMasterId r:id="rId8"/>
  </p:notesMasterIdLst>
  <p:sldIdLst>
    <p:sldId id="276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  <p:cmAuthor id="2" name="Ben Johns" initials="BJ" lastIdx="4" clrIdx="1">
    <p:extLst>
      <p:ext uri="{19B8F6BF-5375-455C-9EA6-DF929625EA0E}">
        <p15:presenceInfo xmlns:p15="http://schemas.microsoft.com/office/powerpoint/2012/main" userId="S-1-5-21-4161449151-3199555679-2224323722-234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051C9-E292-45A5-B9FF-3D0C18C8EC4C}" v="4" dt="2019-11-01T20:59:15.0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4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thur Ostrega" userId="44a2ba31-2f2b-45f5-8757-e4b9de9a9604" providerId="ADAL" clId="{8DC051C9-E292-45A5-B9FF-3D0C18C8EC4C}"/>
    <pc:docChg chg="undo custSel modSld">
      <pc:chgData name="Arthur Ostrega" userId="44a2ba31-2f2b-45f5-8757-e4b9de9a9604" providerId="ADAL" clId="{8DC051C9-E292-45A5-B9FF-3D0C18C8EC4C}" dt="2019-11-01T21:01:33.171" v="416" actId="478"/>
      <pc:docMkLst>
        <pc:docMk/>
      </pc:docMkLst>
      <pc:sldChg chg="delSp modSp">
        <pc:chgData name="Arthur Ostrega" userId="44a2ba31-2f2b-45f5-8757-e4b9de9a9604" providerId="ADAL" clId="{8DC051C9-E292-45A5-B9FF-3D0C18C8EC4C}" dt="2019-11-01T21:01:33.171" v="416" actId="478"/>
        <pc:sldMkLst>
          <pc:docMk/>
          <pc:sldMk cId="2083399274" sldId="276"/>
        </pc:sldMkLst>
        <pc:spChg chg="mod">
          <ac:chgData name="Arthur Ostrega" userId="44a2ba31-2f2b-45f5-8757-e4b9de9a9604" providerId="ADAL" clId="{8DC051C9-E292-45A5-B9FF-3D0C18C8EC4C}" dt="2019-11-01T20:58:10.210" v="1" actId="20577"/>
          <ac:spMkLst>
            <pc:docMk/>
            <pc:sldMk cId="2083399274" sldId="276"/>
            <ac:spMk id="9" creationId="{65F477E9-DF8E-4C9C-9F9D-9EA894096F0D}"/>
          </ac:spMkLst>
        </pc:spChg>
        <pc:spChg chg="del">
          <ac:chgData name="Arthur Ostrega" userId="44a2ba31-2f2b-45f5-8757-e4b9de9a9604" providerId="ADAL" clId="{8DC051C9-E292-45A5-B9FF-3D0C18C8EC4C}" dt="2019-11-01T21:01:33.171" v="416" actId="478"/>
          <ac:spMkLst>
            <pc:docMk/>
            <pc:sldMk cId="2083399274" sldId="276"/>
            <ac:spMk id="10" creationId="{A5DA08E8-AE8A-4B9E-A800-6267744BB982}"/>
          </ac:spMkLst>
        </pc:spChg>
        <pc:cxnChg chg="del">
          <ac:chgData name="Arthur Ostrega" userId="44a2ba31-2f2b-45f5-8757-e4b9de9a9604" providerId="ADAL" clId="{8DC051C9-E292-45A5-B9FF-3D0C18C8EC4C}" dt="2019-11-01T21:01:29.622" v="415" actId="478"/>
          <ac:cxnSpMkLst>
            <pc:docMk/>
            <pc:sldMk cId="2083399274" sldId="276"/>
            <ac:cxnSpMk id="12" creationId="{0AB3C290-D446-4057-B83C-6A2ED36A336D}"/>
          </ac:cxnSpMkLst>
        </pc:cxnChg>
      </pc:sldChg>
      <pc:sldChg chg="addSp delSp modSp">
        <pc:chgData name="Arthur Ostrega" userId="44a2ba31-2f2b-45f5-8757-e4b9de9a9604" providerId="ADAL" clId="{8DC051C9-E292-45A5-B9FF-3D0C18C8EC4C}" dt="2019-11-01T21:01:20.463" v="414" actId="20577"/>
        <pc:sldMkLst>
          <pc:docMk/>
          <pc:sldMk cId="116033911" sldId="288"/>
        </pc:sldMkLst>
        <pc:spChg chg="add del mod">
          <ac:chgData name="Arthur Ostrega" userId="44a2ba31-2f2b-45f5-8757-e4b9de9a9604" providerId="ADAL" clId="{8DC051C9-E292-45A5-B9FF-3D0C18C8EC4C}" dt="2019-11-01T21:01:20.463" v="414" actId="20577"/>
          <ac:spMkLst>
            <pc:docMk/>
            <pc:sldMk cId="116033911" sldId="288"/>
            <ac:spMk id="2" creationId="{BE906493-21D0-4EED-AF4C-C628D7FB1AD0}"/>
          </ac:spMkLst>
        </pc:spChg>
        <pc:spChg chg="add del mod">
          <ac:chgData name="Arthur Ostrega" userId="44a2ba31-2f2b-45f5-8757-e4b9de9a9604" providerId="ADAL" clId="{8DC051C9-E292-45A5-B9FF-3D0C18C8EC4C}" dt="2019-11-01T20:58:47.325" v="48" actId="478"/>
          <ac:spMkLst>
            <pc:docMk/>
            <pc:sldMk cId="116033911" sldId="288"/>
            <ac:spMk id="10" creationId="{E05DC902-0257-4ECA-BDF0-792DB7CAED63}"/>
          </ac:spMkLst>
        </pc:spChg>
        <pc:spChg chg="del">
          <ac:chgData name="Arthur Ostrega" userId="44a2ba31-2f2b-45f5-8757-e4b9de9a9604" providerId="ADAL" clId="{8DC051C9-E292-45A5-B9FF-3D0C18C8EC4C}" dt="2019-11-01T20:58:49.455" v="49" actId="478"/>
          <ac:spMkLst>
            <pc:docMk/>
            <pc:sldMk cId="116033911" sldId="288"/>
            <ac:spMk id="12" creationId="{056B0ABC-6C6F-4A32-A0D6-31A7CBCC57D4}"/>
          </ac:spMkLst>
        </pc:spChg>
        <pc:spChg chg="mod">
          <ac:chgData name="Arthur Ostrega" userId="44a2ba31-2f2b-45f5-8757-e4b9de9a9604" providerId="ADAL" clId="{8DC051C9-E292-45A5-B9FF-3D0C18C8EC4C}" dt="2019-11-01T20:58:32.064" v="36" actId="20577"/>
          <ac:spMkLst>
            <pc:docMk/>
            <pc:sldMk cId="116033911" sldId="288"/>
            <ac:spMk id="262145" creationId="{D8774B52-5740-45D1-A12A-134EA3FDEFAF}"/>
          </ac:spMkLst>
        </pc:spChg>
        <pc:spChg chg="del mod">
          <ac:chgData name="Arthur Ostrega" userId="44a2ba31-2f2b-45f5-8757-e4b9de9a9604" providerId="ADAL" clId="{8DC051C9-E292-45A5-B9FF-3D0C18C8EC4C}" dt="2019-11-01T20:58:55.923" v="52" actId="478"/>
          <ac:spMkLst>
            <pc:docMk/>
            <pc:sldMk cId="116033911" sldId="288"/>
            <ac:spMk id="262148" creationId="{77251D5C-0A62-4134-8834-27E2ABB1D596}"/>
          </ac:spMkLst>
        </pc:spChg>
        <pc:spChg chg="del mod">
          <ac:chgData name="Arthur Ostrega" userId="44a2ba31-2f2b-45f5-8757-e4b9de9a9604" providerId="ADAL" clId="{8DC051C9-E292-45A5-B9FF-3D0C18C8EC4C}" dt="2019-11-01T20:58:37.387" v="41" actId="478"/>
          <ac:spMkLst>
            <pc:docMk/>
            <pc:sldMk cId="116033911" sldId="288"/>
            <ac:spMk id="262149" creationId="{C163AC99-FCAF-4876-9F69-014CCB4B082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47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88020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4998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BB20FB08-9D38-4C4C-BEF7-31EBCB9A88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91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 KPI Exercise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208339927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667" y="168464"/>
            <a:ext cx="9005921" cy="1091711"/>
          </a:xfrm>
        </p:spPr>
        <p:txBody>
          <a:bodyPr/>
          <a:lstStyle/>
          <a:p>
            <a:pPr algn="l"/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2.0- Day 2- KPI Interpretation </a:t>
            </a:r>
            <a:br>
              <a:rPr lang="en-US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122516" y="1140816"/>
            <a:ext cx="1166703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Read the scenario on your exercise guidance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Gill Sans MT" panose="020B0502020104020203" pitchFamily="34" charset="0"/>
              </a:rPr>
              <a:t>Review the KPI data in the printouts</a:t>
            </a:r>
            <a:br>
              <a:rPr lang="en-US" sz="3200" dirty="0">
                <a:solidFill>
                  <a:prstClr val="black"/>
                </a:solidFill>
                <a:latin typeface="Gill Sans MT" panose="020B0502020104020203" pitchFamily="34" charset="0"/>
              </a:rPr>
            </a:br>
            <a:endParaRPr lang="en-US" sz="32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Discuss the KPI data at each table</a:t>
            </a:r>
            <a:b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3200" dirty="0">
                <a:solidFill>
                  <a:prstClr val="black"/>
                </a:solidFill>
                <a:latin typeface="Gill Sans MT" panose="020B0502020104020203" pitchFamily="34" charset="0"/>
              </a:rPr>
              <a:t>Prepare answers to the three questions on the sheet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3200" dirty="0">
              <a:solidFill>
                <a:prstClr val="black"/>
              </a:solidFill>
              <a:latin typeface="Gill Sans MT" panose="020B0502020104020203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b="1" u="sng" dirty="0">
                <a:solidFill>
                  <a:prstClr val="black"/>
                </a:solidFill>
                <a:latin typeface="Gill Sans MT" panose="020B0502020104020203" pitchFamily="34" charset="0"/>
              </a:rPr>
              <a:t>Only 20 Minutes of Group Work!</a:t>
            </a:r>
            <a:endParaRPr kumimoji="0" lang="en-US" sz="3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03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197DA2C2-8C62-4925-913E-8A200CC4BF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A9B49AF-A776-475B-A6A4-86CE55169B0D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D9E021E0-010D-4958-BC48-884E0F51F67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8951084-7152-4640-A666-E815EAD07BB3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d7096d6-fc66-4344-9e3f-2445529a09f6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44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Gill Sans MT</vt:lpstr>
      <vt:lpstr>Times</vt:lpstr>
      <vt:lpstr>Office Theme</vt:lpstr>
      <vt:lpstr>PowerPoint Presentation</vt:lpstr>
      <vt:lpstr>NSCA 2.0- Day 2- KPI Interpretation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Arthur Ostrega</cp:lastModifiedBy>
  <cp:revision>33</cp:revision>
  <dcterms:created xsi:type="dcterms:W3CDTF">2018-05-01T03:53:35Z</dcterms:created>
  <dcterms:modified xsi:type="dcterms:W3CDTF">2019-11-01T21:01:35Z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