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  <p:sldMasterId id="2147483778" r:id="rId2"/>
  </p:sldMasterIdLst>
  <p:notesMasterIdLst>
    <p:notesMasterId r:id="rId6"/>
  </p:notesMasterIdLst>
  <p:sldIdLst>
    <p:sldId id="262" r:id="rId3"/>
    <p:sldId id="300" r:id="rId4"/>
    <p:sldId id="30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80581"/>
  </p:normalViewPr>
  <p:slideViewPr>
    <p:cSldViewPr snapToGrid="0">
      <p:cViewPr varScale="1">
        <p:scale>
          <a:sx n="65" d="100"/>
          <a:sy n="65" d="100"/>
        </p:scale>
        <p:origin x="-77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11/11/2019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911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154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A558B-E4E9-A94A-B9C1-029E46A76ABA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015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11/11/2019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8390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9597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8489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AC2692D-B03F-4E8C-BF84-D8F6417D1A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CC4D0595-6AF2-449D-B7A1-93BE09355E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3EAB48D-081B-4742-9775-C598926F8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98B74443-9584-4353-93BB-F2D3828BD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2858B2F-AC54-483B-9C7A-50A2AB6B9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725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E6A1F2A-DF40-4712-8041-797F4B9C0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03FE5CE-2ED4-49FD-84EE-ABEF6564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A93607D-4637-48DD-B93E-EF6D13371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6A1A64B-9E7D-4EF8-A883-C74AA7D9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B395263-DBB8-4C1C-94ED-10A73B1F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3788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1421EF4-2747-42D1-8262-50E5FCE26E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C919804B-2ADB-4DB6-9746-2A5EE4591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BE1A55A-86B1-4B35-8A1F-B66A81E17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94D8BDD-1C12-483B-8E8E-0525F455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0D90C6D-69DA-4DB6-929B-8D42001C7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68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F7C6EE0-4359-451B-91C1-40D6A0F0B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7B4FAEE0-0594-4CF3-B5B5-4456DC4461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353C50AF-C18F-48CD-A578-20BE3DB808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E3103C6-BF33-47E5-847A-560A0C0D9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7D8FD7D1-D9D3-4722-83B7-654D9C3C0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76A9B9B-6AFB-49C0-90DC-5D52FAFB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72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D880D1D-6D12-462D-99B7-3FA5FA400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A211F70D-A3DF-43D6-BC98-0470064A2D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1DADB702-A8DA-429A-B324-AFBFD7855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DB67F98-F5C9-421B-AA7D-20657E8F22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41438C72-BAAC-48BD-BBC9-AF88ED44C0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F9E7E763-3F9E-42E1-9C47-320103BD6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5BE179AC-A7F1-4062-8078-BF6F71EFA2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37A567B2-FBA6-46E3-8097-CFB1D8C2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183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C46BF491-4EFE-4702-AC9E-93E86BD31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416C05DE-7245-435B-8704-1D7FABE12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267BF93C-B6B3-4D37-B10F-A62272343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1A734DB3-0B81-4DD3-917C-1D2B3B4CF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448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6D96D5E8-DBDF-47D0-80CA-145D270FB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C42BD02-7C9C-4B48-A612-66E01CBD7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08FB6D5-8D45-47F9-88B2-70922463E2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5827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C12CA13-67EA-481D-B0E1-6DF004E56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E1433B88-8E10-4170-BB68-1EBF4668F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33B7A5BC-F55B-4229-B12D-2C1D951971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1517B450-EB01-49B8-AC21-6F282F44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63BFBCB1-3696-4CB1-B775-8BA98089F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2248271-1179-45AD-8EB8-B56C23AE5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0883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1E05AA8-6CBD-4953-8705-0803D53AA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0F25C7B3-217F-44A2-8947-840CB2DC0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8D4163C7-B711-4A99-A017-BBF2701FF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25A87B26-DF1E-4E96-B0EE-ED5AE8351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BD25B9D2-CF21-49CC-8623-9807F2B36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57F181A4-177B-47FF-9DCD-F058012CF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18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FDE1BDA-69C0-4227-98F3-934D9AE2E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120E3D05-5E34-4A80-9E33-23145DD6A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5E33234E-468B-4C2B-8026-BEA92465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7DBAE927-B3BB-409A-BADE-949A2EFCA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6272F0F-A864-450A-8D0B-46667DE84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723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A6B18D5C-E7CF-432F-B84B-E0C142F4D7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D84C2105-D8E6-464D-ACD0-B31AC1542B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A7AFA45-462C-4168-ABED-6ABDF587A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1A5DB5E-CA19-427F-B953-B5BC00F67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7AD84221-204C-46E6-AF68-DCE091BE8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3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11/11/2019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F656F11-BD07-42BF-A9F5-61108ADA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52E4C859-9455-4E73-B4B4-2B046029E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1729BA67-EBFC-4D23-AA63-F4CC3A5D7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6D2F0-157A-4699-974E-911E7A554AF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11/11/2019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B33CA27-B7F4-48DD-BBCD-C7A88370A6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4BAC6531-DD8A-432B-ACCC-4B461C915C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E712-A9FE-499E-96F6-9D23AF3BBA8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930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 SUPPLY CHAIN ASSESSMENT (NSCA2.0) STAKEHOLDER TRAINING</a:t>
            </a: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</a:t>
            </a:r>
            <a:r>
              <a:rPr kumimoji="0" lang="en-US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4:  </a:t>
            </a:r>
            <a:r>
              <a:rPr kumimoji="0" lang="en-US" alt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Overview of </a:t>
            </a:r>
            <a:r>
              <a:rPr kumimoji="0" lang="en-US" alt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Day and Process</a:t>
            </a:r>
            <a:endParaRPr kumimoji="0" lang="en-US" altLang="en-US" sz="32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8F998B-3CDE-42DF-AF26-6A2CE33904E3}"/>
              </a:ext>
            </a:extLst>
          </p:cNvPr>
          <p:cNvSpPr txBox="1"/>
          <p:nvPr/>
        </p:nvSpPr>
        <p:spPr>
          <a:xfrm>
            <a:off x="6147252" y="6100390"/>
            <a:ext cx="5912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Global Health Supply Chain Program - Technical Assistance - National Supply Chain Assessment Task Order </a:t>
            </a:r>
          </a:p>
        </p:txBody>
      </p:sp>
    </p:spTree>
    <p:extLst>
      <p:ext uri="{BB962C8B-B14F-4D97-AF65-F5344CB8AC3E}">
        <p14:creationId xmlns:p14="http://schemas.microsoft.com/office/powerpoint/2010/main" val="2310884031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2063261"/>
            <a:ext cx="11668186" cy="4583959"/>
          </a:xfrm>
        </p:spPr>
        <p:txBody>
          <a:bodyPr>
            <a:normAutofit/>
          </a:bodyPr>
          <a:lstStyle/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Conclude discussion of CMM and KPI </a:t>
            </a: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analysis</a:t>
            </a:r>
            <a:endParaRPr lang="en-US" altLang="en-US" sz="3174" b="1" dirty="0" smtClean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en-US" altLang="en-US" sz="3174" b="1" dirty="0" smtClean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>
                <a:latin typeface="Gill Sans MT" panose="020B0502020104020203" pitchFamily="34" charset="0"/>
                <a:cs typeface="Gill Sans MT" panose="020B0502020104020203" pitchFamily="34" charset="0"/>
              </a:rPr>
              <a:t>Managing the NSCA process and methodology – </a:t>
            </a:r>
            <a:r>
              <a:rPr lang="en-US" altLang="en-US" sz="3174" b="1" dirty="0" err="1">
                <a:latin typeface="Gill Sans MT" panose="020B0502020104020203" pitchFamily="34" charset="0"/>
                <a:cs typeface="Gill Sans MT" panose="020B0502020104020203" pitchFamily="34" charset="0"/>
              </a:rPr>
              <a:t>workplanning</a:t>
            </a:r>
            <a:r>
              <a:rPr lang="en-US" altLang="en-US" sz="3174" b="1" dirty="0">
                <a:latin typeface="Gill Sans MT" panose="020B0502020104020203" pitchFamily="34" charset="0"/>
                <a:cs typeface="Gill Sans MT" panose="020B0502020104020203" pitchFamily="34" charset="0"/>
              </a:rPr>
              <a:t>, budgeting, team management, stakeholder management, data collection, </a:t>
            </a: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etc.</a:t>
            </a:r>
            <a:endParaRPr lang="en-US" altLang="en-US" sz="3174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 txBox="1">
            <a:spLocks/>
          </p:cNvSpPr>
          <p:nvPr/>
        </p:nvSpPr>
        <p:spPr>
          <a:xfrm>
            <a:off x="1029105" y="3523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8738" lvl="1" indent="-1588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3200" b="1" kern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Review of Day 3 Learning Objectives</a:t>
            </a:r>
            <a:endParaRPr lang="en-US" altLang="en-US" sz="3200" b="1" kern="0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3250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652955"/>
            <a:ext cx="11668186" cy="4994266"/>
          </a:xfrm>
        </p:spPr>
        <p:txBody>
          <a:bodyPr>
            <a:normAutofit/>
          </a:bodyPr>
          <a:lstStyle/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Prepare you for data management and site selection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Discuss and share information and templates related to analysis, reporting, and dissemination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smtClean="0">
                <a:latin typeface="Gill Sans MT" panose="020B0502020104020203" pitchFamily="34" charset="0"/>
                <a:cs typeface="Gill Sans MT" panose="020B0502020104020203" pitchFamily="34" charset="0"/>
              </a:rPr>
              <a:t>Discuss utilization of NSCA </a:t>
            </a: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data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Prepare you for next steps when you leave the training</a:t>
            </a:r>
            <a:endParaRPr lang="en-US" altLang="en-US" sz="3174" b="1" dirty="0" smtClean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endParaRPr lang="en-US" altLang="en-US" sz="3174" b="1" dirty="0" smtClean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Address </a:t>
            </a:r>
            <a:r>
              <a:rPr lang="en-US" altLang="en-US" sz="3174" b="1" dirty="0">
                <a:latin typeface="Gill Sans MT" panose="020B0502020104020203" pitchFamily="34" charset="0"/>
                <a:cs typeface="Gill Sans MT" panose="020B0502020104020203" pitchFamily="34" charset="0"/>
              </a:rPr>
              <a:t>any remaining </a:t>
            </a: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issues, answer any remaining questions </a:t>
            </a:r>
          </a:p>
          <a:p>
            <a:pPr marL="741334" lvl="1" indent="-284152" algn="l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altLang="en-US" sz="3174" b="1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Hopefully, leave early!</a:t>
            </a:r>
            <a:endParaRPr lang="en-US" altLang="en-US" sz="3174" b="1" dirty="0" smtClean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770DE6A-AFAE-4BA9-AAB3-9755F28EB553}" type="datetime1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11/11/2019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139EB3F-7CF1-4F22-A49A-8E1E0EE6AB37}" type="slidenum">
              <a:rPr lang="en-US" alt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3</a:t>
            </a:fld>
            <a:endParaRPr lang="en-US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 txBox="1">
            <a:spLocks/>
          </p:cNvSpPr>
          <p:nvPr/>
        </p:nvSpPr>
        <p:spPr>
          <a:xfrm>
            <a:off x="1029105" y="3523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8738" lvl="1" indent="-1588" defTabSz="912778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en-US" altLang="en-US" sz="3200" b="1" kern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Day 4 Learning Objectives </a:t>
            </a:r>
            <a:endParaRPr lang="en-US" altLang="en-US" sz="3200" b="1" kern="0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324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CC9C1E70-6C6C-46BA-ADE5-E65EC166AF86}"/>
</file>

<file path=customXml/itemProps2.xml><?xml version="1.0" encoding="utf-8"?>
<ds:datastoreItem xmlns:ds="http://schemas.openxmlformats.org/officeDocument/2006/customXml" ds:itemID="{B646F2DC-4F85-4C26-9CFB-AF83286BF0A7}"/>
</file>

<file path=customXml/itemProps3.xml><?xml version="1.0" encoding="utf-8"?>
<ds:datastoreItem xmlns:ds="http://schemas.openxmlformats.org/officeDocument/2006/customXml" ds:itemID="{4E9FBF61-AFF2-4602-8EE8-C28EA1327835}"/>
</file>

<file path=customXml/itemProps4.xml><?xml version="1.0" encoding="utf-8"?>
<ds:datastoreItem xmlns:ds="http://schemas.openxmlformats.org/officeDocument/2006/customXml" ds:itemID="{43E2B895-8067-4582-BF3C-FED90E44F4BF}"/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130</Words>
  <Application>Microsoft Office PowerPoint</Application>
  <PresentationFormat>Custom</PresentationFormat>
  <Paragraphs>23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1_Office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Kevin Pilz</cp:lastModifiedBy>
  <cp:revision>28</cp:revision>
  <dcterms:created xsi:type="dcterms:W3CDTF">2018-05-01T03:53:35Z</dcterms:created>
  <dcterms:modified xsi:type="dcterms:W3CDTF">2019-11-11T14:44:13Z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