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5"/>
  </p:sldMasterIdLst>
  <p:notesMasterIdLst>
    <p:notesMasterId r:id="rId14"/>
  </p:notesMasterIdLst>
  <p:sldIdLst>
    <p:sldId id="346" r:id="rId6"/>
    <p:sldId id="352" r:id="rId7"/>
    <p:sldId id="347" r:id="rId8"/>
    <p:sldId id="348" r:id="rId9"/>
    <p:sldId id="349" r:id="rId10"/>
    <p:sldId id="350" r:id="rId11"/>
    <p:sldId id="351" r:id="rId12"/>
    <p:sldId id="353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F1DE13A-1152-4F08-9FA3-B9936DD54E69}" v="31" dt="2019-11-06T21:09:21.5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8" autoAdjust="0"/>
    <p:restoredTop sz="58096" autoAdjust="0"/>
  </p:normalViewPr>
  <p:slideViewPr>
    <p:cSldViewPr snapToGrid="0">
      <p:cViewPr varScale="1">
        <p:scale>
          <a:sx n="54" d="100"/>
          <a:sy n="54" d="100"/>
        </p:scale>
        <p:origin x="58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microsoft.com/office/2016/11/relationships/changesInfo" Target="changesInfos/changesInfo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ura Bosco" userId="caa8b960-9e1e-416f-bbcc-6734ec0d52c2" providerId="ADAL" clId="{90EA362D-A7F1-4114-9217-21267A7EA75F}"/>
    <pc:docChg chg="custSel addSld delSld modSld">
      <pc:chgData name="Laura Bosco" userId="caa8b960-9e1e-416f-bbcc-6734ec0d52c2" providerId="ADAL" clId="{90EA362D-A7F1-4114-9217-21267A7EA75F}" dt="2019-11-05T23:12:21.419" v="415" actId="14100"/>
      <pc:docMkLst>
        <pc:docMk/>
      </pc:docMkLst>
      <pc:sldChg chg="modSp">
        <pc:chgData name="Laura Bosco" userId="caa8b960-9e1e-416f-bbcc-6734ec0d52c2" providerId="ADAL" clId="{90EA362D-A7F1-4114-9217-21267A7EA75F}" dt="2019-11-05T23:12:21.419" v="415" actId="14100"/>
        <pc:sldMkLst>
          <pc:docMk/>
          <pc:sldMk cId="2519421378" sldId="346"/>
        </pc:sldMkLst>
        <pc:spChg chg="mod">
          <ac:chgData name="Laura Bosco" userId="caa8b960-9e1e-416f-bbcc-6734ec0d52c2" providerId="ADAL" clId="{90EA362D-A7F1-4114-9217-21267A7EA75F}" dt="2019-11-05T23:12:21.419" v="415" actId="14100"/>
          <ac:spMkLst>
            <pc:docMk/>
            <pc:sldMk cId="2519421378" sldId="346"/>
            <ac:spMk id="5" creationId="{E61796EB-CCA0-44EE-B5E0-6BFAF210D2E0}"/>
          </ac:spMkLst>
        </pc:spChg>
      </pc:sldChg>
      <pc:sldChg chg="addSp delSp modSp add">
        <pc:chgData name="Laura Bosco" userId="caa8b960-9e1e-416f-bbcc-6734ec0d52c2" providerId="ADAL" clId="{90EA362D-A7F1-4114-9217-21267A7EA75F}" dt="2019-11-05T23:06:22.015" v="363"/>
        <pc:sldMkLst>
          <pc:docMk/>
          <pc:sldMk cId="574863639" sldId="347"/>
        </pc:sldMkLst>
        <pc:spChg chg="del">
          <ac:chgData name="Laura Bosco" userId="caa8b960-9e1e-416f-bbcc-6734ec0d52c2" providerId="ADAL" clId="{90EA362D-A7F1-4114-9217-21267A7EA75F}" dt="2019-11-05T22:59:56.555" v="58"/>
          <ac:spMkLst>
            <pc:docMk/>
            <pc:sldMk cId="574863639" sldId="347"/>
            <ac:spMk id="5" creationId="{42205D78-F851-4BE7-8604-145F71A88AF1}"/>
          </ac:spMkLst>
        </pc:spChg>
        <pc:spChg chg="del">
          <ac:chgData name="Laura Bosco" userId="caa8b960-9e1e-416f-bbcc-6734ec0d52c2" providerId="ADAL" clId="{90EA362D-A7F1-4114-9217-21267A7EA75F}" dt="2019-11-05T22:59:56.555" v="58"/>
          <ac:spMkLst>
            <pc:docMk/>
            <pc:sldMk cId="574863639" sldId="347"/>
            <ac:spMk id="6" creationId="{760A1CAF-7290-4E21-B2DF-5C2D3D03F39C}"/>
          </ac:spMkLst>
        </pc:spChg>
        <pc:spChg chg="add mod">
          <ac:chgData name="Laura Bosco" userId="caa8b960-9e1e-416f-bbcc-6734ec0d52c2" providerId="ADAL" clId="{90EA362D-A7F1-4114-9217-21267A7EA75F}" dt="2019-11-05T23:00:01.157" v="67" actId="20577"/>
          <ac:spMkLst>
            <pc:docMk/>
            <pc:sldMk cId="574863639" sldId="347"/>
            <ac:spMk id="7" creationId="{EE0A94E1-981E-4ED1-A5E4-1A5F106B33EF}"/>
          </ac:spMkLst>
        </pc:spChg>
        <pc:spChg chg="add del mod">
          <ac:chgData name="Laura Bosco" userId="caa8b960-9e1e-416f-bbcc-6734ec0d52c2" providerId="ADAL" clId="{90EA362D-A7F1-4114-9217-21267A7EA75F}" dt="2019-11-05T23:06:22.015" v="363"/>
          <ac:spMkLst>
            <pc:docMk/>
            <pc:sldMk cId="574863639" sldId="347"/>
            <ac:spMk id="8" creationId="{B9187817-2722-409D-9037-C5C1DA594801}"/>
          </ac:spMkLst>
        </pc:spChg>
        <pc:picChg chg="add mod">
          <ac:chgData name="Laura Bosco" userId="caa8b960-9e1e-416f-bbcc-6734ec0d52c2" providerId="ADAL" clId="{90EA362D-A7F1-4114-9217-21267A7EA75F}" dt="2019-11-05T23:06:22.015" v="363"/>
          <ac:picMkLst>
            <pc:docMk/>
            <pc:sldMk cId="574863639" sldId="347"/>
            <ac:picMk id="9" creationId="{5DBD19F1-50A0-48E3-9DE1-3952522673A6}"/>
          </ac:picMkLst>
        </pc:picChg>
      </pc:sldChg>
      <pc:sldChg chg="del">
        <pc:chgData name="Laura Bosco" userId="caa8b960-9e1e-416f-bbcc-6734ec0d52c2" providerId="ADAL" clId="{90EA362D-A7F1-4114-9217-21267A7EA75F}" dt="2019-11-05T22:57:36.507" v="0" actId="2696"/>
        <pc:sldMkLst>
          <pc:docMk/>
          <pc:sldMk cId="1032345618" sldId="347"/>
        </pc:sldMkLst>
      </pc:sldChg>
      <pc:sldChg chg="addSp delSp modSp add">
        <pc:chgData name="Laura Bosco" userId="caa8b960-9e1e-416f-bbcc-6734ec0d52c2" providerId="ADAL" clId="{90EA362D-A7F1-4114-9217-21267A7EA75F}" dt="2019-11-05T23:07:43.583" v="375" actId="14100"/>
        <pc:sldMkLst>
          <pc:docMk/>
          <pc:sldMk cId="1312556122" sldId="348"/>
        </pc:sldMkLst>
        <pc:spChg chg="mod">
          <ac:chgData name="Laura Bosco" userId="caa8b960-9e1e-416f-bbcc-6734ec0d52c2" providerId="ADAL" clId="{90EA362D-A7F1-4114-9217-21267A7EA75F}" dt="2019-11-05T23:00:07.656" v="81" actId="20577"/>
          <ac:spMkLst>
            <pc:docMk/>
            <pc:sldMk cId="1312556122" sldId="348"/>
            <ac:spMk id="2" creationId="{632D9DF6-06CF-4E52-BDEE-69049C4D6F8E}"/>
          </ac:spMkLst>
        </pc:spChg>
        <pc:spChg chg="del">
          <ac:chgData name="Laura Bosco" userId="caa8b960-9e1e-416f-bbcc-6734ec0d52c2" providerId="ADAL" clId="{90EA362D-A7F1-4114-9217-21267A7EA75F}" dt="2019-11-05T23:06:59.807" v="364"/>
          <ac:spMkLst>
            <pc:docMk/>
            <pc:sldMk cId="1312556122" sldId="348"/>
            <ac:spMk id="3" creationId="{4A706929-F10F-4941-8A92-EC3134171708}"/>
          </ac:spMkLst>
        </pc:spChg>
        <pc:spChg chg="add mod">
          <ac:chgData name="Laura Bosco" userId="caa8b960-9e1e-416f-bbcc-6734ec0d52c2" providerId="ADAL" clId="{90EA362D-A7F1-4114-9217-21267A7EA75F}" dt="2019-11-05T23:07:34.562" v="372" actId="1582"/>
          <ac:spMkLst>
            <pc:docMk/>
            <pc:sldMk cId="1312556122" sldId="348"/>
            <ac:spMk id="5" creationId="{B9F5B122-A19B-4DA3-ACC8-11700BA21C4C}"/>
          </ac:spMkLst>
        </pc:spChg>
        <pc:spChg chg="add mod">
          <ac:chgData name="Laura Bosco" userId="caa8b960-9e1e-416f-bbcc-6734ec0d52c2" providerId="ADAL" clId="{90EA362D-A7F1-4114-9217-21267A7EA75F}" dt="2019-11-05T23:07:43.583" v="375" actId="14100"/>
          <ac:spMkLst>
            <pc:docMk/>
            <pc:sldMk cId="1312556122" sldId="348"/>
            <ac:spMk id="6" creationId="{7A9059DE-698F-4819-9E48-858F317AD05E}"/>
          </ac:spMkLst>
        </pc:spChg>
        <pc:picChg chg="add mod">
          <ac:chgData name="Laura Bosco" userId="caa8b960-9e1e-416f-bbcc-6734ec0d52c2" providerId="ADAL" clId="{90EA362D-A7F1-4114-9217-21267A7EA75F}" dt="2019-11-05T23:07:11.570" v="367" actId="207"/>
          <ac:picMkLst>
            <pc:docMk/>
            <pc:sldMk cId="1312556122" sldId="348"/>
            <ac:picMk id="4" creationId="{DFE14054-0EF0-48C9-BC93-6672901CD9B4}"/>
          </ac:picMkLst>
        </pc:picChg>
      </pc:sldChg>
      <pc:sldChg chg="del">
        <pc:chgData name="Laura Bosco" userId="caa8b960-9e1e-416f-bbcc-6734ec0d52c2" providerId="ADAL" clId="{90EA362D-A7F1-4114-9217-21267A7EA75F}" dt="2019-11-05T22:57:36.581" v="5" actId="2696"/>
        <pc:sldMkLst>
          <pc:docMk/>
          <pc:sldMk cId="1939474534" sldId="348"/>
        </pc:sldMkLst>
      </pc:sldChg>
      <pc:sldChg chg="del">
        <pc:chgData name="Laura Bosco" userId="caa8b960-9e1e-416f-bbcc-6734ec0d52c2" providerId="ADAL" clId="{90EA362D-A7F1-4114-9217-21267A7EA75F}" dt="2019-11-05T22:57:36.555" v="3" actId="2696"/>
        <pc:sldMkLst>
          <pc:docMk/>
          <pc:sldMk cId="31426837" sldId="349"/>
        </pc:sldMkLst>
      </pc:sldChg>
      <pc:sldChg chg="addSp delSp modSp add">
        <pc:chgData name="Laura Bosco" userId="caa8b960-9e1e-416f-bbcc-6734ec0d52c2" providerId="ADAL" clId="{90EA362D-A7F1-4114-9217-21267A7EA75F}" dt="2019-11-05T23:08:23.137" v="380" actId="208"/>
        <pc:sldMkLst>
          <pc:docMk/>
          <pc:sldMk cId="1622287956" sldId="349"/>
        </pc:sldMkLst>
        <pc:spChg chg="mod">
          <ac:chgData name="Laura Bosco" userId="caa8b960-9e1e-416f-bbcc-6734ec0d52c2" providerId="ADAL" clId="{90EA362D-A7F1-4114-9217-21267A7EA75F}" dt="2019-11-05T23:00:17.006" v="92" actId="20577"/>
          <ac:spMkLst>
            <pc:docMk/>
            <pc:sldMk cId="1622287956" sldId="349"/>
            <ac:spMk id="2" creationId="{A40C0E46-8C36-423A-BFD2-1DA92980BAA8}"/>
          </ac:spMkLst>
        </pc:spChg>
        <pc:spChg chg="del">
          <ac:chgData name="Laura Bosco" userId="caa8b960-9e1e-416f-bbcc-6734ec0d52c2" providerId="ADAL" clId="{90EA362D-A7F1-4114-9217-21267A7EA75F}" dt="2019-11-05T23:08:12.880" v="376"/>
          <ac:spMkLst>
            <pc:docMk/>
            <pc:sldMk cId="1622287956" sldId="349"/>
            <ac:spMk id="3" creationId="{0E8EC2DC-76CE-4572-815B-7F3706C15F48}"/>
          </ac:spMkLst>
        </pc:spChg>
        <pc:picChg chg="add mod">
          <ac:chgData name="Laura Bosco" userId="caa8b960-9e1e-416f-bbcc-6734ec0d52c2" providerId="ADAL" clId="{90EA362D-A7F1-4114-9217-21267A7EA75F}" dt="2019-11-05T23:08:23.137" v="380" actId="208"/>
          <ac:picMkLst>
            <pc:docMk/>
            <pc:sldMk cId="1622287956" sldId="349"/>
            <ac:picMk id="4" creationId="{A2BBD145-1818-49D6-97F3-1D2C866517C9}"/>
          </ac:picMkLst>
        </pc:picChg>
      </pc:sldChg>
      <pc:sldChg chg="del">
        <pc:chgData name="Laura Bosco" userId="caa8b960-9e1e-416f-bbcc-6734ec0d52c2" providerId="ADAL" clId="{90EA362D-A7F1-4114-9217-21267A7EA75F}" dt="2019-11-05T22:57:36.515" v="2" actId="2696"/>
        <pc:sldMkLst>
          <pc:docMk/>
          <pc:sldMk cId="1382176277" sldId="350"/>
        </pc:sldMkLst>
      </pc:sldChg>
      <pc:sldChg chg="addSp delSp modSp add">
        <pc:chgData name="Laura Bosco" userId="caa8b960-9e1e-416f-bbcc-6734ec0d52c2" providerId="ADAL" clId="{90EA362D-A7F1-4114-9217-21267A7EA75F}" dt="2019-11-05T23:09:51.520" v="402" actId="208"/>
        <pc:sldMkLst>
          <pc:docMk/>
          <pc:sldMk cId="1874240899" sldId="350"/>
        </pc:sldMkLst>
        <pc:spChg chg="del">
          <ac:chgData name="Laura Bosco" userId="caa8b960-9e1e-416f-bbcc-6734ec0d52c2" providerId="ADAL" clId="{90EA362D-A7F1-4114-9217-21267A7EA75F}" dt="2019-11-05T23:00:20.766" v="94"/>
          <ac:spMkLst>
            <pc:docMk/>
            <pc:sldMk cId="1874240899" sldId="350"/>
            <ac:spMk id="2" creationId="{711A0626-0A2E-46B2-9FF6-CC232B78C5DA}"/>
          </ac:spMkLst>
        </pc:spChg>
        <pc:spChg chg="del">
          <ac:chgData name="Laura Bosco" userId="caa8b960-9e1e-416f-bbcc-6734ec0d52c2" providerId="ADAL" clId="{90EA362D-A7F1-4114-9217-21267A7EA75F}" dt="2019-11-05T23:00:20.766" v="94"/>
          <ac:spMkLst>
            <pc:docMk/>
            <pc:sldMk cId="1874240899" sldId="350"/>
            <ac:spMk id="3" creationId="{1BDC1466-939B-46B6-A38D-9335DC10AE2A}"/>
          </ac:spMkLst>
        </pc:spChg>
        <pc:spChg chg="add mod">
          <ac:chgData name="Laura Bosco" userId="caa8b960-9e1e-416f-bbcc-6734ec0d52c2" providerId="ADAL" clId="{90EA362D-A7F1-4114-9217-21267A7EA75F}" dt="2019-11-05T23:09:31.248" v="392" actId="20577"/>
          <ac:spMkLst>
            <pc:docMk/>
            <pc:sldMk cId="1874240899" sldId="350"/>
            <ac:spMk id="4" creationId="{69593E10-E07A-47F9-A320-520323589B1F}"/>
          </ac:spMkLst>
        </pc:spChg>
        <pc:spChg chg="add del mod">
          <ac:chgData name="Laura Bosco" userId="caa8b960-9e1e-416f-bbcc-6734ec0d52c2" providerId="ADAL" clId="{90EA362D-A7F1-4114-9217-21267A7EA75F}" dt="2019-11-05T23:08:56.697" v="381"/>
          <ac:spMkLst>
            <pc:docMk/>
            <pc:sldMk cId="1874240899" sldId="350"/>
            <ac:spMk id="5" creationId="{1CD3AC4B-B867-466E-B44D-895A991EAA78}"/>
          </ac:spMkLst>
        </pc:spChg>
        <pc:spChg chg="add del mod">
          <ac:chgData name="Laura Bosco" userId="caa8b960-9e1e-416f-bbcc-6734ec0d52c2" providerId="ADAL" clId="{90EA362D-A7F1-4114-9217-21267A7EA75F}" dt="2019-11-05T23:09:21.799" v="383"/>
          <ac:spMkLst>
            <pc:docMk/>
            <pc:sldMk cId="1874240899" sldId="350"/>
            <ac:spMk id="6" creationId="{6A713A09-0A3F-4441-8C21-A63EE50C7138}"/>
          </ac:spMkLst>
        </pc:spChg>
        <pc:spChg chg="add del mod">
          <ac:chgData name="Laura Bosco" userId="caa8b960-9e1e-416f-bbcc-6734ec0d52c2" providerId="ADAL" clId="{90EA362D-A7F1-4114-9217-21267A7EA75F}" dt="2019-11-05T23:09:46.153" v="400" actId="11529"/>
          <ac:spMkLst>
            <pc:docMk/>
            <pc:sldMk cId="1874240899" sldId="350"/>
            <ac:spMk id="11" creationId="{58AE6035-A2B9-423C-9864-90411D554541}"/>
          </ac:spMkLst>
        </pc:spChg>
        <pc:picChg chg="add mod">
          <ac:chgData name="Laura Bosco" userId="caa8b960-9e1e-416f-bbcc-6734ec0d52c2" providerId="ADAL" clId="{90EA362D-A7F1-4114-9217-21267A7EA75F}" dt="2019-11-05T23:09:39.671" v="397" actId="1076"/>
          <ac:picMkLst>
            <pc:docMk/>
            <pc:sldMk cId="1874240899" sldId="350"/>
            <ac:picMk id="7" creationId="{FD6E9AE6-7B59-4358-A655-824E298CF4AF}"/>
          </ac:picMkLst>
        </pc:picChg>
        <pc:picChg chg="add mod">
          <ac:chgData name="Laura Bosco" userId="caa8b960-9e1e-416f-bbcc-6734ec0d52c2" providerId="ADAL" clId="{90EA362D-A7F1-4114-9217-21267A7EA75F}" dt="2019-11-05T23:09:51.520" v="402" actId="208"/>
          <ac:picMkLst>
            <pc:docMk/>
            <pc:sldMk cId="1874240899" sldId="350"/>
            <ac:picMk id="10" creationId="{4CE8AD0A-7A92-4165-8D7F-501264BC3160}"/>
          </ac:picMkLst>
        </pc:picChg>
      </pc:sldChg>
      <pc:sldChg chg="addSp delSp modSp add">
        <pc:chgData name="Laura Bosco" userId="caa8b960-9e1e-416f-bbcc-6734ec0d52c2" providerId="ADAL" clId="{90EA362D-A7F1-4114-9217-21267A7EA75F}" dt="2019-11-05T23:10:17.920" v="405" actId="1076"/>
        <pc:sldMkLst>
          <pc:docMk/>
          <pc:sldMk cId="319740249" sldId="351"/>
        </pc:sldMkLst>
        <pc:spChg chg="mod">
          <ac:chgData name="Laura Bosco" userId="caa8b960-9e1e-416f-bbcc-6734ec0d52c2" providerId="ADAL" clId="{90EA362D-A7F1-4114-9217-21267A7EA75F}" dt="2019-11-05T23:00:57.230" v="198" actId="20577"/>
          <ac:spMkLst>
            <pc:docMk/>
            <pc:sldMk cId="319740249" sldId="351"/>
            <ac:spMk id="2" creationId="{139FC1DD-A52E-496F-AF72-143302BE5815}"/>
          </ac:spMkLst>
        </pc:spChg>
        <pc:spChg chg="del">
          <ac:chgData name="Laura Bosco" userId="caa8b960-9e1e-416f-bbcc-6734ec0d52c2" providerId="ADAL" clId="{90EA362D-A7F1-4114-9217-21267A7EA75F}" dt="2019-11-05T23:10:14.675" v="403"/>
          <ac:spMkLst>
            <pc:docMk/>
            <pc:sldMk cId="319740249" sldId="351"/>
            <ac:spMk id="3" creationId="{4DEF11C1-3407-4F08-B2A7-5B60184D80B8}"/>
          </ac:spMkLst>
        </pc:spChg>
        <pc:picChg chg="add mod">
          <ac:chgData name="Laura Bosco" userId="caa8b960-9e1e-416f-bbcc-6734ec0d52c2" providerId="ADAL" clId="{90EA362D-A7F1-4114-9217-21267A7EA75F}" dt="2019-11-05T23:10:17.920" v="405" actId="1076"/>
          <ac:picMkLst>
            <pc:docMk/>
            <pc:sldMk cId="319740249" sldId="351"/>
            <ac:picMk id="4" creationId="{BF92ECCF-4B62-414F-ABF4-D8204CEAD86E}"/>
          </ac:picMkLst>
        </pc:picChg>
      </pc:sldChg>
      <pc:sldChg chg="del">
        <pc:chgData name="Laura Bosco" userId="caa8b960-9e1e-416f-bbcc-6734ec0d52c2" providerId="ADAL" clId="{90EA362D-A7F1-4114-9217-21267A7EA75F}" dt="2019-11-05T22:57:36.568" v="4" actId="2696"/>
        <pc:sldMkLst>
          <pc:docMk/>
          <pc:sldMk cId="1283519048" sldId="351"/>
        </pc:sldMkLst>
      </pc:sldChg>
      <pc:sldChg chg="addSp delSp modSp add">
        <pc:chgData name="Laura Bosco" userId="caa8b960-9e1e-416f-bbcc-6734ec0d52c2" providerId="ADAL" clId="{90EA362D-A7F1-4114-9217-21267A7EA75F}" dt="2019-11-05T23:12:03.003" v="414" actId="1076"/>
        <pc:sldMkLst>
          <pc:docMk/>
          <pc:sldMk cId="3568673330" sldId="352"/>
        </pc:sldMkLst>
        <pc:spChg chg="mod">
          <ac:chgData name="Laura Bosco" userId="caa8b960-9e1e-416f-bbcc-6734ec0d52c2" providerId="ADAL" clId="{90EA362D-A7F1-4114-9217-21267A7EA75F}" dt="2019-11-05T23:01:40.798" v="271" actId="20577"/>
          <ac:spMkLst>
            <pc:docMk/>
            <pc:sldMk cId="3568673330" sldId="352"/>
            <ac:spMk id="2" creationId="{95D908FD-3B4D-4C71-9267-54B134CEFABF}"/>
          </ac:spMkLst>
        </pc:spChg>
        <pc:spChg chg="del">
          <ac:chgData name="Laura Bosco" userId="caa8b960-9e1e-416f-bbcc-6734ec0d52c2" providerId="ADAL" clId="{90EA362D-A7F1-4114-9217-21267A7EA75F}" dt="2019-11-05T23:10:26.977" v="406"/>
          <ac:spMkLst>
            <pc:docMk/>
            <pc:sldMk cId="3568673330" sldId="352"/>
            <ac:spMk id="3" creationId="{FF8034B2-DDD7-42AF-A017-2012A47B2B04}"/>
          </ac:spMkLst>
        </pc:spChg>
        <pc:spChg chg="add del mod">
          <ac:chgData name="Laura Bosco" userId="caa8b960-9e1e-416f-bbcc-6734ec0d52c2" providerId="ADAL" clId="{90EA362D-A7F1-4114-9217-21267A7EA75F}" dt="2019-11-05T23:11:57.336" v="411"/>
          <ac:spMkLst>
            <pc:docMk/>
            <pc:sldMk cId="3568673330" sldId="352"/>
            <ac:spMk id="4" creationId="{587CB8C3-0802-43B0-B26D-734795B37DD6}"/>
          </ac:spMkLst>
        </pc:spChg>
        <pc:spChg chg="add del mod">
          <ac:chgData name="Laura Bosco" userId="caa8b960-9e1e-416f-bbcc-6734ec0d52c2" providerId="ADAL" clId="{90EA362D-A7F1-4114-9217-21267A7EA75F}" dt="2019-11-05T23:11:11.643" v="407"/>
          <ac:spMkLst>
            <pc:docMk/>
            <pc:sldMk cId="3568673330" sldId="352"/>
            <ac:spMk id="5" creationId="{DF8EA49A-CFF8-4518-8B74-22A94189BF0C}"/>
          </ac:spMkLst>
        </pc:spChg>
        <pc:picChg chg="add mod">
          <ac:chgData name="Laura Bosco" userId="caa8b960-9e1e-416f-bbcc-6734ec0d52c2" providerId="ADAL" clId="{90EA362D-A7F1-4114-9217-21267A7EA75F}" dt="2019-11-05T23:12:01.770" v="413" actId="1076"/>
          <ac:picMkLst>
            <pc:docMk/>
            <pc:sldMk cId="3568673330" sldId="352"/>
            <ac:picMk id="6" creationId="{DE09BE1B-3610-4C40-967D-ACC24AD0B6C6}"/>
          </ac:picMkLst>
        </pc:picChg>
        <pc:picChg chg="add mod">
          <ac:chgData name="Laura Bosco" userId="caa8b960-9e1e-416f-bbcc-6734ec0d52c2" providerId="ADAL" clId="{90EA362D-A7F1-4114-9217-21267A7EA75F}" dt="2019-11-05T23:12:03.003" v="414" actId="1076"/>
          <ac:picMkLst>
            <pc:docMk/>
            <pc:sldMk cId="3568673330" sldId="352"/>
            <ac:picMk id="7" creationId="{B89D2A26-4390-4C9E-BF43-565AF398134A}"/>
          </ac:picMkLst>
        </pc:picChg>
      </pc:sldChg>
      <pc:sldChg chg="del">
        <pc:chgData name="Laura Bosco" userId="caa8b960-9e1e-416f-bbcc-6734ec0d52c2" providerId="ADAL" clId="{90EA362D-A7F1-4114-9217-21267A7EA75F}" dt="2019-11-05T22:57:38.295" v="6" actId="2696"/>
        <pc:sldMkLst>
          <pc:docMk/>
          <pc:sldMk cId="4020193294" sldId="352"/>
        </pc:sldMkLst>
      </pc:sldChg>
      <pc:sldChg chg="addSp delSp modSp add">
        <pc:chgData name="Laura Bosco" userId="caa8b960-9e1e-416f-bbcc-6734ec0d52c2" providerId="ADAL" clId="{90EA362D-A7F1-4114-9217-21267A7EA75F}" dt="2019-11-05T23:05:43.240" v="361" actId="20577"/>
        <pc:sldMkLst>
          <pc:docMk/>
          <pc:sldMk cId="3302012834" sldId="353"/>
        </pc:sldMkLst>
        <pc:spChg chg="mod">
          <ac:chgData name="Laura Bosco" userId="caa8b960-9e1e-416f-bbcc-6734ec0d52c2" providerId="ADAL" clId="{90EA362D-A7F1-4114-9217-21267A7EA75F}" dt="2019-11-05T23:05:43.240" v="361" actId="20577"/>
          <ac:spMkLst>
            <pc:docMk/>
            <pc:sldMk cId="3302012834" sldId="353"/>
            <ac:spMk id="2" creationId="{645FD280-0057-4B4C-912D-A7FAA71CD646}"/>
          </ac:spMkLst>
        </pc:spChg>
        <pc:spChg chg="del">
          <ac:chgData name="Laura Bosco" userId="caa8b960-9e1e-416f-bbcc-6734ec0d52c2" providerId="ADAL" clId="{90EA362D-A7F1-4114-9217-21267A7EA75F}" dt="2019-11-05T23:01:53.887" v="291"/>
          <ac:spMkLst>
            <pc:docMk/>
            <pc:sldMk cId="3302012834" sldId="353"/>
            <ac:spMk id="3" creationId="{09D6E665-1137-4794-8EDC-3725C7548869}"/>
          </ac:spMkLst>
        </pc:spChg>
        <pc:spChg chg="add del mod">
          <ac:chgData name="Laura Bosco" userId="caa8b960-9e1e-416f-bbcc-6734ec0d52c2" providerId="ADAL" clId="{90EA362D-A7F1-4114-9217-21267A7EA75F}" dt="2019-11-05T23:04:17.080" v="346"/>
          <ac:spMkLst>
            <pc:docMk/>
            <pc:sldMk cId="3302012834" sldId="353"/>
            <ac:spMk id="4" creationId="{62DB83AE-C776-4803-973A-421F65D596B3}"/>
          </ac:spMkLst>
        </pc:spChg>
        <pc:spChg chg="add del mod">
          <ac:chgData name="Laura Bosco" userId="caa8b960-9e1e-416f-bbcc-6734ec0d52c2" providerId="ADAL" clId="{90EA362D-A7F1-4114-9217-21267A7EA75F}" dt="2019-11-05T23:04:41.632" v="348"/>
          <ac:spMkLst>
            <pc:docMk/>
            <pc:sldMk cId="3302012834" sldId="353"/>
            <ac:spMk id="5" creationId="{1AE2704E-91C4-4A02-9D01-C057C854E79D}"/>
          </ac:spMkLst>
        </pc:spChg>
        <pc:spChg chg="add del mod">
          <ac:chgData name="Laura Bosco" userId="caa8b960-9e1e-416f-bbcc-6734ec0d52c2" providerId="ADAL" clId="{90EA362D-A7F1-4114-9217-21267A7EA75F}" dt="2019-11-05T23:05:30.460" v="349"/>
          <ac:spMkLst>
            <pc:docMk/>
            <pc:sldMk cId="3302012834" sldId="353"/>
            <ac:spMk id="7" creationId="{8D49D900-D9C4-490C-A6D6-51B0C7B40FF1}"/>
          </ac:spMkLst>
        </pc:spChg>
        <pc:picChg chg="add del mod">
          <ac:chgData name="Laura Bosco" userId="caa8b960-9e1e-416f-bbcc-6734ec0d52c2" providerId="ADAL" clId="{90EA362D-A7F1-4114-9217-21267A7EA75F}" dt="2019-11-05T23:04:40.287" v="347"/>
          <ac:picMkLst>
            <pc:docMk/>
            <pc:sldMk cId="3302012834" sldId="353"/>
            <ac:picMk id="6" creationId="{1F1E5C08-4160-4064-97A6-4B98ACE02989}"/>
          </ac:picMkLst>
        </pc:picChg>
        <pc:picChg chg="add">
          <ac:chgData name="Laura Bosco" userId="caa8b960-9e1e-416f-bbcc-6734ec0d52c2" providerId="ADAL" clId="{90EA362D-A7F1-4114-9217-21267A7EA75F}" dt="2019-11-05T23:04:41.632" v="348"/>
          <ac:picMkLst>
            <pc:docMk/>
            <pc:sldMk cId="3302012834" sldId="353"/>
            <ac:picMk id="8" creationId="{C6D810C5-8DC1-4C02-9D7E-23488BC585C5}"/>
          </ac:picMkLst>
        </pc:picChg>
        <pc:picChg chg="add mod">
          <ac:chgData name="Laura Bosco" userId="caa8b960-9e1e-416f-bbcc-6734ec0d52c2" providerId="ADAL" clId="{90EA362D-A7F1-4114-9217-21267A7EA75F}" dt="2019-11-05T23:05:30.460" v="349"/>
          <ac:picMkLst>
            <pc:docMk/>
            <pc:sldMk cId="3302012834" sldId="353"/>
            <ac:picMk id="9" creationId="{FF278C13-8F94-4437-900B-4F1859223437}"/>
          </ac:picMkLst>
        </pc:picChg>
      </pc:sldChg>
      <pc:sldMasterChg chg="delSldLayout">
        <pc:chgData name="Laura Bosco" userId="caa8b960-9e1e-416f-bbcc-6734ec0d52c2" providerId="ADAL" clId="{90EA362D-A7F1-4114-9217-21267A7EA75F}" dt="2019-11-05T22:57:36.509" v="1" actId="2696"/>
        <pc:sldMasterMkLst>
          <pc:docMk/>
          <pc:sldMasterMk cId="1280982348" sldId="2147483692"/>
        </pc:sldMasterMkLst>
        <pc:sldLayoutChg chg="del">
          <pc:chgData name="Laura Bosco" userId="caa8b960-9e1e-416f-bbcc-6734ec0d52c2" providerId="ADAL" clId="{90EA362D-A7F1-4114-9217-21267A7EA75F}" dt="2019-11-05T22:57:36.509" v="1" actId="2696"/>
          <pc:sldLayoutMkLst>
            <pc:docMk/>
            <pc:sldMasterMk cId="1280982348" sldId="2147483692"/>
            <pc:sldLayoutMk cId="687348046" sldId="2147483724"/>
          </pc:sldLayoutMkLst>
        </pc:sldLayoutChg>
      </pc:sldMasterChg>
    </pc:docChg>
  </pc:docChgLst>
  <pc:docChgLst>
    <pc:chgData name="Laura Bosco" userId="caa8b960-9e1e-416f-bbcc-6734ec0d52c2" providerId="ADAL" clId="{FF1DE13A-1152-4F08-9FA3-B9936DD54E69}"/>
    <pc:docChg chg="undo modSld sldOrd">
      <pc:chgData name="Laura Bosco" userId="caa8b960-9e1e-416f-bbcc-6734ec0d52c2" providerId="ADAL" clId="{FF1DE13A-1152-4F08-9FA3-B9936DD54E69}" dt="2019-11-06T21:09:50.598" v="20" actId="1076"/>
      <pc:docMkLst>
        <pc:docMk/>
      </pc:docMkLst>
      <pc:sldChg chg="modSp ord">
        <pc:chgData name="Laura Bosco" userId="caa8b960-9e1e-416f-bbcc-6734ec0d52c2" providerId="ADAL" clId="{FF1DE13A-1152-4F08-9FA3-B9936DD54E69}" dt="2019-11-06T21:09:50.598" v="20" actId="1076"/>
        <pc:sldMkLst>
          <pc:docMk/>
          <pc:sldMk cId="3568673330" sldId="352"/>
        </pc:sldMkLst>
        <pc:spChg chg="mod">
          <ac:chgData name="Laura Bosco" userId="caa8b960-9e1e-416f-bbcc-6734ec0d52c2" providerId="ADAL" clId="{FF1DE13A-1152-4F08-9FA3-B9936DD54E69}" dt="2019-11-06T21:09:36.087" v="14" actId="20577"/>
          <ac:spMkLst>
            <pc:docMk/>
            <pc:sldMk cId="3568673330" sldId="352"/>
            <ac:spMk id="2" creationId="{95D908FD-3B4D-4C71-9267-54B134CEFABF}"/>
          </ac:spMkLst>
        </pc:spChg>
        <pc:picChg chg="mod">
          <ac:chgData name="Laura Bosco" userId="caa8b960-9e1e-416f-bbcc-6734ec0d52c2" providerId="ADAL" clId="{FF1DE13A-1152-4F08-9FA3-B9936DD54E69}" dt="2019-11-06T21:09:50.598" v="20" actId="1076"/>
          <ac:picMkLst>
            <pc:docMk/>
            <pc:sldMk cId="3568673330" sldId="352"/>
            <ac:picMk id="6" creationId="{DE09BE1B-3610-4C40-967D-ACC24AD0B6C6}"/>
          </ac:picMkLst>
        </pc:picChg>
        <pc:picChg chg="mod">
          <ac:chgData name="Laura Bosco" userId="caa8b960-9e1e-416f-bbcc-6734ec0d52c2" providerId="ADAL" clId="{FF1DE13A-1152-4F08-9FA3-B9936DD54E69}" dt="2019-11-06T21:09:49.135" v="19" actId="1076"/>
          <ac:picMkLst>
            <pc:docMk/>
            <pc:sldMk cId="3568673330" sldId="352"/>
            <ac:picMk id="7" creationId="{B89D2A26-4390-4C9E-BF43-565AF398134A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828C1-E30A-469A-A890-7E417A89C98D}" type="datetimeFigureOut">
              <a:rPr lang="en-US" smtClean="0"/>
              <a:t>11/6/2019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5D8AE4-A521-4C93-931F-3604DC3911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20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>
            <a:extLst>
              <a:ext uri="{FF2B5EF4-FFF2-40B4-BE49-F238E27FC236}">
                <a16:creationId xmlns:a16="http://schemas.microsoft.com/office/drawing/2014/main" id="{C5ABAD56-5850-4CA0-950E-95AD55C4789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>
            <a:extLst>
              <a:ext uri="{FF2B5EF4-FFF2-40B4-BE49-F238E27FC236}">
                <a16:creationId xmlns:a16="http://schemas.microsoft.com/office/drawing/2014/main" id="{9F825710-950D-4518-B300-210E473740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50180" name="Slide Number Placeholder 3">
            <a:extLst>
              <a:ext uri="{FF2B5EF4-FFF2-40B4-BE49-F238E27FC236}">
                <a16:creationId xmlns:a16="http://schemas.microsoft.com/office/drawing/2014/main" id="{CADA02A8-8205-4EC1-9D95-1ECEDDD368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fld id="{7C60077C-DDFF-4B6D-86A2-8CFB86B9DDE9}" type="slidenum">
              <a:rPr lang="en-US" altLang="en-US" sz="1200">
                <a:latin typeface="Times" charset="0"/>
              </a:rPr>
              <a:pPr>
                <a:defRPr/>
              </a:pPr>
              <a:t>1</a:t>
            </a:fld>
            <a:endParaRPr lang="en-US" altLang="en-US" sz="1200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0951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5D8AE4-A521-4C93-931F-3604DC39118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3119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Phot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1" y="203683"/>
            <a:ext cx="11785599" cy="6450636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0C00456-721A-A94C-800A-D5E7EE91C160}" type="datetime1">
              <a:rPr lang="en-US" smtClean="0"/>
              <a:pPr/>
              <a:t>11/6/2019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chemeClr val="bg1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33504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11/6/2019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39341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3463500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50">
                <a:solidFill>
                  <a:srgbClr val="6C6463"/>
                </a:solidFill>
              </a:defRPr>
            </a:lvl1pPr>
            <a:lvl2pPr>
              <a:defRPr sz="2000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50">
                <a:solidFill>
                  <a:srgbClr val="6C6463"/>
                </a:solidFill>
              </a:defRPr>
            </a:lvl1pPr>
            <a:lvl2pPr>
              <a:defRPr sz="2000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259586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11/6/2019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167108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11/6/2019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14208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11/6/2019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656017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11/6/2019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013279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1" y="203681"/>
            <a:ext cx="11785601" cy="6450636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3F4168E2-91C5-9646-9F53-5B4E70AF759D}" type="datetime1">
              <a:rPr lang="en-US" smtClean="0"/>
              <a:pPr/>
              <a:t>11/6/2019</a:t>
            </a:fld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30844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/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45539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707638"/>
            <a:ext cx="7315200" cy="580800"/>
          </a:xfrm>
        </p:spPr>
        <p:txBody>
          <a:bodyPr wrap="square" anchor="t" anchorCtr="0">
            <a:spAutoFit/>
          </a:bodyPr>
          <a:lstStyle>
            <a:lvl1pPr>
              <a:defRPr sz="3174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349C05-927F-3348-96DF-9086CF2761D6}" type="datetime1">
              <a:rPr lang="en-US" smtClean="0"/>
              <a:t>11/6/2019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995680" y="90922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2817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EB2C8F94-9D67-854F-8417-3B884156945E}" type="datetime1">
              <a:rPr lang="en-US" smtClean="0"/>
              <a:pPr/>
              <a:t>11/6/2019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/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912311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11/6/2019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639577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11/6/2019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511338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11/6/2019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631731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11/6/2019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136581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11/6/2019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441309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11/6/2019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205110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461921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11/6/2019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59480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11/6/2019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530563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11/6/2019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40863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707638"/>
            <a:ext cx="7315200" cy="580800"/>
          </a:xfrm>
        </p:spPr>
        <p:txBody>
          <a:bodyPr wrap="square" anchor="t" anchorCtr="0">
            <a:spAutoFit/>
          </a:bodyPr>
          <a:lstStyle>
            <a:lvl1pPr>
              <a:defRPr sz="3174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349C05-927F-3348-96DF-9086CF2761D6}" type="datetime1">
              <a:rPr lang="en-US" smtClean="0"/>
              <a:t>11/6/2019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995680" y="90922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17997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11/6/2019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624665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11/6/2019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6832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11/6/2019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271542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10363200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11/6/2019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01260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11/6/2019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04349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11/6/2019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04151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11/6/2019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92323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11/6/2019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43069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49816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7C017F59-29DA-6F48-B92A-5AD511CC2D63}" type="datetime1">
              <a:rPr lang="en-US" smtClean="0"/>
              <a:pPr/>
              <a:t>11/6/2019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49816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49816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rame 13"/>
          <p:cNvSpPr/>
          <p:nvPr/>
        </p:nvSpPr>
        <p:spPr>
          <a:xfrm>
            <a:off x="0" y="0"/>
            <a:ext cx="12192000" cy="6864096"/>
          </a:xfrm>
          <a:prstGeom prst="frame">
            <a:avLst>
              <a:gd name="adj1" fmla="val 2963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81" b="0" i="0" dirty="0">
              <a:solidFill>
                <a:srgbClr val="FFFFFF"/>
              </a:solidFill>
              <a:latin typeface="Gill Sans MT"/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1280982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  <p:sldLayoutId id="2147483709" r:id="rId17"/>
    <p:sldLayoutId id="2147483710" r:id="rId18"/>
    <p:sldLayoutId id="2147483711" r:id="rId19"/>
    <p:sldLayoutId id="2147483712" r:id="rId20"/>
    <p:sldLayoutId id="2147483713" r:id="rId21"/>
    <p:sldLayoutId id="2147483714" r:id="rId22"/>
    <p:sldLayoutId id="2147483715" r:id="rId23"/>
    <p:sldLayoutId id="2147483716" r:id="rId24"/>
    <p:sldLayoutId id="2147483717" r:id="rId25"/>
    <p:sldLayoutId id="2147483718" r:id="rId26"/>
    <p:sldLayoutId id="2147483719" r:id="rId27"/>
    <p:sldLayoutId id="2147483720" r:id="rId28"/>
    <p:sldLayoutId id="2147483721" r:id="rId29"/>
    <p:sldLayoutId id="2147483722" r:id="rId30"/>
    <p:sldLayoutId id="2147483723" r:id="rId31"/>
  </p:sldLayoutIdLst>
  <p:hf hdr="0"/>
  <p:txStyles>
    <p:titleStyle>
      <a:lvl1pPr algn="l" defTabSz="604738" rtl="0" eaLnBrk="1" latinLnBrk="0" hangingPunct="1">
        <a:spcBef>
          <a:spcPct val="0"/>
        </a:spcBef>
        <a:buNone/>
        <a:defRPr sz="3174" b="0" i="0" kern="1200">
          <a:solidFill>
            <a:srgbClr val="BA0C2F"/>
          </a:solidFill>
          <a:latin typeface="Gill Sans MT"/>
          <a:ea typeface="+mj-ea"/>
          <a:cs typeface="Gill Sans MT"/>
        </a:defRPr>
      </a:lvl1pPr>
    </p:titleStyle>
    <p:bodyStyle>
      <a:lvl1pPr marL="304470" indent="-304470" algn="l" defTabSz="604738" rtl="0" eaLnBrk="1" latinLnBrk="0" hangingPunct="1">
        <a:spcBef>
          <a:spcPts val="0"/>
        </a:spcBef>
        <a:spcAft>
          <a:spcPts val="1058"/>
        </a:spcAft>
        <a:buFont typeface="Arial"/>
        <a:buChar char="•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1pPr>
      <a:lvl2pPr marL="905009" indent="-304470" algn="l" defTabSz="604738" rtl="0" eaLnBrk="1" latinLnBrk="0" hangingPunct="1">
        <a:spcBef>
          <a:spcPts val="0"/>
        </a:spcBef>
        <a:spcAft>
          <a:spcPts val="1058"/>
        </a:spcAft>
        <a:buFont typeface="Arial"/>
        <a:buChar char="–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2pPr>
      <a:lvl3pPr marL="1209477" indent="-304470" algn="l" defTabSz="604738" rtl="0" eaLnBrk="1" latinLnBrk="0" hangingPunct="1">
        <a:spcBef>
          <a:spcPct val="20000"/>
        </a:spcBef>
        <a:buFont typeface="Arial"/>
        <a:buChar char="•"/>
        <a:defRPr sz="2381" b="0" i="0" kern="1200">
          <a:solidFill>
            <a:srgbClr val="6C6463"/>
          </a:solidFill>
          <a:latin typeface="Gill Sans MT"/>
          <a:ea typeface="+mn-ea"/>
          <a:cs typeface="Gill Sans MT"/>
        </a:defRPr>
      </a:lvl3pPr>
      <a:lvl4pPr marL="1516046" indent="-306569" algn="l" defTabSz="604738" rtl="0" eaLnBrk="1" latinLnBrk="0" hangingPunct="1">
        <a:spcBef>
          <a:spcPct val="20000"/>
        </a:spcBef>
        <a:buFont typeface="Arial"/>
        <a:buChar char="–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4pPr>
      <a:lvl5pPr marL="1660932" indent="-304470" algn="l" defTabSz="604738" rtl="0" eaLnBrk="1" latinLnBrk="0" hangingPunct="1">
        <a:spcBef>
          <a:spcPct val="20000"/>
        </a:spcBef>
        <a:buFont typeface="Arial"/>
        <a:buChar char="»"/>
        <a:defRPr sz="1852" b="0" i="0" kern="1200">
          <a:solidFill>
            <a:srgbClr val="6C6463"/>
          </a:solidFill>
          <a:latin typeface="Gill Sans MT"/>
          <a:ea typeface="+mn-ea"/>
          <a:cs typeface="Gill Sans MT"/>
        </a:defRPr>
      </a:lvl5pPr>
      <a:lvl6pPr marL="3326061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6pPr>
      <a:lvl7pPr marL="3930800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7pPr>
      <a:lvl8pPr marL="4535538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8pPr>
      <a:lvl9pPr marL="5140277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604738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2pPr>
      <a:lvl3pPr marL="1209477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3pPr>
      <a:lvl4pPr marL="1814215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4pPr>
      <a:lvl5pPr marL="2418954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5pPr>
      <a:lvl6pPr marL="3023692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6pPr>
      <a:lvl7pPr marL="3628431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7pPr>
      <a:lvl8pPr marL="4233169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8pPr>
      <a:lvl9pPr marL="4837908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14EF1DA-9DA4-46C0-B282-FBBC28523A35}"/>
              </a:ext>
            </a:extLst>
          </p:cNvPr>
          <p:cNvCxnSpPr>
            <a:cxnSpLocks/>
          </p:cNvCxnSpPr>
          <p:nvPr/>
        </p:nvCxnSpPr>
        <p:spPr>
          <a:xfrm>
            <a:off x="6208574" y="6096867"/>
            <a:ext cx="0" cy="603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159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id="{FAD91B03-7557-4E75-87CF-693947E0F8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457700" y="6162934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91E393C-5077-43D6-9E0E-F602E7BC8A37}"/>
              </a:ext>
            </a:extLst>
          </p:cNvPr>
          <p:cNvSpPr txBox="1"/>
          <p:nvPr/>
        </p:nvSpPr>
        <p:spPr>
          <a:xfrm>
            <a:off x="6208575" y="6113361"/>
            <a:ext cx="59127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+mj-lt"/>
              </a:rPr>
              <a:t>USAID Global Health Supply Chain Program - Technical Assistance - National Supply Chain Assessment Task Order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E90773D-AEDE-4C3F-9A59-A41A58364D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399" y="2118715"/>
            <a:ext cx="10610485" cy="1600200"/>
          </a:xfrm>
        </p:spPr>
        <p:txBody>
          <a:bodyPr>
            <a:normAutofit/>
          </a:bodyPr>
          <a:lstStyle/>
          <a:p>
            <a:r>
              <a:rPr lang="en-US" altLang="en-US" sz="2800" dirty="0">
                <a:solidFill>
                  <a:srgbClr val="FFFFFF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NATIONAL SUPPLY CHAIN ASSESSMENT (NSCA 2.0) STAKEHOLDER TRAINING</a:t>
            </a:r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E61796EB-CCA0-44EE-B5E0-6BFAF210D2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399" y="4146997"/>
            <a:ext cx="6877049" cy="1600200"/>
          </a:xfrm>
        </p:spPr>
        <p:txBody>
          <a:bodyPr/>
          <a:lstStyle/>
          <a:p>
            <a:r>
              <a:rPr lang="en-US" altLang="en-US" sz="240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Day 2:  Introduction to the CMM Analysis Template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9421378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89D2A26-4390-4C9E-BF43-565AF398134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6762750" y="1627923"/>
            <a:ext cx="4119654" cy="4737900"/>
          </a:xfrm>
          <a:prstGeom prst="rect">
            <a:avLst/>
          </a:prstGeo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E09BE1B-3610-4C40-967D-ACC24AD0B6C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1541929" y="2470302"/>
            <a:ext cx="5543550" cy="275977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5D908FD-3B4D-4C71-9267-54B134CEF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Site specific sheets – data entry + site summaries </a:t>
            </a:r>
          </a:p>
        </p:txBody>
      </p:sp>
    </p:spTree>
    <p:extLst>
      <p:ext uri="{BB962C8B-B14F-4D97-AF65-F5344CB8AC3E}">
        <p14:creationId xmlns:p14="http://schemas.microsoft.com/office/powerpoint/2010/main" val="3568673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E0A94E1-981E-4ED1-A5E4-1A5F106B33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Dashboard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5DBD19F1-50A0-48E3-9DE1-3952522673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1328" y="1716088"/>
            <a:ext cx="9189343" cy="4232275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85FE8D-7726-4955-B881-3E63F6FE04A8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424613"/>
            <a:ext cx="2844800" cy="214312"/>
          </a:xfrm>
        </p:spPr>
        <p:txBody>
          <a:bodyPr/>
          <a:lstStyle/>
          <a:p>
            <a:fld id="{EB2C8F94-9D67-854F-8417-3B884156945E}" type="datetime1">
              <a:rPr lang="en-US" smtClean="0"/>
              <a:pPr/>
              <a:t>11/6/2019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F0ED09-B155-469E-9DCB-5E94191003B5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6424613"/>
            <a:ext cx="3860800" cy="214312"/>
          </a:xfrm>
        </p:spPr>
        <p:txBody>
          <a:bodyPr/>
          <a:lstStyle/>
          <a:p>
            <a:r>
              <a:rPr lang="en-US"/>
              <a:t>FOOTER GOES HERE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863DCB-C239-44A2-B515-37FBB90C23B0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347200" y="6424613"/>
            <a:ext cx="2844800" cy="214312"/>
          </a:xfrm>
        </p:spPr>
        <p:txBody>
          <a:bodyPr/>
          <a:lstStyle/>
          <a:p>
            <a:fld id="{42782948-4DBE-204D-AB9E-B65E067054A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8636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D9DF6-06CF-4E52-BDEE-69049C4D6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Table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FE14054-0EF0-48C9-BC93-6672901CD9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2914" y="1680230"/>
            <a:ext cx="8906172" cy="4810218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B9F5B122-A19B-4DA3-ACC8-11700BA21C4C}"/>
              </a:ext>
            </a:extLst>
          </p:cNvPr>
          <p:cNvSpPr/>
          <p:nvPr/>
        </p:nvSpPr>
        <p:spPr>
          <a:xfrm>
            <a:off x="1362075" y="1513968"/>
            <a:ext cx="1638300" cy="495807"/>
          </a:xfrm>
          <a:prstGeom prst="ellipse">
            <a:avLst/>
          </a:prstGeom>
          <a:noFill/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A9059DE-698F-4819-9E48-858F317AD05E}"/>
              </a:ext>
            </a:extLst>
          </p:cNvPr>
          <p:cNvSpPr/>
          <p:nvPr/>
        </p:nvSpPr>
        <p:spPr>
          <a:xfrm>
            <a:off x="1362074" y="4352419"/>
            <a:ext cx="2790825" cy="495807"/>
          </a:xfrm>
          <a:prstGeom prst="ellipse">
            <a:avLst/>
          </a:prstGeom>
          <a:noFill/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556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C0E46-8C36-423A-BFD2-1DA92980B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Bar charts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2BBD145-1818-49D6-97F3-1D2C866517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56654" y="1513968"/>
            <a:ext cx="7635500" cy="4614863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6222879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D6E9AE6-7B59-4358-A655-824E298CF4A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40296" y="1947823"/>
            <a:ext cx="7067550" cy="4313959"/>
          </a:xfrm>
          <a:prstGeom prst="rect">
            <a:avLst/>
          </a:prstGeo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4CE8AD0A-7A92-4165-8D7F-501264BC316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025307" y="2724150"/>
            <a:ext cx="4126397" cy="249099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69593E10-E07A-47F9-A320-520323589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086616"/>
            <a:ext cx="10363200" cy="580800"/>
          </a:xfrm>
        </p:spPr>
        <p:txBody>
          <a:bodyPr/>
          <a:lstStyle/>
          <a:p>
            <a:r>
              <a:rPr lang="en-US" dirty="0"/>
              <a:t>Descriptive questions – numbers and graphs</a:t>
            </a:r>
          </a:p>
        </p:txBody>
      </p:sp>
    </p:spTree>
    <p:extLst>
      <p:ext uri="{BB962C8B-B14F-4D97-AF65-F5344CB8AC3E}">
        <p14:creationId xmlns:p14="http://schemas.microsoft.com/office/powerpoint/2010/main" val="18742408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FC1DD-A52E-496F-AF72-143302BE5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Question-by-question*							</a:t>
            </a:r>
            <a:r>
              <a:rPr lang="en-US" sz="1400" dirty="0"/>
              <a:t>*my favorite!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F92ECCF-4B62-414F-ABF4-D8204CEAD8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80769" y="1735138"/>
            <a:ext cx="6630461" cy="4703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402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FD280-0057-4B4C-912D-A7FAA71CD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805" y="933167"/>
            <a:ext cx="10363200" cy="580800"/>
          </a:xfrm>
        </p:spPr>
        <p:txBody>
          <a:bodyPr/>
          <a:lstStyle/>
          <a:p>
            <a:r>
              <a:rPr lang="en-US" dirty="0"/>
              <a:t>Support tools – Template instruction manual &amp; analysis plans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FF278C13-8F94-4437-900B-4F185922343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14400" y="1752408"/>
            <a:ext cx="5080000" cy="4159635"/>
          </a:xfrm>
          <a:prstGeom prst="rect">
            <a:avLst/>
          </a:prstGeom>
        </p:spPr>
      </p:pic>
      <p:pic>
        <p:nvPicPr>
          <p:cNvPr id="8" name="Content Placeholder 5">
            <a:extLst>
              <a:ext uri="{FF2B5EF4-FFF2-40B4-BE49-F238E27FC236}">
                <a16:creationId xmlns:a16="http://schemas.microsoft.com/office/drawing/2014/main" id="{C6D810C5-8DC1-4C02-9D7E-23488BC585C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322081" y="1716088"/>
            <a:ext cx="4831037" cy="423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012834"/>
      </p:ext>
    </p:extLst>
  </p:cSld>
  <p:clrMapOvr>
    <a:masterClrMapping/>
  </p:clrMapOvr>
</p:sld>
</file>

<file path=ppt/theme/theme1.xml><?xml version="1.0" encoding="utf-8"?>
<a:theme xmlns:a="http://schemas.openxmlformats.org/drawingml/2006/main" name="1_16.9-Template_12.7.2016">
  <a:themeElements>
    <a:clrScheme name="Custom 2">
      <a:dk1>
        <a:sysClr val="windowText" lastClr="000000"/>
      </a:dk1>
      <a:lt1>
        <a:srgbClr val="FFFFFF"/>
      </a:lt1>
      <a:dk2>
        <a:srgbClr val="002F6C"/>
      </a:dk2>
      <a:lt2>
        <a:srgbClr val="BA0C2F"/>
      </a:lt2>
      <a:accent1>
        <a:srgbClr val="002F6C"/>
      </a:accent1>
      <a:accent2>
        <a:srgbClr val="BA0C2F"/>
      </a:accent2>
      <a:accent3>
        <a:srgbClr val="6C6463"/>
      </a:accent3>
      <a:accent4>
        <a:srgbClr val="000000"/>
      </a:accent4>
      <a:accent5>
        <a:srgbClr val="CFCDC9"/>
      </a:accent5>
      <a:accent6>
        <a:srgbClr val="0067B9"/>
      </a:accent6>
      <a:hlink>
        <a:srgbClr val="6C6463"/>
      </a:hlink>
      <a:folHlink>
        <a:srgbClr val="CFCDC9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1B53613-5A3D-404F-B966-345A6BE4B5D0}">
  <ds:schemaRefs>
    <ds:schemaRef ds:uri="Microsoft.SharePoint.Taxonomy.ContentTypeSync"/>
  </ds:schemaRefs>
</ds:datastoreItem>
</file>

<file path=customXml/itemProps2.xml><?xml version="1.0" encoding="utf-8"?>
<ds:datastoreItem xmlns:ds="http://schemas.openxmlformats.org/officeDocument/2006/customXml" ds:itemID="{D251A480-114A-4789-A307-7457D2D1904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53FE680-3C2D-4730-85A2-665599F4242F}">
  <ds:schemaRefs>
    <ds:schemaRef ds:uri="http://schemas.microsoft.com/office/2006/metadata/properties"/>
    <ds:schemaRef ds:uri="http://schemas.microsoft.com/office/infopath/2007/PartnerControls"/>
    <ds:schemaRef ds:uri="8d7096d6-fc66-4344-9e3f-2445529a09f6"/>
  </ds:schemaRefs>
</ds:datastoreItem>
</file>

<file path=customXml/itemProps4.xml><?xml version="1.0" encoding="utf-8"?>
<ds:datastoreItem xmlns:ds="http://schemas.openxmlformats.org/officeDocument/2006/customXml" ds:itemID="{F5FA0058-0E34-4C44-A02B-2F0A32DD95F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d7096d6-fc66-4344-9e3f-2445529a09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73</Words>
  <Application>Microsoft Office PowerPoint</Application>
  <PresentationFormat>Widescreen</PresentationFormat>
  <Paragraphs>15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Gill Sans MT</vt:lpstr>
      <vt:lpstr>Times</vt:lpstr>
      <vt:lpstr>1_16.9-Template_12.7.2016</vt:lpstr>
      <vt:lpstr>NATIONAL SUPPLY CHAIN ASSESSMENT (NSCA 2.0) STAKEHOLDER TRAINING</vt:lpstr>
      <vt:lpstr>Site specific sheets – data entry + site summaries </vt:lpstr>
      <vt:lpstr>Dashboard</vt:lpstr>
      <vt:lpstr>Summary Table</vt:lpstr>
      <vt:lpstr>Bar charts</vt:lpstr>
      <vt:lpstr>Descriptive questions – numbers and graphs</vt:lpstr>
      <vt:lpstr>Question-by-question*       *my favorite!</vt:lpstr>
      <vt:lpstr>Support tools – Template instruction manual &amp; analysis plans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Agbiriogu</dc:creator>
  <cp:lastModifiedBy>Laura Bosco</cp:lastModifiedBy>
  <cp:revision>8</cp:revision>
  <dcterms:created xsi:type="dcterms:W3CDTF">2018-05-01T03:53:35Z</dcterms:created>
  <dcterms:modified xsi:type="dcterms:W3CDTF">2019-11-06T21:09:51Z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0x0101008DA58B5CA681664FAB24816C56F41085020073CD9A2FDE83D74A8AE87C5E6F6E6916</vt:lpwstr>
  </property>
  <property fmtid="{D5CDD505-2E9C-101B-9397-08002B2CF9AE}" pid="3" name="Project Document Type">
    <vt:lpwstr/>
  </property>
  <property fmtid="{D5CDD505-2E9C-101B-9397-08002B2CF9AE}" pid="4" name="MediaServiceImageTags">
    <vt:lpwstr/>
  </property>
  <property fmtid="{D5CDD505-2E9C-101B-9397-08002B2CF9AE}" pid="5" name="lcf76f155ced4ddcb4097134ff3c332f">
    <vt:lpwstr/>
  </property>
</Properties>
</file>