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1.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0.xml" ContentType="application/vnd.openxmlformats-officedocument.presentationml.slide+xml"/>
  <Override PartName="/ppt/slides/slide6.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21.xml" ContentType="application/vnd.openxmlformats-officedocument.presentationml.slideLayout+xml"/>
  <Override PartName="/ppt/slideLayouts/slideLayout23.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slideLayouts/slideLayout27.xml" ContentType="application/vnd.openxmlformats-officedocument.presentationml.slideLayout+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slideLayouts/slideLayout22.xml" ContentType="application/vnd.openxmlformats-officedocument.presentationml.slideLayout+xml"/>
  <Override PartName="/ppt/slideLayouts/slideLayout28.xml" ContentType="application/vnd.openxmlformats-officedocument.presentationml.slideLayout+xml"/>
  <Override PartName="/ppt/slideLayouts/slideLayout30.xml" ContentType="application/vnd.openxmlformats-officedocument.presentationml.slideLayout+xml"/>
  <Override PartName="/ppt/slideLayouts/slideLayout32.xml" ContentType="application/vnd.openxmlformats-officedocument.presentationml.slideLayout+xml"/>
  <Override PartName="/ppt/slideLayouts/slideLayout31.xml" ContentType="application/vnd.openxmlformats-officedocument.presentationml.slideLayout+xml"/>
  <Override PartName="/ppt/slideLayouts/slideLayout29.xml" ContentType="application/vnd.openxmlformats-officedocument.presentationml.slideLayout+xml"/>
  <Override PartName="/ppt/commentAuthors.xml" ContentType="application/vnd.openxmlformats-officedocument.presentationml.commentAuthors+xml"/>
  <Override PartName="/ppt/notesMasters/notesMaster1.xml" ContentType="application/vnd.openxmlformats-officedocument.presentationml.notes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ppt/webextensions/webextension1.xml" ContentType="application/vnd.ms-office.webextension+xml"/>
  <Override PartName="/ppt/webextensions/taskpanes.xml" ContentType="application/vnd.ms-office.webextensiontaskpan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378" r:id="rId2"/>
    <p:sldId id="496" r:id="rId3"/>
    <p:sldId id="380" r:id="rId4"/>
    <p:sldId id="381" r:id="rId5"/>
    <p:sldId id="382" r:id="rId6"/>
    <p:sldId id="383" r:id="rId7"/>
    <p:sldId id="491" r:id="rId8"/>
    <p:sldId id="492" r:id="rId9"/>
    <p:sldId id="493" r:id="rId10"/>
    <p:sldId id="495" r:id="rId11"/>
    <p:sldId id="494" r:id="rId12"/>
    <p:sldId id="385" r:id="rId13"/>
    <p:sldId id="386" r:id="rId14"/>
  </p:sldIdLst>
  <p:sldSz cx="9144000" cy="5184775"/>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33">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3" name="Teresa Jamieson" initials="TJ [42]" lastIdx="1" clrIdx="42"/>
  <p:cmAuthor id="1" name="Teresa Jamieson" initials="TJ" lastIdx="19" clrIdx="0"/>
  <p:cmAuthor id="44" name="Brian Agbiriogu" initials="BA" lastIdx="32" clrIdx="43">
    <p:extLst/>
  </p:cmAuthor>
  <p:cmAuthor id="2" name="Teresa Jamieson" initials="TJ [2]" lastIdx="1" clrIdx="1"/>
  <p:cmAuthor id="3" name="Teresa Jamieson" initials="TJ [3]" lastIdx="1" clrIdx="2"/>
  <p:cmAuthor id="4" name="Teresa Jamieson" initials="TJ [4]" lastIdx="1" clrIdx="3"/>
  <p:cmAuthor id="5" name="Teresa Jamieson" initials="TJ [5]" lastIdx="1" clrIdx="4"/>
  <p:cmAuthor id="6" name="Teresa Jamieson" initials="TJ [8]" lastIdx="1" clrIdx="5"/>
  <p:cmAuthor id="7" name="Teresa Jamieson" initials="TJ [6]" lastIdx="1" clrIdx="6"/>
  <p:cmAuthor id="8" name="Teresa Jamieson" initials="TJ [7]" lastIdx="1" clrIdx="7"/>
  <p:cmAuthor id="9" name="Teresa Jamieson" initials="TJ [9]" lastIdx="1" clrIdx="8"/>
  <p:cmAuthor id="10" name="Teresa Jamieson" initials="TJ [10]" lastIdx="1" clrIdx="9"/>
  <p:cmAuthor id="11" name="Teresa Jamieson" initials="TJ [11]" lastIdx="1" clrIdx="10"/>
  <p:cmAuthor id="12" name="Teresa Jamieson" initials="TJ [12]" lastIdx="1" clrIdx="11"/>
  <p:cmAuthor id="13" name="Teresa Jamieson" initials="TJ [13]" lastIdx="1" clrIdx="12"/>
  <p:cmAuthor id="14" name="Teresa Jamieson" initials="TJ [14]" lastIdx="1" clrIdx="13"/>
  <p:cmAuthor id="15" name="Teresa Jamieson" initials="TJ [15]" lastIdx="1" clrIdx="14"/>
  <p:cmAuthor id="16" name="Teresa Jamieson" initials="TJ [16]" lastIdx="1" clrIdx="15"/>
  <p:cmAuthor id="17" name="Teresa Jamieson" initials="TJ [17]" lastIdx="1" clrIdx="16"/>
  <p:cmAuthor id="18" name="Teresa Jamieson" initials="TJ [18]" lastIdx="1" clrIdx="17"/>
  <p:cmAuthor id="19" name="Teresa Jamieson" initials="TJ [19]" lastIdx="1" clrIdx="18"/>
  <p:cmAuthor id="20" name="Teresa Jamieson" initials="TJ [20]" lastIdx="1" clrIdx="19"/>
  <p:cmAuthor id="21" name="Teresa Jamieson" initials="TJ [21]" lastIdx="1" clrIdx="20"/>
  <p:cmAuthor id="22" name="Teresa Jamieson" initials="TJ [22]" lastIdx="1" clrIdx="21"/>
  <p:cmAuthor id="23" name="Teresa Jamieson" initials="TJ [23]" lastIdx="1" clrIdx="22"/>
  <p:cmAuthor id="24" name="Teresa Jamieson" initials="TJ [24]" lastIdx="1" clrIdx="23"/>
  <p:cmAuthor id="25" name="Teresa Jamieson" initials="TJ [25]" lastIdx="1" clrIdx="24"/>
  <p:cmAuthor id="26" name="Teresa Jamieson" initials="TJ [26]" lastIdx="1" clrIdx="25"/>
  <p:cmAuthor id="27" name="Teresa Jamieson" initials="TJ [27]" lastIdx="1" clrIdx="26"/>
  <p:cmAuthor id="28" name="Teresa Jamieson" initials="TJ [28]" lastIdx="1" clrIdx="27"/>
  <p:cmAuthor id="29" name="Teresa Jamieson" initials="TJ [29]" lastIdx="1" clrIdx="28"/>
  <p:cmAuthor id="30" name="Teresa Jamieson" initials="TJ [30]" lastIdx="1" clrIdx="29"/>
  <p:cmAuthor id="31" name="Teresa Jamieson" initials="TJ [31]" lastIdx="1" clrIdx="30"/>
  <p:cmAuthor id="32" name="Teresa Jamieson" initials="TJ [35]" lastIdx="1" clrIdx="31"/>
  <p:cmAuthor id="33" name="Teresa Jamieson" initials="TJ [36]" lastIdx="1" clrIdx="32"/>
  <p:cmAuthor id="34" name="Teresa Jamieson" initials="TJ [33]" lastIdx="1" clrIdx="33"/>
  <p:cmAuthor id="35" name="Teresa Jamieson" initials="TJ [34]" lastIdx="1" clrIdx="34"/>
  <p:cmAuthor id="36" name="Teresa Jamieson" initials="TJ [32]" lastIdx="1" clrIdx="35"/>
  <p:cmAuthor id="37" name="Teresa Jamieson" initials="TJ [43]" lastIdx="1" clrIdx="36"/>
  <p:cmAuthor id="38" name="Teresa Jamieson" initials="TJ [37]" lastIdx="1" clrIdx="37"/>
  <p:cmAuthor id="39" name="Teresa Jamieson" initials="TJ [38]" lastIdx="1" clrIdx="38"/>
  <p:cmAuthor id="40" name="Teresa Jamieson" initials="TJ [40]" lastIdx="1" clrIdx="39"/>
  <p:cmAuthor id="41" name="Teresa Jamieson" initials="TJ [41]" lastIdx="1" clrIdx="40"/>
  <p:cmAuthor id="42" name="Ben Johns" initials="BJ" lastIdx="14" clrIdx="4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0C2F"/>
    <a:srgbClr val="0067B9"/>
    <a:srgbClr val="E7E7E5"/>
    <a:srgbClr val="CFCDC9"/>
    <a:srgbClr val="FFFFFF"/>
    <a:srgbClr val="6C6463"/>
    <a:srgbClr val="651D32"/>
    <a:srgbClr val="002F6C"/>
    <a:srgbClr val="A7C6E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201" autoAdjust="0"/>
    <p:restoredTop sz="91247" autoAdjust="0"/>
  </p:normalViewPr>
  <p:slideViewPr>
    <p:cSldViewPr snapToGrid="0" snapToObjects="1">
      <p:cViewPr>
        <p:scale>
          <a:sx n="140" d="100"/>
          <a:sy n="140" d="100"/>
        </p:scale>
        <p:origin x="-174" y="-72"/>
      </p:cViewPr>
      <p:guideLst>
        <p:guide orient="horz" pos="1633"/>
        <p:guide pos="2880"/>
      </p:guideLst>
    </p:cSldViewPr>
  </p:slideViewPr>
  <p:notesTextViewPr>
    <p:cViewPr>
      <p:scale>
        <a:sx n="100" d="100"/>
        <a:sy n="100" d="100"/>
      </p:scale>
      <p:origin x="0" y="0"/>
    </p:cViewPr>
  </p:notesTextViewPr>
  <p:sorterViewPr>
    <p:cViewPr>
      <p:scale>
        <a:sx n="66" d="100"/>
        <a:sy n="66" d="100"/>
      </p:scale>
      <p:origin x="0" y="-368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5" Type="http://schemas.openxmlformats.org/officeDocument/2006/relationships/customXml" Target="../customXml/item4.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C64D9E48-5E7F-D24C-87D5-695B18367D24}" type="datetimeFigureOut">
              <a:rPr lang="en-US" smtClean="0"/>
              <a:t>11/13/2019</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B6CB10C2-C6DD-5A4A-BF1B-B012B8BA4284}" type="slidenum">
              <a:rPr lang="en-US" smtClean="0"/>
              <a:t>‹#›</a:t>
            </a:fld>
            <a:endParaRPr lang="en-US"/>
          </a:p>
        </p:txBody>
      </p:sp>
    </p:spTree>
    <p:extLst>
      <p:ext uri="{BB962C8B-B14F-4D97-AF65-F5344CB8AC3E}">
        <p14:creationId xmlns:p14="http://schemas.microsoft.com/office/powerpoint/2010/main" val="309797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86357CE-B3EB-1B4A-84E5-C1E2DF427ABD}" type="datetimeFigureOut">
              <a:rPr lang="en-US" smtClean="0"/>
              <a:t>11/13/2019</a:t>
            </a:fld>
            <a:endParaRPr lang="en-US"/>
          </a:p>
        </p:txBody>
      </p:sp>
      <p:sp>
        <p:nvSpPr>
          <p:cNvPr id="4" name="Slide Image Placeholder 3"/>
          <p:cNvSpPr>
            <a:spLocks noGrp="1" noRot="1" noChangeAspect="1"/>
          </p:cNvSpPr>
          <p:nvPr>
            <p:ph type="sldImg" idx="2"/>
          </p:nvPr>
        </p:nvSpPr>
        <p:spPr>
          <a:xfrm>
            <a:off x="431800" y="696913"/>
            <a:ext cx="61468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824A558B-E4E9-A94A-B9C1-029E46A76ABA}" type="slidenum">
              <a:rPr lang="en-US" smtClean="0"/>
              <a:t>‹#›</a:t>
            </a:fld>
            <a:endParaRPr lang="en-US"/>
          </a:p>
        </p:txBody>
      </p:sp>
    </p:spTree>
    <p:extLst>
      <p:ext uri="{BB962C8B-B14F-4D97-AF65-F5344CB8AC3E}">
        <p14:creationId xmlns:p14="http://schemas.microsoft.com/office/powerpoint/2010/main" val="30689379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a:extLst>
              <a:ext uri="{FF2B5EF4-FFF2-40B4-BE49-F238E27FC236}">
                <a16:creationId xmlns:a16="http://schemas.microsoft.com/office/drawing/2014/main" xmlns="" id="{173A8357-D1CB-4199-8431-20138CD37A14}"/>
              </a:ext>
            </a:extLst>
          </p:cNvPr>
          <p:cNvSpPr>
            <a:spLocks noGrp="1" noRot="1" noChangeAspect="1" noChangeArrowheads="1" noTextEdit="1"/>
          </p:cNvSpPr>
          <p:nvPr>
            <p:ph type="sldImg"/>
          </p:nvPr>
        </p:nvSpPr>
        <p:spPr>
          <a:ln/>
        </p:spPr>
      </p:sp>
      <p:sp>
        <p:nvSpPr>
          <p:cNvPr id="109571" name="Notes Placeholder 2">
            <a:extLst>
              <a:ext uri="{FF2B5EF4-FFF2-40B4-BE49-F238E27FC236}">
                <a16:creationId xmlns:a16="http://schemas.microsoft.com/office/drawing/2014/main" xmlns="" id="{02BFC962-63FF-473F-A009-147A9E692CF2}"/>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109572" name="Slide Number Placeholder 3">
            <a:extLst>
              <a:ext uri="{FF2B5EF4-FFF2-40B4-BE49-F238E27FC236}">
                <a16:creationId xmlns:a16="http://schemas.microsoft.com/office/drawing/2014/main" xmlns="" id="{965C896C-D27D-4B7E-8395-6D202AAA2537}"/>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900">
                <a:solidFill>
                  <a:schemeClr val="tx1"/>
                </a:solidFill>
                <a:latin typeface="Arial" charset="0"/>
              </a:defRPr>
            </a:lvl1pPr>
            <a:lvl2pPr marL="757066" indent="-291179">
              <a:defRPr sz="2900">
                <a:solidFill>
                  <a:schemeClr val="tx1"/>
                </a:solidFill>
                <a:latin typeface="Arial" charset="0"/>
              </a:defRPr>
            </a:lvl2pPr>
            <a:lvl3pPr marL="1164717" indent="-232943">
              <a:defRPr sz="2900">
                <a:solidFill>
                  <a:schemeClr val="tx1"/>
                </a:solidFill>
                <a:latin typeface="Arial" charset="0"/>
              </a:defRPr>
            </a:lvl3pPr>
            <a:lvl4pPr marL="1630604" indent="-232943">
              <a:defRPr sz="2900">
                <a:solidFill>
                  <a:schemeClr val="tx1"/>
                </a:solidFill>
                <a:latin typeface="Arial" charset="0"/>
              </a:defRPr>
            </a:lvl4pPr>
            <a:lvl5pPr marL="2096491" indent="-232943">
              <a:defRPr sz="2900">
                <a:solidFill>
                  <a:schemeClr val="tx1"/>
                </a:solidFill>
                <a:latin typeface="Arial" charset="0"/>
              </a:defRPr>
            </a:lvl5pPr>
            <a:lvl6pPr marL="2562377" indent="-232943" eaLnBrk="0" fontAlgn="base" hangingPunct="0">
              <a:spcBef>
                <a:spcPct val="0"/>
              </a:spcBef>
              <a:spcAft>
                <a:spcPct val="0"/>
              </a:spcAft>
              <a:defRPr sz="2900">
                <a:solidFill>
                  <a:schemeClr val="tx1"/>
                </a:solidFill>
                <a:latin typeface="Arial" charset="0"/>
              </a:defRPr>
            </a:lvl6pPr>
            <a:lvl7pPr marL="3028264" indent="-232943" eaLnBrk="0" fontAlgn="base" hangingPunct="0">
              <a:spcBef>
                <a:spcPct val="0"/>
              </a:spcBef>
              <a:spcAft>
                <a:spcPct val="0"/>
              </a:spcAft>
              <a:defRPr sz="2900">
                <a:solidFill>
                  <a:schemeClr val="tx1"/>
                </a:solidFill>
                <a:latin typeface="Arial" charset="0"/>
              </a:defRPr>
            </a:lvl7pPr>
            <a:lvl8pPr marL="3494151" indent="-232943" eaLnBrk="0" fontAlgn="base" hangingPunct="0">
              <a:spcBef>
                <a:spcPct val="0"/>
              </a:spcBef>
              <a:spcAft>
                <a:spcPct val="0"/>
              </a:spcAft>
              <a:defRPr sz="2900">
                <a:solidFill>
                  <a:schemeClr val="tx1"/>
                </a:solidFill>
                <a:latin typeface="Arial" charset="0"/>
              </a:defRPr>
            </a:lvl8pPr>
            <a:lvl9pPr marL="3960038" indent="-232943" eaLnBrk="0" fontAlgn="base" hangingPunct="0">
              <a:spcBef>
                <a:spcPct val="0"/>
              </a:spcBef>
              <a:spcAft>
                <a:spcPct val="0"/>
              </a:spcAft>
              <a:defRPr sz="2900">
                <a:solidFill>
                  <a:schemeClr val="tx1"/>
                </a:solidFill>
                <a:latin typeface="Arial" charset="0"/>
              </a:defRPr>
            </a:lvl9pPr>
          </a:lstStyle>
          <a:p>
            <a:pPr>
              <a:defRPr/>
            </a:pPr>
            <a:fld id="{147E6EB6-A43F-4DCB-9268-CAD014A12D2B}" type="slidenum">
              <a:rPr lang="en-US" altLang="en-US" sz="1200">
                <a:latin typeface="Times" charset="0"/>
              </a:rPr>
              <a:pPr>
                <a:defRPr/>
              </a:pPr>
              <a:t>1</a:t>
            </a:fld>
            <a:endParaRPr lang="en-US" altLang="en-US" sz="1200">
              <a:latin typeface="Times" charset="0"/>
            </a:endParaRPr>
          </a:p>
        </p:txBody>
      </p:sp>
    </p:spTree>
    <p:extLst>
      <p:ext uri="{BB962C8B-B14F-4D97-AF65-F5344CB8AC3E}">
        <p14:creationId xmlns:p14="http://schemas.microsoft.com/office/powerpoint/2010/main" val="6812369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a:extLst>
              <a:ext uri="{FF2B5EF4-FFF2-40B4-BE49-F238E27FC236}">
                <a16:creationId xmlns:a16="http://schemas.microsoft.com/office/drawing/2014/main" xmlns="" id="{DA9EDD42-04F3-47B1-97FD-D7752A2642DD}"/>
              </a:ext>
            </a:extLst>
          </p:cNvPr>
          <p:cNvSpPr>
            <a:spLocks noGrp="1" noRot="1" noChangeAspect="1" noChangeArrowheads="1" noTextEdit="1"/>
          </p:cNvSpPr>
          <p:nvPr>
            <p:ph type="sldImg"/>
          </p:nvPr>
        </p:nvSpPr>
        <p:spPr>
          <a:ln/>
        </p:spPr>
      </p:sp>
      <p:sp>
        <p:nvSpPr>
          <p:cNvPr id="117763" name="Notes Placeholder 2">
            <a:extLst>
              <a:ext uri="{FF2B5EF4-FFF2-40B4-BE49-F238E27FC236}">
                <a16:creationId xmlns:a16="http://schemas.microsoft.com/office/drawing/2014/main" xmlns="" id="{812E6FE2-E45B-4FE1-9243-47E4097A69C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dirty="0"/>
              <a:t>While the implementers of the assessment could include as many tracer commodities as they would like, they should be mindful that adding more than 11 or 12 will slow down data collection could impact the ability of the team to finish data collection at larger sites in one day. </a:t>
            </a:r>
          </a:p>
          <a:p>
            <a:endParaRPr lang="en-US" altLang="en-US" dirty="0"/>
          </a:p>
          <a:p>
            <a:pPr defTabSz="465887">
              <a:defRPr/>
            </a:pPr>
            <a:r>
              <a:rPr lang="en-US" dirty="0"/>
              <a:t>Tracer commodities should generally reflect a good mix of both major program specific drugs (e.g., ARVs, ACTs, rapid diagnostic kits, contraceptives), some essential drugs that may not necessarily be considered "priority program drugs" (e.g., critical antibiotics, MCH drugs), other important non-program products (</a:t>
            </a:r>
            <a:r>
              <a:rPr lang="en-US" dirty="0" err="1"/>
              <a:t>e.g</a:t>
            </a:r>
            <a:r>
              <a:rPr lang="en-US" dirty="0"/>
              <a:t>, antibiotics, oral rehydration solution (ORS)),  and also key commodities that significantly impact the budget/expenditure (e.g., high cost/unit products, high turnover resulting in overall high total budget, etc.) </a:t>
            </a:r>
          </a:p>
          <a:p>
            <a:endParaRPr lang="en-US" altLang="en-US" dirty="0"/>
          </a:p>
        </p:txBody>
      </p:sp>
      <p:sp>
        <p:nvSpPr>
          <p:cNvPr id="117764" name="Slide Number Placeholder 3">
            <a:extLst>
              <a:ext uri="{FF2B5EF4-FFF2-40B4-BE49-F238E27FC236}">
                <a16:creationId xmlns:a16="http://schemas.microsoft.com/office/drawing/2014/main" xmlns="" id="{0EFE68B8-04D3-41EF-BC40-483BB992CBA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900">
                <a:solidFill>
                  <a:schemeClr val="tx1"/>
                </a:solidFill>
                <a:latin typeface="Arial" charset="0"/>
              </a:defRPr>
            </a:lvl1pPr>
            <a:lvl2pPr marL="757066" indent="-291179">
              <a:defRPr sz="2900">
                <a:solidFill>
                  <a:schemeClr val="tx1"/>
                </a:solidFill>
                <a:latin typeface="Arial" charset="0"/>
              </a:defRPr>
            </a:lvl2pPr>
            <a:lvl3pPr marL="1164717" indent="-232943">
              <a:defRPr sz="2900">
                <a:solidFill>
                  <a:schemeClr val="tx1"/>
                </a:solidFill>
                <a:latin typeface="Arial" charset="0"/>
              </a:defRPr>
            </a:lvl3pPr>
            <a:lvl4pPr marL="1630604" indent="-232943">
              <a:defRPr sz="2900">
                <a:solidFill>
                  <a:schemeClr val="tx1"/>
                </a:solidFill>
                <a:latin typeface="Arial" charset="0"/>
              </a:defRPr>
            </a:lvl4pPr>
            <a:lvl5pPr marL="2096491" indent="-232943">
              <a:defRPr sz="2900">
                <a:solidFill>
                  <a:schemeClr val="tx1"/>
                </a:solidFill>
                <a:latin typeface="Arial" charset="0"/>
              </a:defRPr>
            </a:lvl5pPr>
            <a:lvl6pPr marL="2562377" indent="-232943" eaLnBrk="0" fontAlgn="base" hangingPunct="0">
              <a:spcBef>
                <a:spcPct val="0"/>
              </a:spcBef>
              <a:spcAft>
                <a:spcPct val="0"/>
              </a:spcAft>
              <a:defRPr sz="2900">
                <a:solidFill>
                  <a:schemeClr val="tx1"/>
                </a:solidFill>
                <a:latin typeface="Arial" charset="0"/>
              </a:defRPr>
            </a:lvl6pPr>
            <a:lvl7pPr marL="3028264" indent="-232943" eaLnBrk="0" fontAlgn="base" hangingPunct="0">
              <a:spcBef>
                <a:spcPct val="0"/>
              </a:spcBef>
              <a:spcAft>
                <a:spcPct val="0"/>
              </a:spcAft>
              <a:defRPr sz="2900">
                <a:solidFill>
                  <a:schemeClr val="tx1"/>
                </a:solidFill>
                <a:latin typeface="Arial" charset="0"/>
              </a:defRPr>
            </a:lvl7pPr>
            <a:lvl8pPr marL="3494151" indent="-232943" eaLnBrk="0" fontAlgn="base" hangingPunct="0">
              <a:spcBef>
                <a:spcPct val="0"/>
              </a:spcBef>
              <a:spcAft>
                <a:spcPct val="0"/>
              </a:spcAft>
              <a:defRPr sz="2900">
                <a:solidFill>
                  <a:schemeClr val="tx1"/>
                </a:solidFill>
                <a:latin typeface="Arial" charset="0"/>
              </a:defRPr>
            </a:lvl8pPr>
            <a:lvl9pPr marL="3960038" indent="-232943" eaLnBrk="0" fontAlgn="base" hangingPunct="0">
              <a:spcBef>
                <a:spcPct val="0"/>
              </a:spcBef>
              <a:spcAft>
                <a:spcPct val="0"/>
              </a:spcAft>
              <a:defRPr sz="2900">
                <a:solidFill>
                  <a:schemeClr val="tx1"/>
                </a:solidFill>
                <a:latin typeface="Arial" charset="0"/>
              </a:defRPr>
            </a:lvl9pPr>
          </a:lstStyle>
          <a:p>
            <a:pPr>
              <a:defRPr/>
            </a:pPr>
            <a:fld id="{2907B029-51A8-4F19-86FD-D0434D09A34B}" type="slidenum">
              <a:rPr lang="en-US" altLang="en-US" sz="1200">
                <a:latin typeface="Times" charset="0"/>
              </a:rPr>
              <a:pPr>
                <a:defRPr/>
              </a:pPr>
              <a:t>10</a:t>
            </a:fld>
            <a:endParaRPr lang="en-US" altLang="en-US" sz="1200">
              <a:latin typeface="Times" charset="0"/>
            </a:endParaRPr>
          </a:p>
        </p:txBody>
      </p:sp>
    </p:spTree>
    <p:extLst>
      <p:ext uri="{BB962C8B-B14F-4D97-AF65-F5344CB8AC3E}">
        <p14:creationId xmlns:p14="http://schemas.microsoft.com/office/powerpoint/2010/main" val="34981911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a:extLst>
              <a:ext uri="{FF2B5EF4-FFF2-40B4-BE49-F238E27FC236}">
                <a16:creationId xmlns:a16="http://schemas.microsoft.com/office/drawing/2014/main" xmlns="" id="{DA9EDD42-04F3-47B1-97FD-D7752A2642DD}"/>
              </a:ext>
            </a:extLst>
          </p:cNvPr>
          <p:cNvSpPr>
            <a:spLocks noGrp="1" noRot="1" noChangeAspect="1" noChangeArrowheads="1" noTextEdit="1"/>
          </p:cNvSpPr>
          <p:nvPr>
            <p:ph type="sldImg"/>
          </p:nvPr>
        </p:nvSpPr>
        <p:spPr>
          <a:ln/>
        </p:spPr>
      </p:sp>
      <p:sp>
        <p:nvSpPr>
          <p:cNvPr id="117763" name="Notes Placeholder 2">
            <a:extLst>
              <a:ext uri="{FF2B5EF4-FFF2-40B4-BE49-F238E27FC236}">
                <a16:creationId xmlns:a16="http://schemas.microsoft.com/office/drawing/2014/main" xmlns="" id="{812E6FE2-E45B-4FE1-9243-47E4097A69C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There is</a:t>
            </a:r>
            <a:r>
              <a:rPr lang="en-US" altLang="en-US" baseline="0" dirty="0" smtClean="0"/>
              <a:t> usually less than a week before the end of the stakeholder/supply chain mapping workshop and the start of field work. Keeping in mind that updates to the tool can be sent out, but requires teams to be aware of this and have connectivity to download the new form. Adding additional levels does not necessarily require a new form. For example the warehousing storeroom module can be asked at an SDP or district storeroom, but time is needed to decide which form to use at which levels.</a:t>
            </a:r>
            <a:endParaRPr lang="en-US" altLang="en-US" dirty="0"/>
          </a:p>
        </p:txBody>
      </p:sp>
      <p:sp>
        <p:nvSpPr>
          <p:cNvPr id="117764" name="Slide Number Placeholder 3">
            <a:extLst>
              <a:ext uri="{FF2B5EF4-FFF2-40B4-BE49-F238E27FC236}">
                <a16:creationId xmlns:a16="http://schemas.microsoft.com/office/drawing/2014/main" xmlns="" id="{0EFE68B8-04D3-41EF-BC40-483BB992CBA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900">
                <a:solidFill>
                  <a:schemeClr val="tx1"/>
                </a:solidFill>
                <a:latin typeface="Arial" charset="0"/>
              </a:defRPr>
            </a:lvl1pPr>
            <a:lvl2pPr marL="757066" indent="-291179">
              <a:defRPr sz="2900">
                <a:solidFill>
                  <a:schemeClr val="tx1"/>
                </a:solidFill>
                <a:latin typeface="Arial" charset="0"/>
              </a:defRPr>
            </a:lvl2pPr>
            <a:lvl3pPr marL="1164717" indent="-232943">
              <a:defRPr sz="2900">
                <a:solidFill>
                  <a:schemeClr val="tx1"/>
                </a:solidFill>
                <a:latin typeface="Arial" charset="0"/>
              </a:defRPr>
            </a:lvl3pPr>
            <a:lvl4pPr marL="1630604" indent="-232943">
              <a:defRPr sz="2900">
                <a:solidFill>
                  <a:schemeClr val="tx1"/>
                </a:solidFill>
                <a:latin typeface="Arial" charset="0"/>
              </a:defRPr>
            </a:lvl4pPr>
            <a:lvl5pPr marL="2096491" indent="-232943">
              <a:defRPr sz="2900">
                <a:solidFill>
                  <a:schemeClr val="tx1"/>
                </a:solidFill>
                <a:latin typeface="Arial" charset="0"/>
              </a:defRPr>
            </a:lvl5pPr>
            <a:lvl6pPr marL="2562377" indent="-232943" eaLnBrk="0" fontAlgn="base" hangingPunct="0">
              <a:spcBef>
                <a:spcPct val="0"/>
              </a:spcBef>
              <a:spcAft>
                <a:spcPct val="0"/>
              </a:spcAft>
              <a:defRPr sz="2900">
                <a:solidFill>
                  <a:schemeClr val="tx1"/>
                </a:solidFill>
                <a:latin typeface="Arial" charset="0"/>
              </a:defRPr>
            </a:lvl6pPr>
            <a:lvl7pPr marL="3028264" indent="-232943" eaLnBrk="0" fontAlgn="base" hangingPunct="0">
              <a:spcBef>
                <a:spcPct val="0"/>
              </a:spcBef>
              <a:spcAft>
                <a:spcPct val="0"/>
              </a:spcAft>
              <a:defRPr sz="2900">
                <a:solidFill>
                  <a:schemeClr val="tx1"/>
                </a:solidFill>
                <a:latin typeface="Arial" charset="0"/>
              </a:defRPr>
            </a:lvl7pPr>
            <a:lvl8pPr marL="3494151" indent="-232943" eaLnBrk="0" fontAlgn="base" hangingPunct="0">
              <a:spcBef>
                <a:spcPct val="0"/>
              </a:spcBef>
              <a:spcAft>
                <a:spcPct val="0"/>
              </a:spcAft>
              <a:defRPr sz="2900">
                <a:solidFill>
                  <a:schemeClr val="tx1"/>
                </a:solidFill>
                <a:latin typeface="Arial" charset="0"/>
              </a:defRPr>
            </a:lvl8pPr>
            <a:lvl9pPr marL="3960038" indent="-232943" eaLnBrk="0" fontAlgn="base" hangingPunct="0">
              <a:spcBef>
                <a:spcPct val="0"/>
              </a:spcBef>
              <a:spcAft>
                <a:spcPct val="0"/>
              </a:spcAft>
              <a:defRPr sz="2900">
                <a:solidFill>
                  <a:schemeClr val="tx1"/>
                </a:solidFill>
                <a:latin typeface="Arial" charset="0"/>
              </a:defRPr>
            </a:lvl9pPr>
          </a:lstStyle>
          <a:p>
            <a:pPr>
              <a:defRPr/>
            </a:pPr>
            <a:fld id="{2907B029-51A8-4F19-86FD-D0434D09A34B}" type="slidenum">
              <a:rPr lang="en-US" altLang="en-US" sz="1200">
                <a:latin typeface="Times" charset="0"/>
              </a:rPr>
              <a:pPr>
                <a:defRPr/>
              </a:pPr>
              <a:t>11</a:t>
            </a:fld>
            <a:endParaRPr lang="en-US" altLang="en-US" sz="1200">
              <a:latin typeface="Times" charset="0"/>
            </a:endParaRPr>
          </a:p>
        </p:txBody>
      </p:sp>
    </p:spTree>
    <p:extLst>
      <p:ext uri="{BB962C8B-B14F-4D97-AF65-F5344CB8AC3E}">
        <p14:creationId xmlns:p14="http://schemas.microsoft.com/office/powerpoint/2010/main" val="18304093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a:extLst>
              <a:ext uri="{FF2B5EF4-FFF2-40B4-BE49-F238E27FC236}">
                <a16:creationId xmlns:a16="http://schemas.microsoft.com/office/drawing/2014/main" xmlns="" id="{3BBE70F7-5527-4A01-8374-8073CDA875A9}"/>
              </a:ext>
            </a:extLst>
          </p:cNvPr>
          <p:cNvSpPr>
            <a:spLocks noGrp="1" noRot="1" noChangeAspect="1" noChangeArrowheads="1" noTextEdit="1"/>
          </p:cNvSpPr>
          <p:nvPr>
            <p:ph type="sldImg"/>
          </p:nvPr>
        </p:nvSpPr>
        <p:spPr>
          <a:ln/>
        </p:spPr>
      </p:sp>
      <p:sp>
        <p:nvSpPr>
          <p:cNvPr id="121859" name="Notes Placeholder 2">
            <a:extLst>
              <a:ext uri="{FF2B5EF4-FFF2-40B4-BE49-F238E27FC236}">
                <a16:creationId xmlns:a16="http://schemas.microsoft.com/office/drawing/2014/main" xmlns="" id="{946C02AE-1512-4119-9471-C2F1788D88DE}"/>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Removing questions will alter the scoring of that module.</a:t>
            </a:r>
            <a:endParaRPr lang="en-US" altLang="en-US" dirty="0"/>
          </a:p>
        </p:txBody>
      </p:sp>
      <p:sp>
        <p:nvSpPr>
          <p:cNvPr id="121860" name="Slide Number Placeholder 3">
            <a:extLst>
              <a:ext uri="{FF2B5EF4-FFF2-40B4-BE49-F238E27FC236}">
                <a16:creationId xmlns:a16="http://schemas.microsoft.com/office/drawing/2014/main" xmlns="" id="{433C6063-F737-4976-AA23-2C15F2EEF7AE}"/>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900">
                <a:solidFill>
                  <a:schemeClr val="tx1"/>
                </a:solidFill>
                <a:latin typeface="Arial" charset="0"/>
              </a:defRPr>
            </a:lvl1pPr>
            <a:lvl2pPr marL="757066" indent="-291179">
              <a:defRPr sz="2900">
                <a:solidFill>
                  <a:schemeClr val="tx1"/>
                </a:solidFill>
                <a:latin typeface="Arial" charset="0"/>
              </a:defRPr>
            </a:lvl2pPr>
            <a:lvl3pPr marL="1164717" indent="-232943">
              <a:defRPr sz="2900">
                <a:solidFill>
                  <a:schemeClr val="tx1"/>
                </a:solidFill>
                <a:latin typeface="Arial" charset="0"/>
              </a:defRPr>
            </a:lvl3pPr>
            <a:lvl4pPr marL="1630604" indent="-232943">
              <a:defRPr sz="2900">
                <a:solidFill>
                  <a:schemeClr val="tx1"/>
                </a:solidFill>
                <a:latin typeface="Arial" charset="0"/>
              </a:defRPr>
            </a:lvl4pPr>
            <a:lvl5pPr marL="2096491" indent="-232943">
              <a:defRPr sz="2900">
                <a:solidFill>
                  <a:schemeClr val="tx1"/>
                </a:solidFill>
                <a:latin typeface="Arial" charset="0"/>
              </a:defRPr>
            </a:lvl5pPr>
            <a:lvl6pPr marL="2562377" indent="-232943" eaLnBrk="0" fontAlgn="base" hangingPunct="0">
              <a:spcBef>
                <a:spcPct val="0"/>
              </a:spcBef>
              <a:spcAft>
                <a:spcPct val="0"/>
              </a:spcAft>
              <a:defRPr sz="2900">
                <a:solidFill>
                  <a:schemeClr val="tx1"/>
                </a:solidFill>
                <a:latin typeface="Arial" charset="0"/>
              </a:defRPr>
            </a:lvl6pPr>
            <a:lvl7pPr marL="3028264" indent="-232943" eaLnBrk="0" fontAlgn="base" hangingPunct="0">
              <a:spcBef>
                <a:spcPct val="0"/>
              </a:spcBef>
              <a:spcAft>
                <a:spcPct val="0"/>
              </a:spcAft>
              <a:defRPr sz="2900">
                <a:solidFill>
                  <a:schemeClr val="tx1"/>
                </a:solidFill>
                <a:latin typeface="Arial" charset="0"/>
              </a:defRPr>
            </a:lvl7pPr>
            <a:lvl8pPr marL="3494151" indent="-232943" eaLnBrk="0" fontAlgn="base" hangingPunct="0">
              <a:spcBef>
                <a:spcPct val="0"/>
              </a:spcBef>
              <a:spcAft>
                <a:spcPct val="0"/>
              </a:spcAft>
              <a:defRPr sz="2900">
                <a:solidFill>
                  <a:schemeClr val="tx1"/>
                </a:solidFill>
                <a:latin typeface="Arial" charset="0"/>
              </a:defRPr>
            </a:lvl8pPr>
            <a:lvl9pPr marL="3960038" indent="-232943" eaLnBrk="0" fontAlgn="base" hangingPunct="0">
              <a:spcBef>
                <a:spcPct val="0"/>
              </a:spcBef>
              <a:spcAft>
                <a:spcPct val="0"/>
              </a:spcAft>
              <a:defRPr sz="2900">
                <a:solidFill>
                  <a:schemeClr val="tx1"/>
                </a:solidFill>
                <a:latin typeface="Arial" charset="0"/>
              </a:defRPr>
            </a:lvl9pPr>
          </a:lstStyle>
          <a:p>
            <a:pPr>
              <a:defRPr/>
            </a:pPr>
            <a:fld id="{9446179F-47F2-4CCC-9EA8-968E96815295}" type="slidenum">
              <a:rPr lang="en-US" altLang="en-US" sz="1200">
                <a:latin typeface="Times" charset="0"/>
              </a:rPr>
              <a:pPr>
                <a:defRPr/>
              </a:pPr>
              <a:t>12</a:t>
            </a:fld>
            <a:endParaRPr lang="en-US" altLang="en-US" sz="1200">
              <a:latin typeface="Times" charset="0"/>
            </a:endParaRPr>
          </a:p>
        </p:txBody>
      </p:sp>
    </p:spTree>
    <p:extLst>
      <p:ext uri="{BB962C8B-B14F-4D97-AF65-F5344CB8AC3E}">
        <p14:creationId xmlns:p14="http://schemas.microsoft.com/office/powerpoint/2010/main" val="23530388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a:extLst>
              <a:ext uri="{FF2B5EF4-FFF2-40B4-BE49-F238E27FC236}">
                <a16:creationId xmlns:a16="http://schemas.microsoft.com/office/drawing/2014/main" xmlns="" id="{0BB8EA17-ED3F-4882-9785-DA2A6E7B0894}"/>
              </a:ext>
            </a:extLst>
          </p:cNvPr>
          <p:cNvSpPr>
            <a:spLocks noGrp="1" noRot="1" noChangeAspect="1" noChangeArrowheads="1" noTextEdit="1"/>
          </p:cNvSpPr>
          <p:nvPr>
            <p:ph type="sldImg"/>
          </p:nvPr>
        </p:nvSpPr>
        <p:spPr>
          <a:ln/>
        </p:spPr>
      </p:sp>
      <p:sp>
        <p:nvSpPr>
          <p:cNvPr id="123907" name="Notes Placeholder 2">
            <a:extLst>
              <a:ext uri="{FF2B5EF4-FFF2-40B4-BE49-F238E27FC236}">
                <a16:creationId xmlns:a16="http://schemas.microsoft.com/office/drawing/2014/main" xmlns="" id="{E89861FE-40AC-4A30-BC10-FEE19091BCFD}"/>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Descriptive questions can be added to the CMM.</a:t>
            </a:r>
          </a:p>
          <a:p>
            <a:r>
              <a:rPr lang="en-US" altLang="en-US" dirty="0" smtClean="0"/>
              <a:t>If any of the other items are altered the analysis</a:t>
            </a:r>
            <a:r>
              <a:rPr lang="en-US" altLang="en-US" baseline="0" dirty="0" smtClean="0"/>
              <a:t> template will not work and the survey will not be comparable over time (or across countries). Not just the number of months, but the names of those months. The cannot list is to reinforce the message from the previous slide.</a:t>
            </a:r>
            <a:endParaRPr lang="en-US" altLang="en-US" dirty="0"/>
          </a:p>
        </p:txBody>
      </p:sp>
      <p:sp>
        <p:nvSpPr>
          <p:cNvPr id="123908" name="Slide Number Placeholder 3">
            <a:extLst>
              <a:ext uri="{FF2B5EF4-FFF2-40B4-BE49-F238E27FC236}">
                <a16:creationId xmlns:a16="http://schemas.microsoft.com/office/drawing/2014/main" xmlns="" id="{7BB9A6BF-4A47-49EB-A0A5-871402F05D5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900">
                <a:solidFill>
                  <a:schemeClr val="tx1"/>
                </a:solidFill>
                <a:latin typeface="Arial" charset="0"/>
              </a:defRPr>
            </a:lvl1pPr>
            <a:lvl2pPr marL="757066" indent="-291179">
              <a:defRPr sz="2900">
                <a:solidFill>
                  <a:schemeClr val="tx1"/>
                </a:solidFill>
                <a:latin typeface="Arial" charset="0"/>
              </a:defRPr>
            </a:lvl2pPr>
            <a:lvl3pPr marL="1164717" indent="-232943">
              <a:defRPr sz="2900">
                <a:solidFill>
                  <a:schemeClr val="tx1"/>
                </a:solidFill>
                <a:latin typeface="Arial" charset="0"/>
              </a:defRPr>
            </a:lvl3pPr>
            <a:lvl4pPr marL="1630604" indent="-232943">
              <a:defRPr sz="2900">
                <a:solidFill>
                  <a:schemeClr val="tx1"/>
                </a:solidFill>
                <a:latin typeface="Arial" charset="0"/>
              </a:defRPr>
            </a:lvl4pPr>
            <a:lvl5pPr marL="2096491" indent="-232943">
              <a:defRPr sz="2900">
                <a:solidFill>
                  <a:schemeClr val="tx1"/>
                </a:solidFill>
                <a:latin typeface="Arial" charset="0"/>
              </a:defRPr>
            </a:lvl5pPr>
            <a:lvl6pPr marL="2562377" indent="-232943" eaLnBrk="0" fontAlgn="base" hangingPunct="0">
              <a:spcBef>
                <a:spcPct val="0"/>
              </a:spcBef>
              <a:spcAft>
                <a:spcPct val="0"/>
              </a:spcAft>
              <a:defRPr sz="2900">
                <a:solidFill>
                  <a:schemeClr val="tx1"/>
                </a:solidFill>
                <a:latin typeface="Arial" charset="0"/>
              </a:defRPr>
            </a:lvl6pPr>
            <a:lvl7pPr marL="3028264" indent="-232943" eaLnBrk="0" fontAlgn="base" hangingPunct="0">
              <a:spcBef>
                <a:spcPct val="0"/>
              </a:spcBef>
              <a:spcAft>
                <a:spcPct val="0"/>
              </a:spcAft>
              <a:defRPr sz="2900">
                <a:solidFill>
                  <a:schemeClr val="tx1"/>
                </a:solidFill>
                <a:latin typeface="Arial" charset="0"/>
              </a:defRPr>
            </a:lvl7pPr>
            <a:lvl8pPr marL="3494151" indent="-232943" eaLnBrk="0" fontAlgn="base" hangingPunct="0">
              <a:spcBef>
                <a:spcPct val="0"/>
              </a:spcBef>
              <a:spcAft>
                <a:spcPct val="0"/>
              </a:spcAft>
              <a:defRPr sz="2900">
                <a:solidFill>
                  <a:schemeClr val="tx1"/>
                </a:solidFill>
                <a:latin typeface="Arial" charset="0"/>
              </a:defRPr>
            </a:lvl8pPr>
            <a:lvl9pPr marL="3960038" indent="-232943" eaLnBrk="0" fontAlgn="base" hangingPunct="0">
              <a:spcBef>
                <a:spcPct val="0"/>
              </a:spcBef>
              <a:spcAft>
                <a:spcPct val="0"/>
              </a:spcAft>
              <a:defRPr sz="2900">
                <a:solidFill>
                  <a:schemeClr val="tx1"/>
                </a:solidFill>
                <a:latin typeface="Arial" charset="0"/>
              </a:defRPr>
            </a:lvl9pPr>
          </a:lstStyle>
          <a:p>
            <a:pPr>
              <a:defRPr/>
            </a:pPr>
            <a:fld id="{56232F0C-980A-48AC-99E4-CA12FF60E8DC}" type="slidenum">
              <a:rPr lang="en-US" altLang="en-US" sz="1200">
                <a:latin typeface="Times" charset="0"/>
              </a:rPr>
              <a:pPr>
                <a:defRPr/>
              </a:pPr>
              <a:t>13</a:t>
            </a:fld>
            <a:endParaRPr lang="en-US" altLang="en-US" sz="1200">
              <a:latin typeface="Times" charset="0"/>
            </a:endParaRPr>
          </a:p>
        </p:txBody>
      </p:sp>
    </p:spTree>
    <p:extLst>
      <p:ext uri="{BB962C8B-B14F-4D97-AF65-F5344CB8AC3E}">
        <p14:creationId xmlns:p14="http://schemas.microsoft.com/office/powerpoint/2010/main" val="8399768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446B8C-B910-BF49-A73D-C45B5A537964}" type="slidenum">
              <a:rPr lang="en-US" smtClean="0"/>
              <a:t>2</a:t>
            </a:fld>
            <a:endParaRPr lang="en-US"/>
          </a:p>
        </p:txBody>
      </p:sp>
    </p:spTree>
    <p:extLst>
      <p:ext uri="{BB962C8B-B14F-4D97-AF65-F5344CB8AC3E}">
        <p14:creationId xmlns:p14="http://schemas.microsoft.com/office/powerpoint/2010/main" val="16100846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Functional: All</a:t>
            </a:r>
            <a:r>
              <a:rPr lang="en-US" baseline="0" dirty="0" smtClean="0"/>
              <a:t> or subset of 11 functional modules</a:t>
            </a:r>
          </a:p>
          <a:p>
            <a:r>
              <a:rPr lang="en-US" baseline="0" dirty="0" smtClean="0"/>
              <a:t>Geographical: Parts of the country</a:t>
            </a:r>
          </a:p>
          <a:p>
            <a:r>
              <a:rPr lang="en-US" baseline="0" dirty="0" smtClean="0"/>
              <a:t>Administrative entities: one of several parallel SCs</a:t>
            </a:r>
          </a:p>
          <a:p>
            <a:r>
              <a:rPr lang="en-US" baseline="0" dirty="0" smtClean="0"/>
              <a:t>Levels of the SC</a:t>
            </a:r>
          </a:p>
          <a:p>
            <a:r>
              <a:rPr lang="en-US" baseline="0" dirty="0" smtClean="0"/>
              <a:t>The work should dictate the timeline, but you may have a deadline by when this needs to be completed</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3</a:t>
            </a:fld>
            <a:endParaRPr lang="en-US"/>
          </a:p>
        </p:txBody>
      </p:sp>
    </p:spTree>
    <p:extLst>
      <p:ext uri="{BB962C8B-B14F-4D97-AF65-F5344CB8AC3E}">
        <p14:creationId xmlns:p14="http://schemas.microsoft.com/office/powerpoint/2010/main" val="607241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a:extLst>
              <a:ext uri="{FF2B5EF4-FFF2-40B4-BE49-F238E27FC236}">
                <a16:creationId xmlns:a16="http://schemas.microsoft.com/office/drawing/2014/main" xmlns="" id="{4B082A50-F41E-459B-9148-087332C76BF4}"/>
              </a:ext>
            </a:extLst>
          </p:cNvPr>
          <p:cNvSpPr>
            <a:spLocks noGrp="1" noRot="1" noChangeAspect="1" noChangeArrowheads="1" noTextEdit="1"/>
          </p:cNvSpPr>
          <p:nvPr>
            <p:ph type="sldImg"/>
          </p:nvPr>
        </p:nvSpPr>
        <p:spPr>
          <a:ln/>
        </p:spPr>
      </p:sp>
      <p:sp>
        <p:nvSpPr>
          <p:cNvPr id="113667" name="Notes Placeholder 2">
            <a:extLst>
              <a:ext uri="{FF2B5EF4-FFF2-40B4-BE49-F238E27FC236}">
                <a16:creationId xmlns:a16="http://schemas.microsoft.com/office/drawing/2014/main" xmlns="" id="{AD70CDDB-3DDA-41E6-95AB-92976FB67B59}"/>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As</a:t>
            </a:r>
            <a:r>
              <a:rPr lang="en-US" altLang="en-US" baseline="0" dirty="0" smtClean="0"/>
              <a:t> discussed on day 2 the optional KPIs can provide more information, but each additional KPI requires time to collect. Need to determine if the data required is easily available. The more tracer commodities, the longer at each storeroom. For the regional breakdown this just indicates what is included, but not that it is representative at these levels. Sample size depends on size of country, CI, MOE desired (covered under sampling section).</a:t>
            </a:r>
            <a:endParaRPr lang="en-US" altLang="en-US" dirty="0"/>
          </a:p>
        </p:txBody>
      </p:sp>
      <p:sp>
        <p:nvSpPr>
          <p:cNvPr id="113668" name="Slide Number Placeholder 3">
            <a:extLst>
              <a:ext uri="{FF2B5EF4-FFF2-40B4-BE49-F238E27FC236}">
                <a16:creationId xmlns:a16="http://schemas.microsoft.com/office/drawing/2014/main" xmlns="" id="{F957CFA2-D11A-4E5F-9CB0-BF7F7515D99B}"/>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900">
                <a:solidFill>
                  <a:schemeClr val="tx1"/>
                </a:solidFill>
                <a:latin typeface="Arial" charset="0"/>
              </a:defRPr>
            </a:lvl1pPr>
            <a:lvl2pPr marL="757066" indent="-291179">
              <a:defRPr sz="2900">
                <a:solidFill>
                  <a:schemeClr val="tx1"/>
                </a:solidFill>
                <a:latin typeface="Arial" charset="0"/>
              </a:defRPr>
            </a:lvl2pPr>
            <a:lvl3pPr marL="1164717" indent="-232943">
              <a:defRPr sz="2900">
                <a:solidFill>
                  <a:schemeClr val="tx1"/>
                </a:solidFill>
                <a:latin typeface="Arial" charset="0"/>
              </a:defRPr>
            </a:lvl3pPr>
            <a:lvl4pPr marL="1630604" indent="-232943">
              <a:defRPr sz="2900">
                <a:solidFill>
                  <a:schemeClr val="tx1"/>
                </a:solidFill>
                <a:latin typeface="Arial" charset="0"/>
              </a:defRPr>
            </a:lvl4pPr>
            <a:lvl5pPr marL="2096491" indent="-232943">
              <a:defRPr sz="2900">
                <a:solidFill>
                  <a:schemeClr val="tx1"/>
                </a:solidFill>
                <a:latin typeface="Arial" charset="0"/>
              </a:defRPr>
            </a:lvl5pPr>
            <a:lvl6pPr marL="2562377" indent="-232943" eaLnBrk="0" fontAlgn="base" hangingPunct="0">
              <a:spcBef>
                <a:spcPct val="0"/>
              </a:spcBef>
              <a:spcAft>
                <a:spcPct val="0"/>
              </a:spcAft>
              <a:defRPr sz="2900">
                <a:solidFill>
                  <a:schemeClr val="tx1"/>
                </a:solidFill>
                <a:latin typeface="Arial" charset="0"/>
              </a:defRPr>
            </a:lvl6pPr>
            <a:lvl7pPr marL="3028264" indent="-232943" eaLnBrk="0" fontAlgn="base" hangingPunct="0">
              <a:spcBef>
                <a:spcPct val="0"/>
              </a:spcBef>
              <a:spcAft>
                <a:spcPct val="0"/>
              </a:spcAft>
              <a:defRPr sz="2900">
                <a:solidFill>
                  <a:schemeClr val="tx1"/>
                </a:solidFill>
                <a:latin typeface="Arial" charset="0"/>
              </a:defRPr>
            </a:lvl7pPr>
            <a:lvl8pPr marL="3494151" indent="-232943" eaLnBrk="0" fontAlgn="base" hangingPunct="0">
              <a:spcBef>
                <a:spcPct val="0"/>
              </a:spcBef>
              <a:spcAft>
                <a:spcPct val="0"/>
              </a:spcAft>
              <a:defRPr sz="2900">
                <a:solidFill>
                  <a:schemeClr val="tx1"/>
                </a:solidFill>
                <a:latin typeface="Arial" charset="0"/>
              </a:defRPr>
            </a:lvl8pPr>
            <a:lvl9pPr marL="3960038" indent="-232943" eaLnBrk="0" fontAlgn="base" hangingPunct="0">
              <a:spcBef>
                <a:spcPct val="0"/>
              </a:spcBef>
              <a:spcAft>
                <a:spcPct val="0"/>
              </a:spcAft>
              <a:defRPr sz="2900">
                <a:solidFill>
                  <a:schemeClr val="tx1"/>
                </a:solidFill>
                <a:latin typeface="Arial" charset="0"/>
              </a:defRPr>
            </a:lvl9pPr>
          </a:lstStyle>
          <a:p>
            <a:pPr>
              <a:defRPr/>
            </a:pPr>
            <a:fld id="{11FBB5AE-681E-442A-B6F6-2514E3D1DC55}" type="slidenum">
              <a:rPr lang="en-US" altLang="en-US" sz="1200">
                <a:latin typeface="Times" charset="0"/>
              </a:rPr>
              <a:pPr>
                <a:defRPr/>
              </a:pPr>
              <a:t>4</a:t>
            </a:fld>
            <a:endParaRPr lang="en-US" altLang="en-US" sz="1200">
              <a:latin typeface="Times" charset="0"/>
            </a:endParaRPr>
          </a:p>
        </p:txBody>
      </p:sp>
    </p:spTree>
    <p:extLst>
      <p:ext uri="{BB962C8B-B14F-4D97-AF65-F5344CB8AC3E}">
        <p14:creationId xmlns:p14="http://schemas.microsoft.com/office/powerpoint/2010/main" val="4160133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a:extLst>
              <a:ext uri="{FF2B5EF4-FFF2-40B4-BE49-F238E27FC236}">
                <a16:creationId xmlns:a16="http://schemas.microsoft.com/office/drawing/2014/main" xmlns="" id="{0E94F2A4-20F6-46A1-B44B-0B35BA161F70}"/>
              </a:ext>
            </a:extLst>
          </p:cNvPr>
          <p:cNvSpPr>
            <a:spLocks noGrp="1" noRot="1" noChangeAspect="1" noChangeArrowheads="1" noTextEdit="1"/>
          </p:cNvSpPr>
          <p:nvPr>
            <p:ph type="sldImg"/>
          </p:nvPr>
        </p:nvSpPr>
        <p:spPr>
          <a:ln/>
        </p:spPr>
      </p:sp>
      <p:sp>
        <p:nvSpPr>
          <p:cNvPr id="115715" name="Notes Placeholder 2">
            <a:extLst>
              <a:ext uri="{FF2B5EF4-FFF2-40B4-BE49-F238E27FC236}">
                <a16:creationId xmlns:a16="http://schemas.microsoft.com/office/drawing/2014/main" xmlns="" id="{F45F62A3-A283-42C4-971C-2460949FC0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Resource requirements</a:t>
            </a:r>
            <a:r>
              <a:rPr lang="en-US" altLang="en-US" baseline="0" dirty="0" smtClean="0"/>
              <a:t> include financial and human resources.</a:t>
            </a:r>
            <a:endParaRPr lang="en-US" altLang="en-US" dirty="0"/>
          </a:p>
        </p:txBody>
      </p:sp>
      <p:sp>
        <p:nvSpPr>
          <p:cNvPr id="115716" name="Slide Number Placeholder 3">
            <a:extLst>
              <a:ext uri="{FF2B5EF4-FFF2-40B4-BE49-F238E27FC236}">
                <a16:creationId xmlns:a16="http://schemas.microsoft.com/office/drawing/2014/main" xmlns="" id="{876E7D8B-B4C3-4C6D-9F67-925EF9BBFD6A}"/>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900">
                <a:solidFill>
                  <a:schemeClr val="tx1"/>
                </a:solidFill>
                <a:latin typeface="Arial" charset="0"/>
              </a:defRPr>
            </a:lvl1pPr>
            <a:lvl2pPr marL="757066" indent="-291179">
              <a:defRPr sz="2900">
                <a:solidFill>
                  <a:schemeClr val="tx1"/>
                </a:solidFill>
                <a:latin typeface="Arial" charset="0"/>
              </a:defRPr>
            </a:lvl2pPr>
            <a:lvl3pPr marL="1164717" indent="-232943">
              <a:defRPr sz="2900">
                <a:solidFill>
                  <a:schemeClr val="tx1"/>
                </a:solidFill>
                <a:latin typeface="Arial" charset="0"/>
              </a:defRPr>
            </a:lvl3pPr>
            <a:lvl4pPr marL="1630604" indent="-232943">
              <a:defRPr sz="2900">
                <a:solidFill>
                  <a:schemeClr val="tx1"/>
                </a:solidFill>
                <a:latin typeface="Arial" charset="0"/>
              </a:defRPr>
            </a:lvl4pPr>
            <a:lvl5pPr marL="2096491" indent="-232943">
              <a:defRPr sz="2900">
                <a:solidFill>
                  <a:schemeClr val="tx1"/>
                </a:solidFill>
                <a:latin typeface="Arial" charset="0"/>
              </a:defRPr>
            </a:lvl5pPr>
            <a:lvl6pPr marL="2562377" indent="-232943" eaLnBrk="0" fontAlgn="base" hangingPunct="0">
              <a:spcBef>
                <a:spcPct val="0"/>
              </a:spcBef>
              <a:spcAft>
                <a:spcPct val="0"/>
              </a:spcAft>
              <a:defRPr sz="2900">
                <a:solidFill>
                  <a:schemeClr val="tx1"/>
                </a:solidFill>
                <a:latin typeface="Arial" charset="0"/>
              </a:defRPr>
            </a:lvl6pPr>
            <a:lvl7pPr marL="3028264" indent="-232943" eaLnBrk="0" fontAlgn="base" hangingPunct="0">
              <a:spcBef>
                <a:spcPct val="0"/>
              </a:spcBef>
              <a:spcAft>
                <a:spcPct val="0"/>
              </a:spcAft>
              <a:defRPr sz="2900">
                <a:solidFill>
                  <a:schemeClr val="tx1"/>
                </a:solidFill>
                <a:latin typeface="Arial" charset="0"/>
              </a:defRPr>
            </a:lvl7pPr>
            <a:lvl8pPr marL="3494151" indent="-232943" eaLnBrk="0" fontAlgn="base" hangingPunct="0">
              <a:spcBef>
                <a:spcPct val="0"/>
              </a:spcBef>
              <a:spcAft>
                <a:spcPct val="0"/>
              </a:spcAft>
              <a:defRPr sz="2900">
                <a:solidFill>
                  <a:schemeClr val="tx1"/>
                </a:solidFill>
                <a:latin typeface="Arial" charset="0"/>
              </a:defRPr>
            </a:lvl8pPr>
            <a:lvl9pPr marL="3960038" indent="-232943" eaLnBrk="0" fontAlgn="base" hangingPunct="0">
              <a:spcBef>
                <a:spcPct val="0"/>
              </a:spcBef>
              <a:spcAft>
                <a:spcPct val="0"/>
              </a:spcAft>
              <a:defRPr sz="2900">
                <a:solidFill>
                  <a:schemeClr val="tx1"/>
                </a:solidFill>
                <a:latin typeface="Arial" charset="0"/>
              </a:defRPr>
            </a:lvl9pPr>
          </a:lstStyle>
          <a:p>
            <a:pPr>
              <a:defRPr/>
            </a:pPr>
            <a:fld id="{DBE75F34-FF07-4907-9C24-415A9BB78120}" type="slidenum">
              <a:rPr lang="en-US" altLang="en-US" sz="1200">
                <a:latin typeface="Times" charset="0"/>
              </a:rPr>
              <a:pPr>
                <a:defRPr/>
              </a:pPr>
              <a:t>5</a:t>
            </a:fld>
            <a:endParaRPr lang="en-US" altLang="en-US" sz="1200">
              <a:latin typeface="Times" charset="0"/>
            </a:endParaRPr>
          </a:p>
        </p:txBody>
      </p:sp>
    </p:spTree>
    <p:extLst>
      <p:ext uri="{BB962C8B-B14F-4D97-AF65-F5344CB8AC3E}">
        <p14:creationId xmlns:p14="http://schemas.microsoft.com/office/powerpoint/2010/main" val="34676084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a:extLst>
              <a:ext uri="{FF2B5EF4-FFF2-40B4-BE49-F238E27FC236}">
                <a16:creationId xmlns:a16="http://schemas.microsoft.com/office/drawing/2014/main" xmlns="" id="{DA9EDD42-04F3-47B1-97FD-D7752A2642DD}"/>
              </a:ext>
            </a:extLst>
          </p:cNvPr>
          <p:cNvSpPr>
            <a:spLocks noGrp="1" noRot="1" noChangeAspect="1" noChangeArrowheads="1" noTextEdit="1"/>
          </p:cNvSpPr>
          <p:nvPr>
            <p:ph type="sldImg"/>
          </p:nvPr>
        </p:nvSpPr>
        <p:spPr>
          <a:ln/>
        </p:spPr>
      </p:sp>
      <p:sp>
        <p:nvSpPr>
          <p:cNvPr id="117763" name="Notes Placeholder 2">
            <a:extLst>
              <a:ext uri="{FF2B5EF4-FFF2-40B4-BE49-F238E27FC236}">
                <a16:creationId xmlns:a16="http://schemas.microsoft.com/office/drawing/2014/main" xmlns="" id="{812E6FE2-E45B-4FE1-9243-47E4097A69C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Does the sample need to be nationally representative? Can it be a smaller sample</a:t>
            </a:r>
            <a:r>
              <a:rPr lang="en-US" altLang="en-US" baseline="0" dirty="0" smtClean="0"/>
              <a:t> or convenience sample?</a:t>
            </a:r>
            <a:endParaRPr lang="en-US" altLang="en-US" dirty="0"/>
          </a:p>
        </p:txBody>
      </p:sp>
      <p:sp>
        <p:nvSpPr>
          <p:cNvPr id="117764" name="Slide Number Placeholder 3">
            <a:extLst>
              <a:ext uri="{FF2B5EF4-FFF2-40B4-BE49-F238E27FC236}">
                <a16:creationId xmlns:a16="http://schemas.microsoft.com/office/drawing/2014/main" xmlns="" id="{0EFE68B8-04D3-41EF-BC40-483BB992CBA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900">
                <a:solidFill>
                  <a:schemeClr val="tx1"/>
                </a:solidFill>
                <a:latin typeface="Arial" charset="0"/>
              </a:defRPr>
            </a:lvl1pPr>
            <a:lvl2pPr marL="757066" indent="-291179">
              <a:defRPr sz="2900">
                <a:solidFill>
                  <a:schemeClr val="tx1"/>
                </a:solidFill>
                <a:latin typeface="Arial" charset="0"/>
              </a:defRPr>
            </a:lvl2pPr>
            <a:lvl3pPr marL="1164717" indent="-232943">
              <a:defRPr sz="2900">
                <a:solidFill>
                  <a:schemeClr val="tx1"/>
                </a:solidFill>
                <a:latin typeface="Arial" charset="0"/>
              </a:defRPr>
            </a:lvl3pPr>
            <a:lvl4pPr marL="1630604" indent="-232943">
              <a:defRPr sz="2900">
                <a:solidFill>
                  <a:schemeClr val="tx1"/>
                </a:solidFill>
                <a:latin typeface="Arial" charset="0"/>
              </a:defRPr>
            </a:lvl4pPr>
            <a:lvl5pPr marL="2096491" indent="-232943">
              <a:defRPr sz="2900">
                <a:solidFill>
                  <a:schemeClr val="tx1"/>
                </a:solidFill>
                <a:latin typeface="Arial" charset="0"/>
              </a:defRPr>
            </a:lvl5pPr>
            <a:lvl6pPr marL="2562377" indent="-232943" eaLnBrk="0" fontAlgn="base" hangingPunct="0">
              <a:spcBef>
                <a:spcPct val="0"/>
              </a:spcBef>
              <a:spcAft>
                <a:spcPct val="0"/>
              </a:spcAft>
              <a:defRPr sz="2900">
                <a:solidFill>
                  <a:schemeClr val="tx1"/>
                </a:solidFill>
                <a:latin typeface="Arial" charset="0"/>
              </a:defRPr>
            </a:lvl6pPr>
            <a:lvl7pPr marL="3028264" indent="-232943" eaLnBrk="0" fontAlgn="base" hangingPunct="0">
              <a:spcBef>
                <a:spcPct val="0"/>
              </a:spcBef>
              <a:spcAft>
                <a:spcPct val="0"/>
              </a:spcAft>
              <a:defRPr sz="2900">
                <a:solidFill>
                  <a:schemeClr val="tx1"/>
                </a:solidFill>
                <a:latin typeface="Arial" charset="0"/>
              </a:defRPr>
            </a:lvl7pPr>
            <a:lvl8pPr marL="3494151" indent="-232943" eaLnBrk="0" fontAlgn="base" hangingPunct="0">
              <a:spcBef>
                <a:spcPct val="0"/>
              </a:spcBef>
              <a:spcAft>
                <a:spcPct val="0"/>
              </a:spcAft>
              <a:defRPr sz="2900">
                <a:solidFill>
                  <a:schemeClr val="tx1"/>
                </a:solidFill>
                <a:latin typeface="Arial" charset="0"/>
              </a:defRPr>
            </a:lvl8pPr>
            <a:lvl9pPr marL="3960038" indent="-232943" eaLnBrk="0" fontAlgn="base" hangingPunct="0">
              <a:spcBef>
                <a:spcPct val="0"/>
              </a:spcBef>
              <a:spcAft>
                <a:spcPct val="0"/>
              </a:spcAft>
              <a:defRPr sz="2900">
                <a:solidFill>
                  <a:schemeClr val="tx1"/>
                </a:solidFill>
                <a:latin typeface="Arial" charset="0"/>
              </a:defRPr>
            </a:lvl9pPr>
          </a:lstStyle>
          <a:p>
            <a:pPr>
              <a:defRPr/>
            </a:pPr>
            <a:fld id="{2907B029-51A8-4F19-86FD-D0434D09A34B}" type="slidenum">
              <a:rPr lang="en-US" altLang="en-US" sz="1200">
                <a:latin typeface="Times" charset="0"/>
              </a:rPr>
              <a:pPr>
                <a:defRPr/>
              </a:pPr>
              <a:t>6</a:t>
            </a:fld>
            <a:endParaRPr lang="en-US" altLang="en-US" sz="1200">
              <a:latin typeface="Times" charset="0"/>
            </a:endParaRPr>
          </a:p>
        </p:txBody>
      </p:sp>
    </p:spTree>
    <p:extLst>
      <p:ext uri="{BB962C8B-B14F-4D97-AF65-F5344CB8AC3E}">
        <p14:creationId xmlns:p14="http://schemas.microsoft.com/office/powerpoint/2010/main" val="3232420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a:extLst>
              <a:ext uri="{FF2B5EF4-FFF2-40B4-BE49-F238E27FC236}">
                <a16:creationId xmlns:a16="http://schemas.microsoft.com/office/drawing/2014/main" xmlns="" id="{DA9EDD42-04F3-47B1-97FD-D7752A2642DD}"/>
              </a:ext>
            </a:extLst>
          </p:cNvPr>
          <p:cNvSpPr>
            <a:spLocks noGrp="1" noRot="1" noChangeAspect="1" noChangeArrowheads="1" noTextEdit="1"/>
          </p:cNvSpPr>
          <p:nvPr>
            <p:ph type="sldImg"/>
          </p:nvPr>
        </p:nvSpPr>
        <p:spPr>
          <a:ln/>
        </p:spPr>
      </p:sp>
      <p:sp>
        <p:nvSpPr>
          <p:cNvPr id="117763" name="Notes Placeholder 2">
            <a:extLst>
              <a:ext uri="{FF2B5EF4-FFF2-40B4-BE49-F238E27FC236}">
                <a16:creationId xmlns:a16="http://schemas.microsoft.com/office/drawing/2014/main" xmlns="" id="{812E6FE2-E45B-4FE1-9243-47E4097A69C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For example,</a:t>
            </a:r>
            <a:r>
              <a:rPr lang="en-US" altLang="en-US" baseline="0" dirty="0" smtClean="0"/>
              <a:t> for 100 facilities, one data collection team would take ~100 days! The more tracer commodities, the longer collecting the KPIs and the longer at the central warehouse! Physical distances between sites, but also terrain. How many facilities can you cover in a day? Assume 1 with time to get near the second.</a:t>
            </a:r>
            <a:endParaRPr lang="en-US" altLang="en-US" dirty="0"/>
          </a:p>
        </p:txBody>
      </p:sp>
      <p:sp>
        <p:nvSpPr>
          <p:cNvPr id="117764" name="Slide Number Placeholder 3">
            <a:extLst>
              <a:ext uri="{FF2B5EF4-FFF2-40B4-BE49-F238E27FC236}">
                <a16:creationId xmlns:a16="http://schemas.microsoft.com/office/drawing/2014/main" xmlns="" id="{0EFE68B8-04D3-41EF-BC40-483BB992CBA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900">
                <a:solidFill>
                  <a:schemeClr val="tx1"/>
                </a:solidFill>
                <a:latin typeface="Arial" charset="0"/>
              </a:defRPr>
            </a:lvl1pPr>
            <a:lvl2pPr marL="757066" indent="-291179">
              <a:defRPr sz="2900">
                <a:solidFill>
                  <a:schemeClr val="tx1"/>
                </a:solidFill>
                <a:latin typeface="Arial" charset="0"/>
              </a:defRPr>
            </a:lvl2pPr>
            <a:lvl3pPr marL="1164717" indent="-232943">
              <a:defRPr sz="2900">
                <a:solidFill>
                  <a:schemeClr val="tx1"/>
                </a:solidFill>
                <a:latin typeface="Arial" charset="0"/>
              </a:defRPr>
            </a:lvl3pPr>
            <a:lvl4pPr marL="1630604" indent="-232943">
              <a:defRPr sz="2900">
                <a:solidFill>
                  <a:schemeClr val="tx1"/>
                </a:solidFill>
                <a:latin typeface="Arial" charset="0"/>
              </a:defRPr>
            </a:lvl4pPr>
            <a:lvl5pPr marL="2096491" indent="-232943">
              <a:defRPr sz="2900">
                <a:solidFill>
                  <a:schemeClr val="tx1"/>
                </a:solidFill>
                <a:latin typeface="Arial" charset="0"/>
              </a:defRPr>
            </a:lvl5pPr>
            <a:lvl6pPr marL="2562377" indent="-232943" eaLnBrk="0" fontAlgn="base" hangingPunct="0">
              <a:spcBef>
                <a:spcPct val="0"/>
              </a:spcBef>
              <a:spcAft>
                <a:spcPct val="0"/>
              </a:spcAft>
              <a:defRPr sz="2900">
                <a:solidFill>
                  <a:schemeClr val="tx1"/>
                </a:solidFill>
                <a:latin typeface="Arial" charset="0"/>
              </a:defRPr>
            </a:lvl6pPr>
            <a:lvl7pPr marL="3028264" indent="-232943" eaLnBrk="0" fontAlgn="base" hangingPunct="0">
              <a:spcBef>
                <a:spcPct val="0"/>
              </a:spcBef>
              <a:spcAft>
                <a:spcPct val="0"/>
              </a:spcAft>
              <a:defRPr sz="2900">
                <a:solidFill>
                  <a:schemeClr val="tx1"/>
                </a:solidFill>
                <a:latin typeface="Arial" charset="0"/>
              </a:defRPr>
            </a:lvl7pPr>
            <a:lvl8pPr marL="3494151" indent="-232943" eaLnBrk="0" fontAlgn="base" hangingPunct="0">
              <a:spcBef>
                <a:spcPct val="0"/>
              </a:spcBef>
              <a:spcAft>
                <a:spcPct val="0"/>
              </a:spcAft>
              <a:defRPr sz="2900">
                <a:solidFill>
                  <a:schemeClr val="tx1"/>
                </a:solidFill>
                <a:latin typeface="Arial" charset="0"/>
              </a:defRPr>
            </a:lvl8pPr>
            <a:lvl9pPr marL="3960038" indent="-232943" eaLnBrk="0" fontAlgn="base" hangingPunct="0">
              <a:spcBef>
                <a:spcPct val="0"/>
              </a:spcBef>
              <a:spcAft>
                <a:spcPct val="0"/>
              </a:spcAft>
              <a:defRPr sz="2900">
                <a:solidFill>
                  <a:schemeClr val="tx1"/>
                </a:solidFill>
                <a:latin typeface="Arial" charset="0"/>
              </a:defRPr>
            </a:lvl9pPr>
          </a:lstStyle>
          <a:p>
            <a:pPr>
              <a:defRPr/>
            </a:pPr>
            <a:fld id="{2907B029-51A8-4F19-86FD-D0434D09A34B}" type="slidenum">
              <a:rPr lang="en-US" altLang="en-US" sz="1200">
                <a:latin typeface="Times" charset="0"/>
              </a:rPr>
              <a:pPr>
                <a:defRPr/>
              </a:pPr>
              <a:t>7</a:t>
            </a:fld>
            <a:endParaRPr lang="en-US" altLang="en-US" sz="1200">
              <a:latin typeface="Times" charset="0"/>
            </a:endParaRPr>
          </a:p>
        </p:txBody>
      </p:sp>
    </p:spTree>
    <p:extLst>
      <p:ext uri="{BB962C8B-B14F-4D97-AF65-F5344CB8AC3E}">
        <p14:creationId xmlns:p14="http://schemas.microsoft.com/office/powerpoint/2010/main" val="27451350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a:extLst>
              <a:ext uri="{FF2B5EF4-FFF2-40B4-BE49-F238E27FC236}">
                <a16:creationId xmlns:a16="http://schemas.microsoft.com/office/drawing/2014/main" xmlns="" id="{DA9EDD42-04F3-47B1-97FD-D7752A2642DD}"/>
              </a:ext>
            </a:extLst>
          </p:cNvPr>
          <p:cNvSpPr>
            <a:spLocks noGrp="1" noRot="1" noChangeAspect="1" noChangeArrowheads="1" noTextEdit="1"/>
          </p:cNvSpPr>
          <p:nvPr>
            <p:ph type="sldImg"/>
          </p:nvPr>
        </p:nvSpPr>
        <p:spPr>
          <a:ln/>
        </p:spPr>
      </p:sp>
      <p:sp>
        <p:nvSpPr>
          <p:cNvPr id="117763" name="Notes Placeholder 2">
            <a:extLst>
              <a:ext uri="{FF2B5EF4-FFF2-40B4-BE49-F238E27FC236}">
                <a16:creationId xmlns:a16="http://schemas.microsoft.com/office/drawing/2014/main" xmlns="" id="{812E6FE2-E45B-4FE1-9243-47E4097A69C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Language and terms: Province, State, County, etc.</a:t>
            </a:r>
          </a:p>
          <a:p>
            <a:r>
              <a:rPr lang="en-US" altLang="en-US" dirty="0" smtClean="0"/>
              <a:t>MOH/organizational</a:t>
            </a:r>
            <a:r>
              <a:rPr lang="en-US" altLang="en-US" baseline="0" dirty="0" smtClean="0"/>
              <a:t> norms: for example, do you need to make a courtesy call to the CHT before going to the DHT, etc.</a:t>
            </a:r>
            <a:endParaRPr lang="en-US" altLang="en-US" dirty="0"/>
          </a:p>
        </p:txBody>
      </p:sp>
      <p:sp>
        <p:nvSpPr>
          <p:cNvPr id="117764" name="Slide Number Placeholder 3">
            <a:extLst>
              <a:ext uri="{FF2B5EF4-FFF2-40B4-BE49-F238E27FC236}">
                <a16:creationId xmlns:a16="http://schemas.microsoft.com/office/drawing/2014/main" xmlns="" id="{0EFE68B8-04D3-41EF-BC40-483BB992CBA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900">
                <a:solidFill>
                  <a:schemeClr val="tx1"/>
                </a:solidFill>
                <a:latin typeface="Arial" charset="0"/>
              </a:defRPr>
            </a:lvl1pPr>
            <a:lvl2pPr marL="757066" indent="-291179">
              <a:defRPr sz="2900">
                <a:solidFill>
                  <a:schemeClr val="tx1"/>
                </a:solidFill>
                <a:latin typeface="Arial" charset="0"/>
              </a:defRPr>
            </a:lvl2pPr>
            <a:lvl3pPr marL="1164717" indent="-232943">
              <a:defRPr sz="2900">
                <a:solidFill>
                  <a:schemeClr val="tx1"/>
                </a:solidFill>
                <a:latin typeface="Arial" charset="0"/>
              </a:defRPr>
            </a:lvl3pPr>
            <a:lvl4pPr marL="1630604" indent="-232943">
              <a:defRPr sz="2900">
                <a:solidFill>
                  <a:schemeClr val="tx1"/>
                </a:solidFill>
                <a:latin typeface="Arial" charset="0"/>
              </a:defRPr>
            </a:lvl4pPr>
            <a:lvl5pPr marL="2096491" indent="-232943">
              <a:defRPr sz="2900">
                <a:solidFill>
                  <a:schemeClr val="tx1"/>
                </a:solidFill>
                <a:latin typeface="Arial" charset="0"/>
              </a:defRPr>
            </a:lvl5pPr>
            <a:lvl6pPr marL="2562377" indent="-232943" eaLnBrk="0" fontAlgn="base" hangingPunct="0">
              <a:spcBef>
                <a:spcPct val="0"/>
              </a:spcBef>
              <a:spcAft>
                <a:spcPct val="0"/>
              </a:spcAft>
              <a:defRPr sz="2900">
                <a:solidFill>
                  <a:schemeClr val="tx1"/>
                </a:solidFill>
                <a:latin typeface="Arial" charset="0"/>
              </a:defRPr>
            </a:lvl6pPr>
            <a:lvl7pPr marL="3028264" indent="-232943" eaLnBrk="0" fontAlgn="base" hangingPunct="0">
              <a:spcBef>
                <a:spcPct val="0"/>
              </a:spcBef>
              <a:spcAft>
                <a:spcPct val="0"/>
              </a:spcAft>
              <a:defRPr sz="2900">
                <a:solidFill>
                  <a:schemeClr val="tx1"/>
                </a:solidFill>
                <a:latin typeface="Arial" charset="0"/>
              </a:defRPr>
            </a:lvl7pPr>
            <a:lvl8pPr marL="3494151" indent="-232943" eaLnBrk="0" fontAlgn="base" hangingPunct="0">
              <a:spcBef>
                <a:spcPct val="0"/>
              </a:spcBef>
              <a:spcAft>
                <a:spcPct val="0"/>
              </a:spcAft>
              <a:defRPr sz="2900">
                <a:solidFill>
                  <a:schemeClr val="tx1"/>
                </a:solidFill>
                <a:latin typeface="Arial" charset="0"/>
              </a:defRPr>
            </a:lvl8pPr>
            <a:lvl9pPr marL="3960038" indent="-232943" eaLnBrk="0" fontAlgn="base" hangingPunct="0">
              <a:spcBef>
                <a:spcPct val="0"/>
              </a:spcBef>
              <a:spcAft>
                <a:spcPct val="0"/>
              </a:spcAft>
              <a:defRPr sz="2900">
                <a:solidFill>
                  <a:schemeClr val="tx1"/>
                </a:solidFill>
                <a:latin typeface="Arial" charset="0"/>
              </a:defRPr>
            </a:lvl9pPr>
          </a:lstStyle>
          <a:p>
            <a:pPr>
              <a:defRPr/>
            </a:pPr>
            <a:fld id="{2907B029-51A8-4F19-86FD-D0434D09A34B}" type="slidenum">
              <a:rPr lang="en-US" altLang="en-US" sz="1200">
                <a:latin typeface="Times" charset="0"/>
              </a:rPr>
              <a:pPr>
                <a:defRPr/>
              </a:pPr>
              <a:t>8</a:t>
            </a:fld>
            <a:endParaRPr lang="en-US" altLang="en-US" sz="1200">
              <a:latin typeface="Times" charset="0"/>
            </a:endParaRPr>
          </a:p>
        </p:txBody>
      </p:sp>
    </p:spTree>
    <p:extLst>
      <p:ext uri="{BB962C8B-B14F-4D97-AF65-F5344CB8AC3E}">
        <p14:creationId xmlns:p14="http://schemas.microsoft.com/office/powerpoint/2010/main" val="9858411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a:extLst>
              <a:ext uri="{FF2B5EF4-FFF2-40B4-BE49-F238E27FC236}">
                <a16:creationId xmlns:a16="http://schemas.microsoft.com/office/drawing/2014/main" xmlns="" id="{DA9EDD42-04F3-47B1-97FD-D7752A2642DD}"/>
              </a:ext>
            </a:extLst>
          </p:cNvPr>
          <p:cNvSpPr>
            <a:spLocks noGrp="1" noRot="1" noChangeAspect="1" noChangeArrowheads="1" noTextEdit="1"/>
          </p:cNvSpPr>
          <p:nvPr>
            <p:ph type="sldImg"/>
          </p:nvPr>
        </p:nvSpPr>
        <p:spPr>
          <a:ln/>
        </p:spPr>
      </p:sp>
      <p:sp>
        <p:nvSpPr>
          <p:cNvPr id="117763" name="Notes Placeholder 2">
            <a:extLst>
              <a:ext uri="{FF2B5EF4-FFF2-40B4-BE49-F238E27FC236}">
                <a16:creationId xmlns:a16="http://schemas.microsoft.com/office/drawing/2014/main" xmlns="" id="{812E6FE2-E45B-4FE1-9243-47E4097A69C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dirty="0"/>
              <a:t>While the implementers of the assessment could include as many tracer commodities as they would like, they should be mindful that adding more than 11 or 12 will slow down data collection could impact the ability of the team to finish data collection at larger sites in one day. Need to balance interest of many health programs. Probably a better way to assess the introduction of a new commodity than including it in the NSCA. Will adding a commodity require you to add another type of facility—e.g. in Zambia we did not add TB commodities or vaccines so did not need to go to the Provincial store rooms. LLINs may be stored in a separate warehouse.</a:t>
            </a:r>
            <a:endParaRPr lang="en-US" altLang="en-US" dirty="0"/>
          </a:p>
        </p:txBody>
      </p:sp>
      <p:sp>
        <p:nvSpPr>
          <p:cNvPr id="117764" name="Slide Number Placeholder 3">
            <a:extLst>
              <a:ext uri="{FF2B5EF4-FFF2-40B4-BE49-F238E27FC236}">
                <a16:creationId xmlns:a16="http://schemas.microsoft.com/office/drawing/2014/main" xmlns="" id="{0EFE68B8-04D3-41EF-BC40-483BB992CBA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900">
                <a:solidFill>
                  <a:schemeClr val="tx1"/>
                </a:solidFill>
                <a:latin typeface="Arial" charset="0"/>
              </a:defRPr>
            </a:lvl1pPr>
            <a:lvl2pPr marL="757066" indent="-291179">
              <a:defRPr sz="2900">
                <a:solidFill>
                  <a:schemeClr val="tx1"/>
                </a:solidFill>
                <a:latin typeface="Arial" charset="0"/>
              </a:defRPr>
            </a:lvl2pPr>
            <a:lvl3pPr marL="1164717" indent="-232943">
              <a:defRPr sz="2900">
                <a:solidFill>
                  <a:schemeClr val="tx1"/>
                </a:solidFill>
                <a:latin typeface="Arial" charset="0"/>
              </a:defRPr>
            </a:lvl3pPr>
            <a:lvl4pPr marL="1630604" indent="-232943">
              <a:defRPr sz="2900">
                <a:solidFill>
                  <a:schemeClr val="tx1"/>
                </a:solidFill>
                <a:latin typeface="Arial" charset="0"/>
              </a:defRPr>
            </a:lvl4pPr>
            <a:lvl5pPr marL="2096491" indent="-232943">
              <a:defRPr sz="2900">
                <a:solidFill>
                  <a:schemeClr val="tx1"/>
                </a:solidFill>
                <a:latin typeface="Arial" charset="0"/>
              </a:defRPr>
            </a:lvl5pPr>
            <a:lvl6pPr marL="2562377" indent="-232943" eaLnBrk="0" fontAlgn="base" hangingPunct="0">
              <a:spcBef>
                <a:spcPct val="0"/>
              </a:spcBef>
              <a:spcAft>
                <a:spcPct val="0"/>
              </a:spcAft>
              <a:defRPr sz="2900">
                <a:solidFill>
                  <a:schemeClr val="tx1"/>
                </a:solidFill>
                <a:latin typeface="Arial" charset="0"/>
              </a:defRPr>
            </a:lvl6pPr>
            <a:lvl7pPr marL="3028264" indent="-232943" eaLnBrk="0" fontAlgn="base" hangingPunct="0">
              <a:spcBef>
                <a:spcPct val="0"/>
              </a:spcBef>
              <a:spcAft>
                <a:spcPct val="0"/>
              </a:spcAft>
              <a:defRPr sz="2900">
                <a:solidFill>
                  <a:schemeClr val="tx1"/>
                </a:solidFill>
                <a:latin typeface="Arial" charset="0"/>
              </a:defRPr>
            </a:lvl7pPr>
            <a:lvl8pPr marL="3494151" indent="-232943" eaLnBrk="0" fontAlgn="base" hangingPunct="0">
              <a:spcBef>
                <a:spcPct val="0"/>
              </a:spcBef>
              <a:spcAft>
                <a:spcPct val="0"/>
              </a:spcAft>
              <a:defRPr sz="2900">
                <a:solidFill>
                  <a:schemeClr val="tx1"/>
                </a:solidFill>
                <a:latin typeface="Arial" charset="0"/>
              </a:defRPr>
            </a:lvl8pPr>
            <a:lvl9pPr marL="3960038" indent="-232943" eaLnBrk="0" fontAlgn="base" hangingPunct="0">
              <a:spcBef>
                <a:spcPct val="0"/>
              </a:spcBef>
              <a:spcAft>
                <a:spcPct val="0"/>
              </a:spcAft>
              <a:defRPr sz="2900">
                <a:solidFill>
                  <a:schemeClr val="tx1"/>
                </a:solidFill>
                <a:latin typeface="Arial" charset="0"/>
              </a:defRPr>
            </a:lvl9pPr>
          </a:lstStyle>
          <a:p>
            <a:pPr>
              <a:defRPr/>
            </a:pPr>
            <a:fld id="{2907B029-51A8-4F19-86FD-D0434D09A34B}" type="slidenum">
              <a:rPr lang="en-US" altLang="en-US" sz="1200">
                <a:latin typeface="Times" charset="0"/>
              </a:rPr>
              <a:pPr>
                <a:defRPr/>
              </a:pPr>
              <a:t>9</a:t>
            </a:fld>
            <a:endParaRPr lang="en-US" altLang="en-US" sz="1200">
              <a:latin typeface="Times" charset="0"/>
            </a:endParaRPr>
          </a:p>
        </p:txBody>
      </p:sp>
    </p:spTree>
    <p:extLst>
      <p:ext uri="{BB962C8B-B14F-4D97-AF65-F5344CB8AC3E}">
        <p14:creationId xmlns:p14="http://schemas.microsoft.com/office/powerpoint/2010/main" val="36648980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52400" y="153988"/>
            <a:ext cx="8839199" cy="4876800"/>
          </a:xfrm>
          <a:prstGeom prst="rect">
            <a:avLst/>
          </a:prstGeom>
        </p:spPr>
      </p:pic>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10"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2" name="Title 1"/>
          <p:cNvSpPr>
            <a:spLocks noGrp="1"/>
          </p:cNvSpPr>
          <p:nvPr>
            <p:ph type="ctrTitle" hasCustomPrompt="1"/>
          </p:nvPr>
        </p:nvSpPr>
        <p:spPr>
          <a:xfrm>
            <a:off x="685800" y="1601787"/>
            <a:ext cx="3886200" cy="1209781"/>
          </a:xfrm>
          <a:effectLst>
            <a:outerShdw blurRad="254000" dir="2700000" algn="tl" rotWithShape="0">
              <a:srgbClr val="000000">
                <a:alpha val="20000"/>
              </a:srgbClr>
            </a:outerShdw>
          </a:effectLst>
        </p:spPr>
        <p:txBody>
          <a:bodyPr anchor="b" anchorCtr="0">
            <a:normAutofit/>
          </a:bodyPr>
          <a:lstStyle>
            <a:lvl1pPr>
              <a:defRPr sz="2400">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685800" y="3135206"/>
            <a:ext cx="3429000" cy="1209781"/>
          </a:xfrm>
          <a:effectLst>
            <a:outerShdw blurRad="254000" dir="5400000" algn="tl" rotWithShape="0">
              <a:srgbClr val="000000">
                <a:alpha val="40000"/>
              </a:srgbClr>
            </a:outerShdw>
          </a:effectLst>
        </p:spPr>
        <p:txBody>
          <a:bodyPr>
            <a:normAutofit/>
          </a:bodyPr>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746760" y="2973387"/>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7862312" y="1098609"/>
            <a:ext cx="2073910" cy="184666"/>
          </a:xfrm>
        </p:spPr>
        <p:txBody>
          <a:bodyPr>
            <a:spAutoFit/>
          </a:bodyPr>
          <a:lstStyle>
            <a:lvl1pPr marL="0" indent="0" algn="r">
              <a:buNone/>
              <a:defRPr sz="600" baseline="0">
                <a:solidFill>
                  <a:schemeClr val="bg1"/>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4768" y="569937"/>
            <a:ext cx="1369673" cy="410902"/>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883077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3987"/>
            <a:ext cx="4419600" cy="4876799"/>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442713"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188567"/>
            <a:ext cx="3885896" cy="83766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239252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2" name="Title Placeholder 1"/>
          <p:cNvSpPr>
            <a:spLocks noGrp="1"/>
          </p:cNvSpPr>
          <p:nvPr>
            <p:ph type="title"/>
          </p:nvPr>
        </p:nvSpPr>
        <p:spPr>
          <a:xfrm>
            <a:off x="686104" y="682922"/>
            <a:ext cx="7772400" cy="461665"/>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685800" y="1296987"/>
            <a:ext cx="7772400" cy="3200400"/>
          </a:xfrm>
          <a:prstGeom prst="rect">
            <a:avLst/>
          </a:prstGeom>
        </p:spPr>
        <p:txBody>
          <a:bodyPr vert="horz" lIns="91440" tIns="45720" rIns="91440" bIns="45720" rtlCol="0">
            <a:normAutofit/>
          </a:bodyPr>
          <a:lstStyle>
            <a:lvl1pPr marL="230188" marR="0" indent="-230188" algn="l" defTabSz="457200" rtl="0" eaLnBrk="1" fontAlgn="auto" latinLnBrk="0" hangingPunct="1">
              <a:lnSpc>
                <a:spcPct val="100000"/>
              </a:lnSpc>
              <a:spcBef>
                <a:spcPts val="0"/>
              </a:spcBef>
              <a:spcAft>
                <a:spcPts val="800"/>
              </a:spcAft>
              <a:buClrTx/>
              <a:buSzTx/>
              <a:buFont typeface="Arial"/>
              <a:buChar char="•"/>
              <a:tabLst/>
              <a:defRPr/>
            </a:lvl1pPr>
          </a:lstStyle>
          <a:p>
            <a:pPr marL="230188" marR="0" lvl="0"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684213" marR="0" lvl="1"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2207058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38096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296987"/>
            <a:ext cx="38103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9225650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25142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Content Placeholder 3"/>
          <p:cNvSpPr>
            <a:spLocks noGrp="1"/>
          </p:cNvSpPr>
          <p:nvPr>
            <p:ph sz="half" idx="13"/>
          </p:nvPr>
        </p:nvSpPr>
        <p:spPr>
          <a:xfrm>
            <a:off x="3314548"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3480107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2592387"/>
            <a:ext cx="8839200" cy="2440594"/>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296987"/>
            <a:ext cx="7772400" cy="11430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10"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ext Placeholder 4"/>
          <p:cNvSpPr>
            <a:spLocks noGrp="1"/>
          </p:cNvSpPr>
          <p:nvPr>
            <p:ph type="body" sz="quarter" idx="12" hasCustomPrompt="1"/>
          </p:nvPr>
        </p:nvSpPr>
        <p:spPr>
          <a:xfrm rot="16200000">
            <a:off x="7862313" y="3537008"/>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4508997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3988"/>
            <a:ext cx="4419600" cy="48768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1677987"/>
            <a:ext cx="3657600" cy="2819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7862312"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685800" y="678715"/>
            <a:ext cx="3657600" cy="830997"/>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4827033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3987"/>
            <a:ext cx="4419600" cy="4876799"/>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442713"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188567"/>
            <a:ext cx="3885896" cy="83766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1208314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52400" y="153987"/>
            <a:ext cx="8839201" cy="4876800"/>
          </a:xfrm>
          <a:prstGeom prst="rect">
            <a:avLst/>
          </a:prstGeom>
        </p:spPr>
      </p:pic>
      <p:sp>
        <p:nvSpPr>
          <p:cNvPr id="5" name="Text Placeholder 4"/>
          <p:cNvSpPr>
            <a:spLocks noGrp="1"/>
          </p:cNvSpPr>
          <p:nvPr>
            <p:ph type="body" sz="quarter" idx="12" hasCustomPrompt="1"/>
          </p:nvPr>
        </p:nvSpPr>
        <p:spPr>
          <a:xfrm rot="16200000">
            <a:off x="7862313"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8"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4768" y="4344987"/>
            <a:ext cx="1369673" cy="410902"/>
          </a:xfrm>
          <a:prstGeom prst="rect">
            <a:avLst/>
          </a:prstGeom>
          <a:effectLst/>
        </p:spPr>
      </p:pic>
      <p:sp>
        <p:nvSpPr>
          <p:cNvPr id="15" name="Subtitle 2"/>
          <p:cNvSpPr>
            <a:spLocks noGrp="1"/>
          </p:cNvSpPr>
          <p:nvPr>
            <p:ph type="subTitle" idx="1" hasCustomPrompt="1"/>
          </p:nvPr>
        </p:nvSpPr>
        <p:spPr>
          <a:xfrm>
            <a:off x="685800" y="3135206"/>
            <a:ext cx="3429000" cy="1209781"/>
          </a:xfrm>
          <a:effectLst>
            <a:outerShdw blurRad="254000" dir="5400000" algn="tl" rotWithShape="0">
              <a:srgbClr val="000000">
                <a:alpha val="40000"/>
              </a:srgbClr>
            </a:outerShdw>
          </a:effectLst>
        </p:spPr>
        <p:txBody>
          <a:bodyPr>
            <a:normAutofit/>
          </a:bodyPr>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746760" y="2973387"/>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18525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2" name="Title 1"/>
          <p:cNvSpPr>
            <a:spLocks noGrp="1"/>
          </p:cNvSpPr>
          <p:nvPr>
            <p:ph type="ctrTitle" hasCustomPrompt="1"/>
          </p:nvPr>
        </p:nvSpPr>
        <p:spPr>
          <a:xfrm>
            <a:off x="685800" y="1601787"/>
            <a:ext cx="3886200" cy="1209781"/>
          </a:xfrm>
          <a:effectLst/>
        </p:spPr>
        <p:txBody>
          <a:bodyPr anchor="b" anchorCtr="0">
            <a:normAutofit/>
          </a:bodyPr>
          <a:lstStyle>
            <a:lvl1pPr>
              <a:defRPr sz="2400">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685800" y="3135206"/>
            <a:ext cx="3429000" cy="1209781"/>
          </a:xfrm>
          <a:effectLst/>
        </p:spPr>
        <p:txBody>
          <a:bodyPr>
            <a:normAutofit/>
          </a:bodyPr>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746760" y="2973387"/>
            <a:ext cx="32004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4768" y="569937"/>
            <a:ext cx="1369673" cy="410902"/>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24066321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43000" y="534987"/>
            <a:ext cx="5486400" cy="461665"/>
          </a:xfrm>
        </p:spPr>
        <p:txBody>
          <a:bodyPr wrap="square" anchor="t" anchorCtr="0">
            <a:spAutoFit/>
          </a:bodyPr>
          <a:lstStyle>
            <a:lvl1pPr>
              <a:defRPr sz="2400">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152400" y="4844639"/>
            <a:ext cx="2133600" cy="186148"/>
          </a:xfrm>
        </p:spPr>
        <p:txBody>
          <a:bodyPr/>
          <a:lstStyle>
            <a:lvl1pPr>
              <a:defRPr>
                <a:solidFill>
                  <a:srgbClr val="FFFFFF"/>
                </a:solidFill>
              </a:defRPr>
            </a:lvl1pPr>
          </a:lstStyle>
          <a:p>
            <a:endParaRPr lang="en-US"/>
          </a:p>
        </p:txBody>
      </p:sp>
      <p:sp>
        <p:nvSpPr>
          <p:cNvPr id="4" name="Footer Placeholder 3"/>
          <p:cNvSpPr>
            <a:spLocks noGrp="1"/>
          </p:cNvSpPr>
          <p:nvPr>
            <p:ph type="ftr" sz="quarter" idx="11"/>
          </p:nvPr>
        </p:nvSpPr>
        <p:spPr>
          <a:xfrm>
            <a:off x="3124200" y="4844639"/>
            <a:ext cx="2895600" cy="186148"/>
          </a:xfrm>
        </p:spPr>
        <p:txBody>
          <a:bodyPr/>
          <a:lstStyle>
            <a:lvl1pPr>
              <a:defRPr>
                <a:solidFill>
                  <a:srgbClr val="FFFFFF"/>
                </a:solidFill>
              </a:defRPr>
            </a:lvl1pPr>
          </a:lstStyle>
          <a:p>
            <a:endParaRPr lang="en-US"/>
          </a:p>
        </p:txBody>
      </p:sp>
      <p:sp>
        <p:nvSpPr>
          <p:cNvPr id="5" name="Slide Number Placeholder 4"/>
          <p:cNvSpPr>
            <a:spLocks noGrp="1"/>
          </p:cNvSpPr>
          <p:nvPr>
            <p:ph type="sldNum" sz="quarter" idx="12"/>
          </p:nvPr>
        </p:nvSpPr>
        <p:spPr>
          <a:xfrm>
            <a:off x="6858000" y="4844639"/>
            <a:ext cx="2133600" cy="186148"/>
          </a:xfrm>
        </p:spPr>
        <p:txBody>
          <a:bodyPr/>
          <a:lstStyle>
            <a:lvl1pPr>
              <a:defRPr>
                <a:solidFill>
                  <a:srgbClr val="FFFFFF"/>
                </a:solidFill>
              </a:defRPr>
            </a:lvl1pPr>
          </a:lstStyle>
          <a:p>
            <a:fld id="{42782948-4DBE-204D-AB9E-B65E067054AE}" type="slidenum">
              <a:rPr lang="en-US" smtClean="0"/>
              <a:pPr/>
              <a:t>‹#›</a:t>
            </a:fld>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4768" y="4344987"/>
            <a:ext cx="1369673" cy="410902"/>
          </a:xfrm>
          <a:prstGeom prst="rect">
            <a:avLst/>
          </a:prstGeom>
          <a:effectLst/>
        </p:spPr>
      </p:pic>
      <p:cxnSp>
        <p:nvCxnSpPr>
          <p:cNvPr id="13" name="Straight Connector 12"/>
          <p:cNvCxnSpPr/>
          <p:nvPr userDrawn="1"/>
        </p:nvCxnSpPr>
        <p:spPr>
          <a:xfrm>
            <a:off x="746760" y="687387"/>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21465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2" name="Title 1"/>
          <p:cNvSpPr>
            <a:spLocks noGrp="1"/>
          </p:cNvSpPr>
          <p:nvPr>
            <p:ph type="ctrTitle" hasCustomPrompt="1"/>
          </p:nvPr>
        </p:nvSpPr>
        <p:spPr>
          <a:xfrm>
            <a:off x="685800" y="1601787"/>
            <a:ext cx="3886200" cy="1209781"/>
          </a:xfrm>
          <a:effectLst/>
        </p:spPr>
        <p:txBody>
          <a:bodyPr anchor="b" anchorCtr="0">
            <a:normAutofit/>
          </a:bodyPr>
          <a:lstStyle>
            <a:lvl1pPr>
              <a:defRPr sz="2400">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685800" y="3135206"/>
            <a:ext cx="3429000" cy="1209781"/>
          </a:xfrm>
          <a:effectLst/>
        </p:spPr>
        <p:txBody>
          <a:bodyPr>
            <a:normAutofit/>
          </a:bodyPr>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746760" y="2973387"/>
            <a:ext cx="32004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4768" y="569937"/>
            <a:ext cx="1369673" cy="410902"/>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2527712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2" name="Title Placeholder 1"/>
          <p:cNvSpPr>
            <a:spLocks noGrp="1"/>
          </p:cNvSpPr>
          <p:nvPr>
            <p:ph type="title"/>
          </p:nvPr>
        </p:nvSpPr>
        <p:spPr>
          <a:xfrm>
            <a:off x="686104" y="682922"/>
            <a:ext cx="7772400" cy="461665"/>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685800" y="1296987"/>
            <a:ext cx="7772400" cy="3200400"/>
          </a:xfrm>
          <a:prstGeom prst="rect">
            <a:avLst/>
          </a:prstGeom>
        </p:spPr>
        <p:txBody>
          <a:bodyPr vert="horz" lIns="91440" tIns="45720" rIns="91440" bIns="45720" rtlCol="0">
            <a:normAutofit/>
          </a:bodyPr>
          <a:lstStyle>
            <a:lvl1pPr marL="230188" marR="0" indent="-230188" algn="l" defTabSz="457200" rtl="0" eaLnBrk="1" fontAlgn="auto" latinLnBrk="0" hangingPunct="1">
              <a:lnSpc>
                <a:spcPct val="100000"/>
              </a:lnSpc>
              <a:spcBef>
                <a:spcPts val="0"/>
              </a:spcBef>
              <a:spcAft>
                <a:spcPts val="800"/>
              </a:spcAft>
              <a:buClrTx/>
              <a:buSzTx/>
              <a:buFont typeface="Arial"/>
              <a:buChar char="•"/>
              <a:tabLst/>
              <a:defRPr/>
            </a:lvl1pPr>
          </a:lstStyle>
          <a:p>
            <a:pPr marL="230188" marR="0" lvl="0"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684213" marR="0" lvl="1"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42543250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38096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296987"/>
            <a:ext cx="38103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1214077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25142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Content Placeholder 3"/>
          <p:cNvSpPr>
            <a:spLocks noGrp="1"/>
          </p:cNvSpPr>
          <p:nvPr>
            <p:ph sz="half" idx="13"/>
          </p:nvPr>
        </p:nvSpPr>
        <p:spPr>
          <a:xfrm>
            <a:off x="3314548"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5631923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2592387"/>
            <a:ext cx="8839200" cy="2440594"/>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296987"/>
            <a:ext cx="7772400" cy="11430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10"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ext Placeholder 4"/>
          <p:cNvSpPr>
            <a:spLocks noGrp="1"/>
          </p:cNvSpPr>
          <p:nvPr>
            <p:ph type="body" sz="quarter" idx="12" hasCustomPrompt="1"/>
          </p:nvPr>
        </p:nvSpPr>
        <p:spPr>
          <a:xfrm rot="16200000">
            <a:off x="7862313" y="3537008"/>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723587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3988"/>
            <a:ext cx="4419600" cy="48768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1677987"/>
            <a:ext cx="3657600" cy="2819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7862312"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685800" y="678715"/>
            <a:ext cx="3657600" cy="830997"/>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2053309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3987"/>
            <a:ext cx="4419600" cy="4876799"/>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442713"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188567"/>
            <a:ext cx="3885896" cy="83766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342274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2" name="Title Placeholder 1"/>
          <p:cNvSpPr>
            <a:spLocks noGrp="1"/>
          </p:cNvSpPr>
          <p:nvPr>
            <p:ph type="title"/>
          </p:nvPr>
        </p:nvSpPr>
        <p:spPr>
          <a:xfrm>
            <a:off x="686104" y="682922"/>
            <a:ext cx="7772400" cy="461665"/>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685800" y="1296987"/>
            <a:ext cx="7772400" cy="3200400"/>
          </a:xfrm>
          <a:prstGeom prst="rect">
            <a:avLst/>
          </a:prstGeom>
        </p:spPr>
        <p:txBody>
          <a:bodyPr vert="horz" lIns="91440" tIns="45720" rIns="91440" bIns="45720" rtlCol="0">
            <a:normAutofit/>
          </a:bodyPr>
          <a:lstStyle>
            <a:lvl1pPr marL="230188" marR="0" indent="-230188" algn="l" defTabSz="457200" rtl="0" eaLnBrk="1" fontAlgn="auto" latinLnBrk="0" hangingPunct="1">
              <a:lnSpc>
                <a:spcPct val="100000"/>
              </a:lnSpc>
              <a:spcBef>
                <a:spcPts val="0"/>
              </a:spcBef>
              <a:spcAft>
                <a:spcPts val="800"/>
              </a:spcAft>
              <a:buClrTx/>
              <a:buSzTx/>
              <a:buFont typeface="Arial"/>
              <a:buChar char="•"/>
              <a:tabLst/>
              <a:defRPr/>
            </a:lvl1pPr>
          </a:lstStyle>
          <a:p>
            <a:pPr marL="230188" marR="0" lvl="0"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684213" marR="0" lvl="1"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27062974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38096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296987"/>
            <a:ext cx="38103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948454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25142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Content Placeholder 3"/>
          <p:cNvSpPr>
            <a:spLocks noGrp="1"/>
          </p:cNvSpPr>
          <p:nvPr>
            <p:ph sz="half" idx="13"/>
          </p:nvPr>
        </p:nvSpPr>
        <p:spPr>
          <a:xfrm>
            <a:off x="3314548"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9560763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2592387"/>
            <a:ext cx="8839200" cy="2440594"/>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296987"/>
            <a:ext cx="7772400" cy="11430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10"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ext Placeholder 4"/>
          <p:cNvSpPr>
            <a:spLocks noGrp="1"/>
          </p:cNvSpPr>
          <p:nvPr>
            <p:ph type="body" sz="quarter" idx="12" hasCustomPrompt="1"/>
          </p:nvPr>
        </p:nvSpPr>
        <p:spPr>
          <a:xfrm rot="16200000">
            <a:off x="7862313" y="3537008"/>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875182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43000" y="534987"/>
            <a:ext cx="5486400" cy="461665"/>
          </a:xfrm>
        </p:spPr>
        <p:txBody>
          <a:bodyPr wrap="square" anchor="t" anchorCtr="0">
            <a:spAutoFit/>
          </a:bodyPr>
          <a:lstStyle>
            <a:lvl1pPr>
              <a:defRPr sz="2400">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152400" y="4844639"/>
            <a:ext cx="2133600" cy="186148"/>
          </a:xfrm>
        </p:spPr>
        <p:txBody>
          <a:bodyPr/>
          <a:lstStyle>
            <a:lvl1pPr>
              <a:defRPr>
                <a:solidFill>
                  <a:srgbClr val="FFFFFF"/>
                </a:solidFill>
              </a:defRPr>
            </a:lvl1pPr>
          </a:lstStyle>
          <a:p>
            <a:endParaRPr lang="en-US"/>
          </a:p>
        </p:txBody>
      </p:sp>
      <p:sp>
        <p:nvSpPr>
          <p:cNvPr id="4" name="Footer Placeholder 3"/>
          <p:cNvSpPr>
            <a:spLocks noGrp="1"/>
          </p:cNvSpPr>
          <p:nvPr>
            <p:ph type="ftr" sz="quarter" idx="11"/>
          </p:nvPr>
        </p:nvSpPr>
        <p:spPr>
          <a:xfrm>
            <a:off x="3124200" y="4844639"/>
            <a:ext cx="2895600" cy="186148"/>
          </a:xfrm>
        </p:spPr>
        <p:txBody>
          <a:bodyPr/>
          <a:lstStyle>
            <a:lvl1pPr>
              <a:defRPr>
                <a:solidFill>
                  <a:srgbClr val="FFFFFF"/>
                </a:solidFill>
              </a:defRPr>
            </a:lvl1pPr>
          </a:lstStyle>
          <a:p>
            <a:endParaRPr lang="en-US"/>
          </a:p>
        </p:txBody>
      </p:sp>
      <p:sp>
        <p:nvSpPr>
          <p:cNvPr id="5" name="Slide Number Placeholder 4"/>
          <p:cNvSpPr>
            <a:spLocks noGrp="1"/>
          </p:cNvSpPr>
          <p:nvPr>
            <p:ph type="sldNum" sz="quarter" idx="12"/>
          </p:nvPr>
        </p:nvSpPr>
        <p:spPr>
          <a:xfrm>
            <a:off x="6858000" y="4844639"/>
            <a:ext cx="2133600" cy="186148"/>
          </a:xfrm>
        </p:spPr>
        <p:txBody>
          <a:bodyPr/>
          <a:lstStyle>
            <a:lvl1pPr>
              <a:defRPr>
                <a:solidFill>
                  <a:srgbClr val="FFFFFF"/>
                </a:solidFill>
              </a:defRPr>
            </a:lvl1pPr>
          </a:lstStyle>
          <a:p>
            <a:fld id="{42782948-4DBE-204D-AB9E-B65E067054AE}" type="slidenum">
              <a:rPr lang="en-US" smtClean="0"/>
              <a:pPr/>
              <a:t>‹#›</a:t>
            </a:fld>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4768" y="4344987"/>
            <a:ext cx="1369673" cy="410902"/>
          </a:xfrm>
          <a:prstGeom prst="rect">
            <a:avLst/>
          </a:prstGeom>
          <a:effectLst/>
        </p:spPr>
      </p:pic>
      <p:cxnSp>
        <p:nvCxnSpPr>
          <p:cNvPr id="13" name="Straight Connector 12"/>
          <p:cNvCxnSpPr/>
          <p:nvPr userDrawn="1"/>
        </p:nvCxnSpPr>
        <p:spPr>
          <a:xfrm>
            <a:off x="746760" y="687387"/>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4963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3988"/>
            <a:ext cx="4419600" cy="48768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1677987"/>
            <a:ext cx="3657600" cy="2819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7862312"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685800" y="678715"/>
            <a:ext cx="3657600" cy="830997"/>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8268523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3987"/>
            <a:ext cx="4419600" cy="4876799"/>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442713"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188567"/>
            <a:ext cx="3885896" cy="83766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7282969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63252"/>
            <a:ext cx="7772400" cy="790345"/>
          </a:xfrm>
        </p:spPr>
        <p:txBody>
          <a:bodyPr/>
          <a:lstStyle>
            <a:lvl1pPr algn="ctr">
              <a:defRPr sz="4536"/>
            </a:lvl1pPr>
          </a:lstStyle>
          <a:p>
            <a:r>
              <a:rPr lang="en-US"/>
              <a:t>Click to edit Master title style</a:t>
            </a:r>
            <a:endParaRPr lang="en-US" dirty="0"/>
          </a:p>
        </p:txBody>
      </p:sp>
      <p:sp>
        <p:nvSpPr>
          <p:cNvPr id="3" name="Subtitle 2"/>
          <p:cNvSpPr>
            <a:spLocks noGrp="1"/>
          </p:cNvSpPr>
          <p:nvPr>
            <p:ph type="subTitle" idx="1"/>
          </p:nvPr>
        </p:nvSpPr>
        <p:spPr>
          <a:xfrm>
            <a:off x="1143000" y="2723207"/>
            <a:ext cx="6858000" cy="1251787"/>
          </a:xfrm>
        </p:spPr>
        <p:txBody>
          <a:bodyPr/>
          <a:lstStyle>
            <a:lvl1pPr marL="0" indent="0" algn="ctr">
              <a:buNone/>
              <a:defRPr sz="1814"/>
            </a:lvl1pPr>
            <a:lvl2pPr marL="345635" indent="0" algn="ctr">
              <a:buNone/>
              <a:defRPr sz="1512"/>
            </a:lvl2pPr>
            <a:lvl3pPr marL="691269" indent="0" algn="ctr">
              <a:buNone/>
              <a:defRPr sz="1361"/>
            </a:lvl3pPr>
            <a:lvl4pPr marL="1036904" indent="0" algn="ctr">
              <a:buNone/>
              <a:defRPr sz="1210"/>
            </a:lvl4pPr>
            <a:lvl5pPr marL="1382538" indent="0" algn="ctr">
              <a:buNone/>
              <a:defRPr sz="1210"/>
            </a:lvl5pPr>
            <a:lvl6pPr marL="1728173" indent="0" algn="ctr">
              <a:buNone/>
              <a:defRPr sz="1210"/>
            </a:lvl6pPr>
            <a:lvl7pPr marL="2073807" indent="0" algn="ctr">
              <a:buNone/>
              <a:defRPr sz="1210"/>
            </a:lvl7pPr>
            <a:lvl8pPr marL="2419442" indent="0" algn="ctr">
              <a:buNone/>
              <a:defRPr sz="1210"/>
            </a:lvl8pPr>
            <a:lvl9pPr marL="2765077" indent="0" algn="ctr">
              <a:buNone/>
              <a:defRPr sz="121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xmlns="" id="{8075974A-5553-4B27-B825-3E7107E8D77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a16="http://schemas.microsoft.com/office/drawing/2014/main" xmlns=""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a:p>
        </p:txBody>
      </p:sp>
      <p:sp>
        <p:nvSpPr>
          <p:cNvPr id="6" name="Slide Number Placeholder 5">
            <a:extLst>
              <a:ext uri="{FF2B5EF4-FFF2-40B4-BE49-F238E27FC236}">
                <a16:creationId xmlns:a16="http://schemas.microsoft.com/office/drawing/2014/main" xmlns=""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a:p>
        </p:txBody>
      </p:sp>
    </p:spTree>
    <p:extLst>
      <p:ext uri="{BB962C8B-B14F-4D97-AF65-F5344CB8AC3E}">
        <p14:creationId xmlns:p14="http://schemas.microsoft.com/office/powerpoint/2010/main" val="2139213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2" name="Title Placeholder 1"/>
          <p:cNvSpPr>
            <a:spLocks noGrp="1"/>
          </p:cNvSpPr>
          <p:nvPr>
            <p:ph type="title"/>
          </p:nvPr>
        </p:nvSpPr>
        <p:spPr>
          <a:xfrm>
            <a:off x="686104" y="682922"/>
            <a:ext cx="7772400" cy="461665"/>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685800" y="1296987"/>
            <a:ext cx="7772400" cy="3200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116097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7772400"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986042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38096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296987"/>
            <a:ext cx="38103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782065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25142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Content Placeholder 3"/>
          <p:cNvSpPr>
            <a:spLocks noGrp="1"/>
          </p:cNvSpPr>
          <p:nvPr>
            <p:ph sz="half" idx="13"/>
          </p:nvPr>
        </p:nvSpPr>
        <p:spPr>
          <a:xfrm>
            <a:off x="3314548"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90966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2592387"/>
            <a:ext cx="8839200" cy="2440594"/>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296987"/>
            <a:ext cx="7772400" cy="11430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10"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ext Placeholder 4"/>
          <p:cNvSpPr>
            <a:spLocks noGrp="1"/>
          </p:cNvSpPr>
          <p:nvPr>
            <p:ph type="body" sz="quarter" idx="12" hasCustomPrompt="1"/>
          </p:nvPr>
        </p:nvSpPr>
        <p:spPr>
          <a:xfrm rot="16200000">
            <a:off x="7862313" y="3537008"/>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470141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3988"/>
            <a:ext cx="4419600" cy="48768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1677987"/>
            <a:ext cx="3657600" cy="2819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7862312"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685800" y="678715"/>
            <a:ext cx="3657600" cy="830997"/>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560114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104" y="682922"/>
            <a:ext cx="7772400" cy="461665"/>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685800" y="1296987"/>
            <a:ext cx="7772400" cy="32004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152400" y="4864207"/>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5" name="Footer Placeholder 4"/>
          <p:cNvSpPr>
            <a:spLocks noGrp="1"/>
          </p:cNvSpPr>
          <p:nvPr>
            <p:ph type="ftr" sz="quarter" idx="3"/>
          </p:nvPr>
        </p:nvSpPr>
        <p:spPr>
          <a:xfrm>
            <a:off x="3124200" y="4864207"/>
            <a:ext cx="2895600" cy="186148"/>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endParaRPr lang="en-US"/>
          </a:p>
        </p:txBody>
      </p:sp>
      <p:sp>
        <p:nvSpPr>
          <p:cNvPr id="6" name="Slide Number Placeholder 5"/>
          <p:cNvSpPr>
            <a:spLocks noGrp="1"/>
          </p:cNvSpPr>
          <p:nvPr>
            <p:ph type="sldNum" sz="quarter" idx="4"/>
          </p:nvPr>
        </p:nvSpPr>
        <p:spPr>
          <a:xfrm>
            <a:off x="6858000" y="4864207"/>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4" name="Frame 13"/>
          <p:cNvSpPr/>
          <p:nvPr/>
        </p:nvSpPr>
        <p:spPr>
          <a:xfrm>
            <a:off x="0" y="0"/>
            <a:ext cx="9144000" cy="5189384"/>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solidFill>
                <a:srgbClr val="FFFFFF"/>
              </a:solidFill>
              <a:latin typeface="Gill Sans MT"/>
              <a:cs typeface="Gill Sans MT"/>
            </a:endParaRPr>
          </a:p>
        </p:txBody>
      </p:sp>
    </p:spTree>
    <p:extLst>
      <p:ext uri="{BB962C8B-B14F-4D97-AF65-F5344CB8AC3E}">
        <p14:creationId xmlns:p14="http://schemas.microsoft.com/office/powerpoint/2010/main" val="881333492"/>
      </p:ext>
    </p:extLst>
  </p:cSld>
  <p:clrMap bg1="lt1" tx1="dk1" bg2="lt2" tx2="dk2" accent1="accent1" accent2="accent2" accent3="accent3" accent4="accent4" accent5="accent5" accent6="accent6" hlink="hlink" folHlink="folHlink"/>
  <p:sldLayoutIdLst>
    <p:sldLayoutId id="2147483698" r:id="rId1"/>
    <p:sldLayoutId id="2147483674" r:id="rId2"/>
    <p:sldLayoutId id="2147483654" r:id="rId3"/>
    <p:sldLayoutId id="2147483708" r:id="rId4"/>
    <p:sldLayoutId id="2147483709" r:id="rId5"/>
    <p:sldLayoutId id="2147483758" r:id="rId6"/>
    <p:sldLayoutId id="2147483710" r:id="rId7"/>
    <p:sldLayoutId id="2147483711" r:id="rId8"/>
    <p:sldLayoutId id="2147483712" r:id="rId9"/>
    <p:sldLayoutId id="2147483714" r:id="rId10"/>
    <p:sldLayoutId id="2147483738" r:id="rId11"/>
    <p:sldLayoutId id="2147483739" r:id="rId12"/>
    <p:sldLayoutId id="2147483740" r:id="rId13"/>
    <p:sldLayoutId id="2147483741" r:id="rId14"/>
    <p:sldLayoutId id="2147483742" r:id="rId15"/>
    <p:sldLayoutId id="2147483743" r:id="rId16"/>
    <p:sldLayoutId id="2147483696" r:id="rId17"/>
    <p:sldLayoutId id="2147483744" r:id="rId18"/>
    <p:sldLayoutId id="2147483745" r:id="rId19"/>
    <p:sldLayoutId id="2147483746" r:id="rId20"/>
    <p:sldLayoutId id="2147483747" r:id="rId21"/>
    <p:sldLayoutId id="2147483748" r:id="rId22"/>
    <p:sldLayoutId id="2147483749" r:id="rId23"/>
    <p:sldLayoutId id="2147483750" r:id="rId24"/>
    <p:sldLayoutId id="2147483751" r:id="rId25"/>
    <p:sldLayoutId id="2147483752" r:id="rId26"/>
    <p:sldLayoutId id="2147483753" r:id="rId27"/>
    <p:sldLayoutId id="2147483754" r:id="rId28"/>
    <p:sldLayoutId id="2147483755" r:id="rId29"/>
    <p:sldLayoutId id="2147483756" r:id="rId30"/>
    <p:sldLayoutId id="2147483757" r:id="rId31"/>
    <p:sldLayoutId id="2147483759" r:id="rId32"/>
  </p:sldLayoutIdLst>
  <p:hf sldNum="0" hdr="0" ftr="0" dt="0"/>
  <p:txStyles>
    <p:titleStyle>
      <a:lvl1pPr algn="l" defTabSz="457200" rtl="0" eaLnBrk="1" latinLnBrk="0" hangingPunct="1">
        <a:spcBef>
          <a:spcPct val="0"/>
        </a:spcBef>
        <a:buNone/>
        <a:defRPr sz="2400" b="0" i="0" kern="1200">
          <a:solidFill>
            <a:srgbClr val="BA0C2F"/>
          </a:solidFill>
          <a:latin typeface="Gill Sans MT"/>
          <a:ea typeface="+mj-ea"/>
          <a:cs typeface="Gill Sans MT"/>
        </a:defRPr>
      </a:lvl1pPr>
    </p:titleStyle>
    <p:bodyStyle>
      <a:lvl1pPr marL="230188" indent="-230188" algn="l" defTabSz="457200" rtl="0" eaLnBrk="1" latinLnBrk="0" hangingPunct="1">
        <a:spcBef>
          <a:spcPts val="0"/>
        </a:spcBef>
        <a:spcAft>
          <a:spcPts val="800"/>
        </a:spcAft>
        <a:buFont typeface="Arial"/>
        <a:buChar char="•"/>
        <a:defRPr sz="1600" b="0" i="0" kern="1200">
          <a:solidFill>
            <a:srgbClr val="6C6463"/>
          </a:solidFill>
          <a:latin typeface="Gill Sans MT"/>
          <a:ea typeface="+mn-ea"/>
          <a:cs typeface="Gill Sans MT"/>
        </a:defRPr>
      </a:lvl1pPr>
      <a:lvl2pPr marL="684213" indent="-230188" algn="l" defTabSz="457200" rtl="0" eaLnBrk="1" latinLnBrk="0" hangingPunct="1">
        <a:spcBef>
          <a:spcPts val="0"/>
        </a:spcBef>
        <a:spcAft>
          <a:spcPts val="800"/>
        </a:spcAft>
        <a:buFont typeface="Arial"/>
        <a:buChar char="–"/>
        <a:defRPr sz="1600" b="0" i="0" kern="1200">
          <a:solidFill>
            <a:srgbClr val="6C6463"/>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EFE3A534-AD28-4CB8-BFC6-4A7F4FA0987D}"/>
              </a:ext>
            </a:extLst>
          </p:cNvPr>
          <p:cNvSpPr/>
          <p:nvPr/>
        </p:nvSpPr>
        <p:spPr>
          <a:xfrm>
            <a:off x="158858" y="142462"/>
            <a:ext cx="8826283" cy="4877577"/>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61" kern="0" dirty="0">
              <a:solidFill>
                <a:sysClr val="windowText" lastClr="000000"/>
              </a:solidFill>
            </a:endParaRPr>
          </a:p>
        </p:txBody>
      </p:sp>
      <p:cxnSp>
        <p:nvCxnSpPr>
          <p:cNvPr id="6" name="Straight Connector 5">
            <a:extLst>
              <a:ext uri="{FF2B5EF4-FFF2-40B4-BE49-F238E27FC236}">
                <a16:creationId xmlns:a16="http://schemas.microsoft.com/office/drawing/2014/main" xmlns="" id="{1C9CD9EC-F0C4-4F3A-8A6B-1B2DDDFB3E44}"/>
              </a:ext>
            </a:extLst>
          </p:cNvPr>
          <p:cNvCxnSpPr/>
          <p:nvPr/>
        </p:nvCxnSpPr>
        <p:spPr>
          <a:xfrm>
            <a:off x="4608550" y="4494232"/>
            <a:ext cx="0" cy="45606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D8C365FB-7716-4774-8EBC-26C7286CE512}"/>
              </a:ext>
            </a:extLst>
          </p:cNvPr>
          <p:cNvSpPr>
            <a:spLocks noGrp="1"/>
          </p:cNvSpPr>
          <p:nvPr/>
        </p:nvSpPr>
        <p:spPr>
          <a:xfrm>
            <a:off x="1749178" y="806521"/>
            <a:ext cx="6106513" cy="2173525"/>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lnSpc>
                <a:spcPct val="80000"/>
              </a:lnSpc>
            </a:pPr>
            <a:r>
              <a:rPr lang="en-US" altLang="en-US" sz="2948"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eaLnBrk="1" hangingPunct="1">
              <a:lnSpc>
                <a:spcPct val="80000"/>
              </a:lnSpc>
            </a:pPr>
            <a:r>
              <a:rPr lang="en-US" altLang="en-US" sz="2948"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a:t>
            </a:r>
            <a:r>
              <a:rPr lang="en-US" altLang="en-US" sz="2948"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t>3: </a:t>
            </a:r>
            <a:r>
              <a:rPr lang="en-US" altLang="en-US" sz="2948"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Scoping and Customizing</a:t>
            </a:r>
          </a:p>
          <a:p>
            <a:pPr eaLnBrk="1" hangingPunct="1">
              <a:lnSpc>
                <a:spcPct val="80000"/>
              </a:lnSpc>
            </a:pPr>
            <a:endParaRPr lang="en-US" altLang="en-US" sz="756"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pic>
        <p:nvPicPr>
          <p:cNvPr id="108551" name="Picture 3" descr="C:\Users\Mariana Rodrigues\AppData\Local\Microsoft\Windows\INetCacheContent.Word\Horizontal_RGB_294_White.png">
            <a:extLst>
              <a:ext uri="{FF2B5EF4-FFF2-40B4-BE49-F238E27FC236}">
                <a16:creationId xmlns:a16="http://schemas.microsoft.com/office/drawing/2014/main" xmlns="" id="{796EC401-2910-4F63-8800-F6A7D6AED1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335" t="13753" r="7623" b="12534"/>
          <a:stretch>
            <a:fillRect/>
          </a:stretch>
        </p:blipFill>
        <p:spPr bwMode="auto">
          <a:xfrm>
            <a:off x="3333415" y="4578244"/>
            <a:ext cx="1260188" cy="427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xmlns="" id="{F265CBD1-7022-4E9E-935A-5898B7F8E348}"/>
              </a:ext>
            </a:extLst>
          </p:cNvPr>
          <p:cNvSpPr txBox="1"/>
          <p:nvPr/>
        </p:nvSpPr>
        <p:spPr>
          <a:xfrm>
            <a:off x="4608550" y="4571013"/>
            <a:ext cx="4470167" cy="464743"/>
          </a:xfrm>
          <a:prstGeom prst="rect">
            <a:avLst/>
          </a:prstGeom>
          <a:noFill/>
        </p:spPr>
        <p:txBody>
          <a:bodyPr wrap="square" rtlCol="0">
            <a:spAutoFit/>
          </a:bodyPr>
          <a:lstStyle/>
          <a:p>
            <a:r>
              <a:rPr lang="en-US" sz="1210" b="1" dirty="0">
                <a:solidFill>
                  <a:schemeClr val="bg1"/>
                </a:solidFill>
                <a:latin typeface="+mj-lt"/>
              </a:rPr>
              <a:t>USAID Global Health Supply Chain Program - Technical Assistance - National Supply Chain Assessment Task Order </a:t>
            </a:r>
          </a:p>
        </p:txBody>
      </p:sp>
    </p:spTree>
    <p:extLst>
      <p:ext uri="{BB962C8B-B14F-4D97-AF65-F5344CB8AC3E}">
        <p14:creationId xmlns:p14="http://schemas.microsoft.com/office/powerpoint/2010/main" val="2579570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7" name="Title 1">
            <a:extLst>
              <a:ext uri="{FF2B5EF4-FFF2-40B4-BE49-F238E27FC236}">
                <a16:creationId xmlns:a16="http://schemas.microsoft.com/office/drawing/2014/main" xmlns="" id="{751294A6-D67A-41D9-8860-9D8A4498CC51}"/>
              </a:ext>
            </a:extLst>
          </p:cNvPr>
          <p:cNvSpPr>
            <a:spLocks noGrp="1"/>
          </p:cNvSpPr>
          <p:nvPr>
            <p:ph type="ctrTitle"/>
          </p:nvPr>
        </p:nvSpPr>
        <p:spPr>
          <a:xfrm>
            <a:off x="798394" y="10422"/>
            <a:ext cx="7594979" cy="950473"/>
          </a:xfrm>
        </p:spPr>
        <p:txBody>
          <a:bodyPr/>
          <a:lstStyle/>
          <a:p>
            <a:r>
              <a:rPr lang="en-US" altLang="en-US" sz="2800" b="1" dirty="0">
                <a:latin typeface="Gill Sans MT" panose="020B0502020104020203" pitchFamily="34" charset="0"/>
                <a:cs typeface="Gill Sans MT" panose="020B0502020104020203" pitchFamily="34" charset="0"/>
              </a:rPr>
              <a:t>Scoping Impact on Implementation- Appropriateness of tracer commodity </a:t>
            </a:r>
            <a:r>
              <a:rPr lang="en-US" altLang="en-US" sz="2800" b="1" dirty="0" smtClean="0">
                <a:latin typeface="Gill Sans MT" panose="020B0502020104020203" pitchFamily="34" charset="0"/>
                <a:cs typeface="Gill Sans MT" panose="020B0502020104020203" pitchFamily="34" charset="0"/>
              </a:rPr>
              <a:t>list--II</a:t>
            </a:r>
            <a:endParaRPr lang="en-US" altLang="en-US" sz="28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5021CDF7-3160-41CE-89A7-A878FB59876B}"/>
              </a:ext>
            </a:extLst>
          </p:cNvPr>
          <p:cNvSpPr>
            <a:spLocks noGrp="1"/>
          </p:cNvSpPr>
          <p:nvPr>
            <p:ph type="subTitle" idx="1"/>
          </p:nvPr>
        </p:nvSpPr>
        <p:spPr>
          <a:xfrm>
            <a:off x="131736" y="1090549"/>
            <a:ext cx="8857281" cy="4027484"/>
          </a:xfrm>
        </p:spPr>
        <p:txBody>
          <a:bodyPr>
            <a:normAutofit lnSpcReduction="10000"/>
          </a:bodyPr>
          <a:lstStyle/>
          <a:p>
            <a:pPr marL="342900" indent="-342900" algn="l">
              <a:buFont typeface="Wingdings" panose="05000000000000000000" pitchFamily="2" charset="2"/>
              <a:buChar char="ü"/>
            </a:pPr>
            <a:r>
              <a:rPr lang="en-US" sz="2400" dirty="0">
                <a:solidFill>
                  <a:schemeClr val="tx1"/>
                </a:solidFill>
              </a:rPr>
              <a:t>Tracer commodities should generally reflect a good mix of both major program specific drugs, some essential drugs that may not necessarily be considered "priority program drugs“, other </a:t>
            </a:r>
            <a:r>
              <a:rPr lang="en-US" sz="2400" dirty="0" smtClean="0">
                <a:solidFill>
                  <a:schemeClr val="tx1"/>
                </a:solidFill>
              </a:rPr>
              <a:t>important </a:t>
            </a:r>
            <a:r>
              <a:rPr lang="en-US" sz="2400" dirty="0">
                <a:solidFill>
                  <a:schemeClr val="tx1"/>
                </a:solidFill>
              </a:rPr>
              <a:t>non-program products,  and also key commodities that significantly impact the budget/expenditure.</a:t>
            </a:r>
          </a:p>
          <a:p>
            <a:pPr marL="342900" indent="-342900" algn="l">
              <a:buFont typeface="Wingdings" panose="05000000000000000000" pitchFamily="2" charset="2"/>
              <a:buChar char="ü"/>
            </a:pPr>
            <a:endParaRPr lang="en-US" sz="1300" dirty="0">
              <a:solidFill>
                <a:schemeClr val="tx1"/>
              </a:solidFill>
            </a:endParaRPr>
          </a:p>
          <a:p>
            <a:pPr marL="342900" indent="-342900" algn="l">
              <a:buFont typeface="Wingdings" panose="05000000000000000000" pitchFamily="2" charset="2"/>
              <a:buChar char="ü"/>
            </a:pPr>
            <a:r>
              <a:rPr lang="en-US" sz="2400" dirty="0">
                <a:solidFill>
                  <a:schemeClr val="tx1"/>
                </a:solidFill>
              </a:rPr>
              <a:t>The number of tracer commodities may vary, depending on what local stakeholders consider appropriate to the disease patterns, health system, disease programs, and patient demand. </a:t>
            </a:r>
          </a:p>
          <a:p>
            <a:pPr marL="342900" indent="-342900" algn="l">
              <a:buFont typeface="Wingdings" panose="05000000000000000000" pitchFamily="2" charset="2"/>
              <a:buChar char="ü"/>
            </a:pPr>
            <a:endParaRPr lang="en-US" sz="1300" dirty="0">
              <a:solidFill>
                <a:schemeClr val="tx1"/>
              </a:solidFill>
            </a:endParaRPr>
          </a:p>
          <a:p>
            <a:pPr marL="342900" indent="-342900" algn="l">
              <a:buFont typeface="Wingdings" panose="05000000000000000000" pitchFamily="2" charset="2"/>
              <a:buChar char="ü"/>
            </a:pPr>
            <a:r>
              <a:rPr lang="en-US" sz="2400" dirty="0">
                <a:solidFill>
                  <a:schemeClr val="tx1"/>
                </a:solidFill>
              </a:rPr>
              <a:t>8 -12 tracer commodities is recommended </a:t>
            </a:r>
          </a:p>
        </p:txBody>
      </p:sp>
    </p:spTree>
    <p:extLst>
      <p:ext uri="{BB962C8B-B14F-4D97-AF65-F5344CB8AC3E}">
        <p14:creationId xmlns:p14="http://schemas.microsoft.com/office/powerpoint/2010/main" val="26841781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7" name="Title 1">
            <a:extLst>
              <a:ext uri="{FF2B5EF4-FFF2-40B4-BE49-F238E27FC236}">
                <a16:creationId xmlns:a16="http://schemas.microsoft.com/office/drawing/2014/main" xmlns="" id="{751294A6-D67A-41D9-8860-9D8A4498CC51}"/>
              </a:ext>
            </a:extLst>
          </p:cNvPr>
          <p:cNvSpPr>
            <a:spLocks noGrp="1"/>
          </p:cNvSpPr>
          <p:nvPr>
            <p:ph type="ctrTitle"/>
          </p:nvPr>
        </p:nvSpPr>
        <p:spPr>
          <a:xfrm>
            <a:off x="1161153" y="-117564"/>
            <a:ext cx="7085859" cy="954107"/>
          </a:xfrm>
        </p:spPr>
        <p:txBody>
          <a:bodyPr/>
          <a:lstStyle/>
          <a:p>
            <a:r>
              <a:rPr lang="en-US" altLang="en-US" sz="2800" b="1" dirty="0">
                <a:latin typeface="Gill Sans MT" panose="020B0502020104020203" pitchFamily="34" charset="0"/>
                <a:cs typeface="Gill Sans MT" panose="020B0502020104020203" pitchFamily="34" charset="0"/>
              </a:rPr>
              <a:t>Scoping Impact on Implementation- Time to </a:t>
            </a:r>
            <a:r>
              <a:rPr lang="en-US" altLang="en-US" sz="2800" b="1" dirty="0" smtClean="0">
                <a:latin typeface="Gill Sans MT" panose="020B0502020104020203" pitchFamily="34" charset="0"/>
                <a:cs typeface="Gill Sans MT" panose="020B0502020104020203" pitchFamily="34" charset="0"/>
              </a:rPr>
              <a:t>adapt </a:t>
            </a:r>
            <a:r>
              <a:rPr lang="en-US" altLang="en-US" sz="2800" b="1" dirty="0">
                <a:latin typeface="Gill Sans MT" panose="020B0502020104020203" pitchFamily="34" charset="0"/>
                <a:cs typeface="Gill Sans MT" panose="020B0502020104020203" pitchFamily="34" charset="0"/>
              </a:rPr>
              <a:t>Survey CTO </a:t>
            </a:r>
            <a:r>
              <a:rPr lang="en-US" altLang="en-US" sz="2800" b="1" dirty="0" smtClean="0">
                <a:latin typeface="Gill Sans MT" panose="020B0502020104020203" pitchFamily="34" charset="0"/>
                <a:cs typeface="Gill Sans MT" panose="020B0502020104020203" pitchFamily="34" charset="0"/>
              </a:rPr>
              <a:t>code</a:t>
            </a:r>
            <a:endParaRPr lang="en-US" altLang="en-US" sz="28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5021CDF7-3160-41CE-89A7-A878FB59876B}"/>
              </a:ext>
            </a:extLst>
          </p:cNvPr>
          <p:cNvSpPr>
            <a:spLocks noGrp="1"/>
          </p:cNvSpPr>
          <p:nvPr>
            <p:ph type="subTitle" idx="1"/>
          </p:nvPr>
        </p:nvSpPr>
        <p:spPr>
          <a:xfrm>
            <a:off x="131736" y="787217"/>
            <a:ext cx="8857281" cy="5230678"/>
          </a:xfrm>
        </p:spPr>
        <p:txBody>
          <a:bodyPr>
            <a:normAutofit/>
          </a:bodyPr>
          <a:lstStyle/>
          <a:p>
            <a:pPr marL="690087" lvl="1" indent="-344443" algn="l" defTabSz="690087">
              <a:spcBef>
                <a:spcPct val="20000"/>
              </a:spcBef>
              <a:spcAft>
                <a:spcPct val="0"/>
              </a:spcAft>
              <a:buFont typeface="Wingdings" panose="05000000000000000000" pitchFamily="2" charset="2"/>
              <a:buChar char="ü"/>
            </a:pPr>
            <a:r>
              <a:rPr lang="en-US" altLang="en-US" sz="2117" dirty="0">
                <a:solidFill>
                  <a:srgbClr val="000000"/>
                </a:solidFill>
                <a:latin typeface="Gill Sans MT" panose="020B0502020104020203" pitchFamily="34" charset="0"/>
                <a:cs typeface="Gill Sans MT" panose="020B0502020104020203" pitchFamily="34" charset="0"/>
              </a:rPr>
              <a:t>Customization requires some familiarity with the </a:t>
            </a:r>
            <a:r>
              <a:rPr lang="en-US" altLang="en-US" sz="2117" dirty="0" err="1">
                <a:solidFill>
                  <a:srgbClr val="000000"/>
                </a:solidFill>
                <a:latin typeface="Gill Sans MT" panose="020B0502020104020203" pitchFamily="34" charset="0"/>
                <a:cs typeface="Gill Sans MT" panose="020B0502020104020203" pitchFamily="34" charset="0"/>
              </a:rPr>
              <a:t>SurveyCTO</a:t>
            </a:r>
            <a:r>
              <a:rPr lang="en-US" altLang="en-US" sz="2117" dirty="0">
                <a:solidFill>
                  <a:srgbClr val="000000"/>
                </a:solidFill>
                <a:latin typeface="Gill Sans MT" panose="020B0502020104020203" pitchFamily="34" charset="0"/>
                <a:cs typeface="Gill Sans MT" panose="020B0502020104020203" pitchFamily="34" charset="0"/>
              </a:rPr>
              <a:t> environment and programming techniques. </a:t>
            </a:r>
          </a:p>
          <a:p>
            <a:pPr marL="690087" lvl="1" indent="-344443" algn="l" defTabSz="690087">
              <a:spcBef>
                <a:spcPct val="20000"/>
              </a:spcBef>
              <a:spcAft>
                <a:spcPct val="0"/>
              </a:spcAft>
              <a:buFont typeface="Wingdings" panose="05000000000000000000" pitchFamily="2" charset="2"/>
              <a:buChar char="ü"/>
            </a:pPr>
            <a:r>
              <a:rPr lang="en-US" altLang="en-US" sz="2117" dirty="0">
                <a:solidFill>
                  <a:srgbClr val="000000"/>
                </a:solidFill>
                <a:latin typeface="Gill Sans MT" panose="020B0502020104020203" pitchFamily="34" charset="0"/>
                <a:cs typeface="Gill Sans MT" panose="020B0502020104020203" pitchFamily="34" charset="0"/>
              </a:rPr>
              <a:t>When the selections (KPIs, tracer commodities) and adaptations have been finalized, the </a:t>
            </a:r>
            <a:r>
              <a:rPr lang="en-US" altLang="en-US" sz="2117" dirty="0" err="1">
                <a:solidFill>
                  <a:srgbClr val="000000"/>
                </a:solidFill>
                <a:latin typeface="Gill Sans MT" panose="020B0502020104020203" pitchFamily="34" charset="0"/>
                <a:cs typeface="Gill Sans MT" panose="020B0502020104020203" pitchFamily="34" charset="0"/>
              </a:rPr>
              <a:t>SurveyCTO</a:t>
            </a:r>
            <a:r>
              <a:rPr lang="en-US" altLang="en-US" sz="2117" dirty="0">
                <a:solidFill>
                  <a:srgbClr val="000000"/>
                </a:solidFill>
                <a:latin typeface="Gill Sans MT" panose="020B0502020104020203" pitchFamily="34" charset="0"/>
                <a:cs typeface="Gill Sans MT" panose="020B0502020104020203" pitchFamily="34" charset="0"/>
              </a:rPr>
              <a:t> data collection tools should be updated to reflect these decisions. </a:t>
            </a:r>
          </a:p>
          <a:p>
            <a:pPr marL="690087" lvl="1" indent="-344443" algn="l" defTabSz="690087">
              <a:spcBef>
                <a:spcPct val="20000"/>
              </a:spcBef>
              <a:spcAft>
                <a:spcPct val="0"/>
              </a:spcAft>
              <a:buFont typeface="Wingdings" panose="05000000000000000000" pitchFamily="2" charset="2"/>
              <a:buChar char="ü"/>
            </a:pPr>
            <a:r>
              <a:rPr lang="en-US" altLang="en-US" sz="2117" dirty="0">
                <a:solidFill>
                  <a:srgbClr val="000000"/>
                </a:solidFill>
                <a:latin typeface="Gill Sans MT" panose="020B0502020104020203" pitchFamily="34" charset="0"/>
                <a:cs typeface="Gill Sans MT" panose="020B0502020104020203" pitchFamily="34" charset="0"/>
              </a:rPr>
              <a:t>Considering the number of changes that may need to be programmed into </a:t>
            </a:r>
            <a:r>
              <a:rPr lang="en-US" altLang="en-US" sz="2117" dirty="0" err="1">
                <a:solidFill>
                  <a:srgbClr val="000000"/>
                </a:solidFill>
                <a:latin typeface="Gill Sans MT" panose="020B0502020104020203" pitchFamily="34" charset="0"/>
                <a:cs typeface="Gill Sans MT" panose="020B0502020104020203" pitchFamily="34" charset="0"/>
              </a:rPr>
              <a:t>SurveyCTO</a:t>
            </a:r>
            <a:r>
              <a:rPr lang="en-US" altLang="en-US" sz="2117" dirty="0">
                <a:solidFill>
                  <a:srgbClr val="000000"/>
                </a:solidFill>
                <a:latin typeface="Gill Sans MT" panose="020B0502020104020203" pitchFamily="34" charset="0"/>
                <a:cs typeface="Gill Sans MT" panose="020B0502020104020203" pitchFamily="34" charset="0"/>
              </a:rPr>
              <a:t>,  enough time must be set aside for the update of </a:t>
            </a:r>
            <a:r>
              <a:rPr lang="en-US" altLang="en-US" sz="2117" dirty="0" err="1">
                <a:solidFill>
                  <a:srgbClr val="000000"/>
                </a:solidFill>
                <a:latin typeface="Gill Sans MT" panose="020B0502020104020203" pitchFamily="34" charset="0"/>
                <a:cs typeface="Gill Sans MT" panose="020B0502020104020203" pitchFamily="34" charset="0"/>
              </a:rPr>
              <a:t>SurveyCTO</a:t>
            </a:r>
            <a:r>
              <a:rPr lang="en-US" altLang="en-US" sz="2117" dirty="0">
                <a:solidFill>
                  <a:srgbClr val="000000"/>
                </a:solidFill>
                <a:latin typeface="Gill Sans MT" panose="020B0502020104020203" pitchFamily="34" charset="0"/>
                <a:cs typeface="Gill Sans MT" panose="020B0502020104020203" pitchFamily="34" charset="0"/>
              </a:rPr>
              <a:t>.</a:t>
            </a:r>
          </a:p>
          <a:p>
            <a:pPr marL="690087" lvl="1" indent="-344443" algn="l" defTabSz="690087">
              <a:spcBef>
                <a:spcPct val="20000"/>
              </a:spcBef>
              <a:spcAft>
                <a:spcPct val="0"/>
              </a:spcAft>
              <a:buFont typeface="Wingdings" panose="05000000000000000000" pitchFamily="2" charset="2"/>
              <a:buChar char="ü"/>
            </a:pPr>
            <a:r>
              <a:rPr lang="en-US" altLang="en-US" sz="2117" dirty="0">
                <a:solidFill>
                  <a:srgbClr val="000000"/>
                </a:solidFill>
                <a:latin typeface="Gill Sans MT" panose="020B0502020104020203" pitchFamily="34" charset="0"/>
                <a:cs typeface="Gill Sans MT" panose="020B0502020104020203" pitchFamily="34" charset="0"/>
              </a:rPr>
              <a:t>After any changes, the assessment team will need to spend some time going through the final data collection instruments to ensure that there are no remaining ‘glitches’ or ‘bugs’ in the programming, and that the questions are presented in a suitable manner. </a:t>
            </a:r>
          </a:p>
          <a:p>
            <a:pPr marL="690087" lvl="1" indent="-344443" algn="l" defTabSz="690087">
              <a:spcBef>
                <a:spcPct val="20000"/>
              </a:spcBef>
              <a:spcAft>
                <a:spcPct val="0"/>
              </a:spcAft>
              <a:buFont typeface="Wingdings" panose="05000000000000000000" pitchFamily="2" charset="2"/>
              <a:buChar char="ü"/>
            </a:pPr>
            <a:endParaRPr lang="en-US" altLang="en-US" sz="2117" dirty="0">
              <a:solidFill>
                <a:srgbClr val="000000"/>
              </a:solidFill>
              <a:latin typeface="Gill Sans MT" panose="020B0502020104020203" pitchFamily="34" charset="0"/>
              <a:cs typeface="Gill Sans MT" panose="020B0502020104020203" pitchFamily="34" charset="0"/>
            </a:endParaRPr>
          </a:p>
          <a:p>
            <a:pPr marL="690087" lvl="1" indent="-344443" algn="l" defTabSz="690087">
              <a:spcBef>
                <a:spcPct val="20000"/>
              </a:spcBef>
              <a:spcAft>
                <a:spcPct val="0"/>
              </a:spcAft>
              <a:buFont typeface="Wingdings" panose="05000000000000000000" pitchFamily="2" charset="2"/>
              <a:buChar char="ü"/>
            </a:pPr>
            <a:endParaRPr lang="en-US" altLang="en-US" sz="2117" dirty="0">
              <a:solidFill>
                <a:srgbClr val="000000"/>
              </a:solidFill>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2578703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0833" name="Title 1">
            <a:extLst>
              <a:ext uri="{FF2B5EF4-FFF2-40B4-BE49-F238E27FC236}">
                <a16:creationId xmlns:a16="http://schemas.microsoft.com/office/drawing/2014/main" xmlns="" id="{023D7B43-1023-4884-931F-5C5949AA0656}"/>
              </a:ext>
            </a:extLst>
          </p:cNvPr>
          <p:cNvSpPr>
            <a:spLocks noGrp="1"/>
          </p:cNvSpPr>
          <p:nvPr>
            <p:ph type="ctrTitle"/>
          </p:nvPr>
        </p:nvSpPr>
        <p:spPr>
          <a:xfrm>
            <a:off x="1228299" y="3506"/>
            <a:ext cx="6932700" cy="954107"/>
          </a:xfrm>
        </p:spPr>
        <p:txBody>
          <a:bodyPr/>
          <a:lstStyle/>
          <a:p>
            <a:pPr eaLnBrk="1" hangingPunct="1"/>
            <a:r>
              <a:rPr lang="en-US" altLang="en-US" sz="2800" b="1" dirty="0">
                <a:latin typeface="Gill Sans MT" panose="020B0502020104020203" pitchFamily="34" charset="0"/>
                <a:cs typeface="Gill Sans MT" panose="020B0502020104020203" pitchFamily="34" charset="0"/>
              </a:rPr>
              <a:t>Customizing Data Collection Tool (</a:t>
            </a:r>
            <a:r>
              <a:rPr lang="en-US" altLang="en-US" sz="2800" b="1" dirty="0">
                <a:solidFill>
                  <a:srgbClr val="C2113A"/>
                </a:solidFill>
                <a:latin typeface="Gill Sans MT" panose="020B0502020104020203" pitchFamily="34" charset="0"/>
                <a:cs typeface="Gill Sans MT" panose="020B0502020104020203" pitchFamily="34" charset="0"/>
              </a:rPr>
              <a:t>Master Questionnaire</a:t>
            </a:r>
            <a:r>
              <a:rPr lang="en-US" altLang="en-US" sz="2800" b="1" dirty="0" smtClean="0">
                <a:solidFill>
                  <a:srgbClr val="C2113A"/>
                </a:solidFill>
                <a:latin typeface="Gill Sans MT" panose="020B0502020104020203" pitchFamily="34" charset="0"/>
                <a:cs typeface="Gill Sans MT" panose="020B0502020104020203" pitchFamily="34" charset="0"/>
              </a:rPr>
              <a:t>)</a:t>
            </a:r>
            <a:endParaRPr lang="en-US" altLang="en-US" sz="28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D70F8FB5-B56F-4DB2-AB7E-A8B0EB497C35}"/>
              </a:ext>
            </a:extLst>
          </p:cNvPr>
          <p:cNvSpPr>
            <a:spLocks noGrp="1"/>
          </p:cNvSpPr>
          <p:nvPr>
            <p:ph type="subTitle" idx="1"/>
          </p:nvPr>
        </p:nvSpPr>
        <p:spPr>
          <a:xfrm>
            <a:off x="0" y="1044053"/>
            <a:ext cx="8830101" cy="4140721"/>
          </a:xfrm>
        </p:spPr>
        <p:txBody>
          <a:bodyPr>
            <a:normAutofit lnSpcReduction="10000"/>
          </a:bodyPr>
          <a:lstStyle/>
          <a:p>
            <a:pPr marL="687343" lvl="1" indent="-342900" algn="l" defTabSz="690087">
              <a:lnSpc>
                <a:spcPct val="80000"/>
              </a:lnSpc>
              <a:spcBef>
                <a:spcPct val="20000"/>
              </a:spcBef>
              <a:spcAft>
                <a:spcPct val="0"/>
              </a:spcAft>
              <a:buFont typeface="Arial" panose="020B0604020202020204" pitchFamily="34" charset="0"/>
              <a:buChar char="•"/>
            </a:pPr>
            <a:r>
              <a:rPr lang="en-US" altLang="en-US" sz="2200" dirty="0">
                <a:solidFill>
                  <a:srgbClr val="000000"/>
                </a:solidFill>
                <a:latin typeface="Gill Sans MT" panose="020B0502020104020203" pitchFamily="34" charset="0"/>
                <a:cs typeface="Gill Sans MT" panose="020B0502020104020203" pitchFamily="34" charset="0"/>
              </a:rPr>
              <a:t>The CMM survey is designed with particular scoring parameters in mind. In order to enhance comparability across time or assessments, it is not recommended that questions be removed from the CMM survey.</a:t>
            </a:r>
          </a:p>
          <a:p>
            <a:pPr marL="679285" lvl="1" indent="-334842" algn="l" defTabSz="690087">
              <a:lnSpc>
                <a:spcPct val="80000"/>
              </a:lnSpc>
              <a:spcBef>
                <a:spcPct val="20000"/>
              </a:spcBef>
              <a:spcAft>
                <a:spcPct val="0"/>
              </a:spcAft>
            </a:pPr>
            <a:endParaRPr lang="en-US" altLang="en-US" sz="1300" dirty="0">
              <a:solidFill>
                <a:srgbClr val="000000"/>
              </a:solidFill>
              <a:latin typeface="Gill Sans MT" panose="020B0502020104020203" pitchFamily="34" charset="0"/>
              <a:cs typeface="Gill Sans MT" panose="020B0502020104020203" pitchFamily="34" charset="0"/>
            </a:endParaRPr>
          </a:p>
          <a:p>
            <a:pPr marL="679285" lvl="1" indent="-334842" algn="l" defTabSz="690087">
              <a:lnSpc>
                <a:spcPct val="80000"/>
              </a:lnSpc>
              <a:spcBef>
                <a:spcPct val="20000"/>
              </a:spcBef>
              <a:spcAft>
                <a:spcPct val="0"/>
              </a:spcAft>
            </a:pPr>
            <a:r>
              <a:rPr lang="en-US" altLang="en-US" sz="2400" dirty="0">
                <a:solidFill>
                  <a:srgbClr val="000000"/>
                </a:solidFill>
                <a:latin typeface="Gill Sans MT" panose="020B0502020104020203" pitchFamily="34" charset="0"/>
                <a:cs typeface="Gill Sans MT" panose="020B0502020104020203" pitchFamily="34" charset="0"/>
              </a:rPr>
              <a:t>•	</a:t>
            </a:r>
            <a:r>
              <a:rPr lang="en-US" altLang="en-US" sz="2200" dirty="0">
                <a:solidFill>
                  <a:srgbClr val="000000"/>
                </a:solidFill>
                <a:latin typeface="Gill Sans MT" panose="020B0502020104020203" pitchFamily="34" charset="0"/>
                <a:cs typeface="Gill Sans MT" panose="020B0502020104020203" pitchFamily="34" charset="0"/>
              </a:rPr>
              <a:t>The CMM survey and the KPI data collection tool are designed to work with the data analyses templates, changes could corrupt these analyses.</a:t>
            </a:r>
          </a:p>
          <a:p>
            <a:pPr marL="679285" lvl="1" indent="-334842" algn="l" defTabSz="690087">
              <a:lnSpc>
                <a:spcPct val="80000"/>
              </a:lnSpc>
              <a:spcBef>
                <a:spcPct val="20000"/>
              </a:spcBef>
              <a:spcAft>
                <a:spcPct val="0"/>
              </a:spcAft>
            </a:pPr>
            <a:endParaRPr lang="en-US" altLang="en-US" sz="1300" dirty="0">
              <a:solidFill>
                <a:srgbClr val="000000"/>
              </a:solidFill>
              <a:latin typeface="Gill Sans MT" panose="020B0502020104020203" pitchFamily="34" charset="0"/>
              <a:cs typeface="Gill Sans MT" panose="020B0502020104020203" pitchFamily="34" charset="0"/>
            </a:endParaRPr>
          </a:p>
          <a:p>
            <a:pPr marL="679285" lvl="1" indent="-334842" algn="l" defTabSz="690087">
              <a:lnSpc>
                <a:spcPct val="80000"/>
              </a:lnSpc>
              <a:spcBef>
                <a:spcPct val="20000"/>
              </a:spcBef>
              <a:spcAft>
                <a:spcPct val="0"/>
              </a:spcAft>
              <a:buFont typeface="Arial" panose="020B0604020202020204" pitchFamily="34" charset="0"/>
              <a:buChar char="•"/>
            </a:pPr>
            <a:r>
              <a:rPr lang="en-US" altLang="en-US" sz="2200" dirty="0">
                <a:solidFill>
                  <a:srgbClr val="000000"/>
                </a:solidFill>
                <a:latin typeface="Gill Sans MT" panose="020B0502020104020203" pitchFamily="34" charset="0"/>
                <a:cs typeface="Gill Sans MT" panose="020B0502020104020203" pitchFamily="34" charset="0"/>
              </a:rPr>
              <a:t>Altering questions or responses will adversely affect the interoperability of the </a:t>
            </a:r>
            <a:r>
              <a:rPr lang="en-US" altLang="en-US" sz="2200" dirty="0" err="1">
                <a:solidFill>
                  <a:srgbClr val="000000"/>
                </a:solidFill>
                <a:latin typeface="Gill Sans MT" panose="020B0502020104020203" pitchFamily="34" charset="0"/>
                <a:cs typeface="Gill Sans MT" panose="020B0502020104020203" pitchFamily="34" charset="0"/>
              </a:rPr>
              <a:t>SurveyCTO</a:t>
            </a:r>
            <a:r>
              <a:rPr lang="en-US" altLang="en-US" sz="2200" dirty="0">
                <a:solidFill>
                  <a:srgbClr val="000000"/>
                </a:solidFill>
                <a:latin typeface="Gill Sans MT" panose="020B0502020104020203" pitchFamily="34" charset="0"/>
                <a:cs typeface="Gill Sans MT" panose="020B0502020104020203" pitchFamily="34" charset="0"/>
              </a:rPr>
              <a:t> outputs and these templates. </a:t>
            </a:r>
          </a:p>
          <a:p>
            <a:pPr marL="679285" lvl="1" indent="-334842" algn="l" defTabSz="690087">
              <a:lnSpc>
                <a:spcPct val="80000"/>
              </a:lnSpc>
              <a:spcBef>
                <a:spcPct val="20000"/>
              </a:spcBef>
              <a:spcAft>
                <a:spcPct val="0"/>
              </a:spcAft>
              <a:buFont typeface="Arial" panose="020B0604020202020204" pitchFamily="34" charset="0"/>
              <a:buChar char="•"/>
            </a:pPr>
            <a:endParaRPr lang="en-US" altLang="en-US" sz="1300" dirty="0">
              <a:solidFill>
                <a:srgbClr val="000000"/>
              </a:solidFill>
              <a:latin typeface="Gill Sans MT" panose="020B0502020104020203" pitchFamily="34" charset="0"/>
              <a:cs typeface="Gill Sans MT" panose="020B0502020104020203" pitchFamily="34" charset="0"/>
            </a:endParaRPr>
          </a:p>
          <a:p>
            <a:pPr marL="679285" lvl="1" indent="-334842" algn="l" defTabSz="690087">
              <a:lnSpc>
                <a:spcPct val="80000"/>
              </a:lnSpc>
              <a:spcBef>
                <a:spcPct val="20000"/>
              </a:spcBef>
              <a:spcAft>
                <a:spcPct val="0"/>
              </a:spcAft>
              <a:buFont typeface="Arial" panose="020B0604020202020204" pitchFamily="34" charset="0"/>
              <a:buChar char="•"/>
            </a:pPr>
            <a:r>
              <a:rPr lang="en-US" altLang="en-US" sz="2200" dirty="0">
                <a:solidFill>
                  <a:schemeClr val="tx1"/>
                </a:solidFill>
                <a:latin typeface="Gill Sans MT" panose="020B0502020104020203" pitchFamily="34" charset="0"/>
                <a:cs typeface="Gill Sans MT" panose="020B0502020104020203" pitchFamily="34" charset="0"/>
              </a:rPr>
              <a:t>Limited c</a:t>
            </a:r>
            <a:r>
              <a:rPr lang="en-US" altLang="en-US" sz="2200" dirty="0">
                <a:solidFill>
                  <a:srgbClr val="000000"/>
                </a:solidFill>
                <a:latin typeface="Gill Sans MT" panose="020B0502020104020203" pitchFamily="34" charset="0"/>
                <a:cs typeface="Gill Sans MT" panose="020B0502020104020203" pitchFamily="34" charset="0"/>
              </a:rPr>
              <a:t>ustomization may be essential such </a:t>
            </a:r>
            <a:r>
              <a:rPr lang="en-US" altLang="en-US" sz="2200" dirty="0" smtClean="0">
                <a:solidFill>
                  <a:srgbClr val="000000"/>
                </a:solidFill>
                <a:latin typeface="Gill Sans MT" panose="020B0502020104020203" pitchFamily="34" charset="0"/>
                <a:cs typeface="Gill Sans MT" panose="020B0502020104020203" pitchFamily="34" charset="0"/>
              </a:rPr>
              <a:t>as, using </a:t>
            </a:r>
            <a:r>
              <a:rPr lang="en-US" altLang="en-US" sz="2200" dirty="0">
                <a:solidFill>
                  <a:srgbClr val="000000"/>
                </a:solidFill>
                <a:latin typeface="Gill Sans MT" panose="020B0502020104020203" pitchFamily="34" charset="0"/>
                <a:cs typeface="Gill Sans MT" panose="020B0502020104020203" pitchFamily="34" charset="0"/>
              </a:rPr>
              <a:t>the correct names for the country’s health system levels, or editing terminology or using appropriate language or terminology for the country, but these should be the only changes. </a:t>
            </a:r>
          </a:p>
          <a:p>
            <a:pPr marL="679285" lvl="1" indent="-334842" algn="l" defTabSz="690087">
              <a:lnSpc>
                <a:spcPct val="80000"/>
              </a:lnSpc>
              <a:spcBef>
                <a:spcPct val="20000"/>
              </a:spcBef>
              <a:spcAft>
                <a:spcPct val="0"/>
              </a:spcAft>
            </a:pPr>
            <a:endParaRPr lang="en-US" altLang="en-US" sz="1663" dirty="0">
              <a:solidFill>
                <a:srgbClr val="000000"/>
              </a:solidFill>
              <a:latin typeface="Gill Sans MT" panose="020B0502020104020203" pitchFamily="34" charset="0"/>
              <a:cs typeface="Gill Sans MT" panose="020B0502020104020203" pitchFamily="34" charset="0"/>
            </a:endParaRPr>
          </a:p>
          <a:p>
            <a:pPr marL="679285" lvl="1" indent="-334842" algn="l" defTabSz="690087">
              <a:lnSpc>
                <a:spcPct val="80000"/>
              </a:lnSpc>
              <a:spcBef>
                <a:spcPct val="20000"/>
              </a:spcBef>
              <a:spcAft>
                <a:spcPct val="0"/>
              </a:spcAft>
            </a:pPr>
            <a:endParaRPr lang="en-US" altLang="en-US" sz="1663" b="1" dirty="0">
              <a:solidFill>
                <a:srgbClr val="000000"/>
              </a:solidFill>
              <a:latin typeface="Gill Sans MT" panose="020B0502020104020203" pitchFamily="34" charset="0"/>
              <a:cs typeface="Gill Sans MT" panose="020B0502020104020203" pitchFamily="34" charset="0"/>
            </a:endParaRPr>
          </a:p>
          <a:p>
            <a:pPr marL="679285" lvl="1" indent="-334842" algn="l" defTabSz="690087">
              <a:lnSpc>
                <a:spcPct val="80000"/>
              </a:lnSpc>
              <a:spcBef>
                <a:spcPct val="20000"/>
              </a:spcBef>
              <a:spcAft>
                <a:spcPct val="0"/>
              </a:spcAft>
              <a:buFont typeface="Wingdings" panose="05000000000000000000" pitchFamily="2" charset="2"/>
              <a:buChar char="ü"/>
            </a:pPr>
            <a:endParaRPr lang="en-US" altLang="en-US" sz="1663" dirty="0">
              <a:solidFill>
                <a:srgbClr val="000000"/>
              </a:solidFill>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9550497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1" name="Title 1">
            <a:extLst>
              <a:ext uri="{FF2B5EF4-FFF2-40B4-BE49-F238E27FC236}">
                <a16:creationId xmlns:a16="http://schemas.microsoft.com/office/drawing/2014/main" xmlns="" id="{338D4B5E-A7B8-466D-813A-26B8829BA0F3}"/>
              </a:ext>
            </a:extLst>
          </p:cNvPr>
          <p:cNvSpPr>
            <a:spLocks noGrp="1"/>
          </p:cNvSpPr>
          <p:nvPr>
            <p:ph type="ctrTitle"/>
          </p:nvPr>
        </p:nvSpPr>
        <p:spPr>
          <a:xfrm>
            <a:off x="1029071" y="-80376"/>
            <a:ext cx="7085859" cy="954107"/>
          </a:xfrm>
        </p:spPr>
        <p:txBody>
          <a:bodyPr/>
          <a:lstStyle/>
          <a:p>
            <a:pPr eaLnBrk="1" hangingPunct="1"/>
            <a:r>
              <a:rPr lang="en-US" altLang="en-US" sz="2800" b="1" dirty="0">
                <a:latin typeface="Gill Sans MT" panose="020B0502020104020203" pitchFamily="34" charset="0"/>
                <a:cs typeface="Gill Sans MT" panose="020B0502020104020203" pitchFamily="34" charset="0"/>
              </a:rPr>
              <a:t>Customizing Data Collection Tool (Master Questionnaire)</a:t>
            </a:r>
          </a:p>
        </p:txBody>
      </p:sp>
      <p:sp>
        <p:nvSpPr>
          <p:cNvPr id="3" name="Subtitle 2">
            <a:extLst>
              <a:ext uri="{FF2B5EF4-FFF2-40B4-BE49-F238E27FC236}">
                <a16:creationId xmlns:a16="http://schemas.microsoft.com/office/drawing/2014/main" xmlns="" id="{22C83577-6025-4FA8-A16C-60D15C7D823B}"/>
              </a:ext>
            </a:extLst>
          </p:cNvPr>
          <p:cNvSpPr>
            <a:spLocks noGrp="1"/>
          </p:cNvSpPr>
          <p:nvPr>
            <p:ph type="subTitle" idx="1"/>
          </p:nvPr>
        </p:nvSpPr>
        <p:spPr>
          <a:xfrm>
            <a:off x="81643" y="702130"/>
            <a:ext cx="8833757" cy="4312220"/>
          </a:xfrm>
        </p:spPr>
        <p:txBody>
          <a:bodyPr>
            <a:normAutofit fontScale="92500" lnSpcReduction="10000"/>
          </a:bodyPr>
          <a:lstStyle/>
          <a:p>
            <a:pPr marL="344443" lvl="1" algn="l" defTabSz="690087">
              <a:lnSpc>
                <a:spcPct val="80000"/>
              </a:lnSpc>
              <a:spcBef>
                <a:spcPct val="20000"/>
              </a:spcBef>
              <a:spcAft>
                <a:spcPct val="0"/>
              </a:spcAft>
            </a:pPr>
            <a:endParaRPr lang="en-US" altLang="en-US" sz="2400" dirty="0">
              <a:solidFill>
                <a:srgbClr val="000000"/>
              </a:solidFill>
              <a:latin typeface="Gill Sans MT" panose="020B0502020104020203" pitchFamily="34" charset="0"/>
              <a:cs typeface="Gill Sans MT" panose="020B0502020104020203" pitchFamily="34" charset="0"/>
            </a:endParaRPr>
          </a:p>
          <a:p>
            <a:pPr marL="344443" lvl="1" algn="l" defTabSz="690087">
              <a:lnSpc>
                <a:spcPct val="80000"/>
              </a:lnSpc>
              <a:spcBef>
                <a:spcPct val="20000"/>
              </a:spcBef>
              <a:spcAft>
                <a:spcPct val="0"/>
              </a:spcAft>
            </a:pPr>
            <a:r>
              <a:rPr lang="en-US" altLang="en-US" sz="2400" b="1" dirty="0">
                <a:solidFill>
                  <a:srgbClr val="000000"/>
                </a:solidFill>
                <a:latin typeface="Gill Sans MT" panose="020B0502020104020203" pitchFamily="34" charset="0"/>
                <a:cs typeface="Gill Sans MT" panose="020B0502020104020203" pitchFamily="34" charset="0"/>
              </a:rPr>
              <a:t>What you MUST DO: </a:t>
            </a:r>
          </a:p>
          <a:p>
            <a:pPr marL="344443" lvl="1" algn="l" defTabSz="690087">
              <a:lnSpc>
                <a:spcPct val="80000"/>
              </a:lnSpc>
              <a:spcBef>
                <a:spcPct val="20000"/>
              </a:spcBef>
              <a:spcAft>
                <a:spcPct val="0"/>
              </a:spcAft>
            </a:pPr>
            <a:r>
              <a:rPr lang="en-US" altLang="en-US" sz="2400" dirty="0">
                <a:solidFill>
                  <a:srgbClr val="000000"/>
                </a:solidFill>
                <a:latin typeface="Gill Sans MT" panose="020B0502020104020203" pitchFamily="34" charset="0"/>
                <a:cs typeface="Gill Sans MT" panose="020B0502020104020203" pitchFamily="34" charset="0"/>
              </a:rPr>
              <a:t>•	Change the tracer commodities and number of months for which to collect the data.</a:t>
            </a:r>
          </a:p>
          <a:p>
            <a:pPr marL="344443" lvl="1" algn="l" defTabSz="690087">
              <a:lnSpc>
                <a:spcPct val="80000"/>
              </a:lnSpc>
              <a:spcBef>
                <a:spcPct val="20000"/>
              </a:spcBef>
              <a:spcAft>
                <a:spcPct val="0"/>
              </a:spcAft>
            </a:pPr>
            <a:r>
              <a:rPr lang="en-US" altLang="en-US" sz="2400" dirty="0">
                <a:solidFill>
                  <a:srgbClr val="000000"/>
                </a:solidFill>
                <a:latin typeface="Gill Sans MT" panose="020B0502020104020203" pitchFamily="34" charset="0"/>
                <a:cs typeface="Gill Sans MT" panose="020B0502020104020203" pitchFamily="34" charset="0"/>
              </a:rPr>
              <a:t>•	Change the number of different entities and their names up to10 (e.g., Health Center, District Pharmacy, Central stores).</a:t>
            </a:r>
          </a:p>
          <a:p>
            <a:pPr marL="344443" lvl="1" algn="l" defTabSz="690087">
              <a:lnSpc>
                <a:spcPct val="80000"/>
              </a:lnSpc>
              <a:spcBef>
                <a:spcPct val="20000"/>
              </a:spcBef>
              <a:spcAft>
                <a:spcPct val="0"/>
              </a:spcAft>
            </a:pPr>
            <a:r>
              <a:rPr lang="en-US" altLang="en-US" sz="2400" dirty="0">
                <a:solidFill>
                  <a:srgbClr val="000000"/>
                </a:solidFill>
                <a:latin typeface="Gill Sans MT" panose="020B0502020104020203" pitchFamily="34" charset="0"/>
                <a:cs typeface="Gill Sans MT" panose="020B0502020104020203" pitchFamily="34" charset="0"/>
              </a:rPr>
              <a:t>•	Change other facility names.</a:t>
            </a:r>
          </a:p>
          <a:p>
            <a:pPr marL="344443" lvl="1" algn="l" defTabSz="690087">
              <a:lnSpc>
                <a:spcPct val="80000"/>
              </a:lnSpc>
              <a:spcBef>
                <a:spcPct val="20000"/>
              </a:spcBef>
              <a:spcAft>
                <a:spcPct val="0"/>
              </a:spcAft>
            </a:pPr>
            <a:r>
              <a:rPr lang="en-US" altLang="en-US" sz="2400" dirty="0">
                <a:solidFill>
                  <a:srgbClr val="000000"/>
                </a:solidFill>
                <a:latin typeface="Gill Sans MT" panose="020B0502020104020203" pitchFamily="34" charset="0"/>
                <a:cs typeface="Gill Sans MT" panose="020B0502020104020203" pitchFamily="34" charset="0"/>
              </a:rPr>
              <a:t>•	Add </a:t>
            </a:r>
            <a:r>
              <a:rPr lang="en-US" altLang="en-US" sz="2400" dirty="0">
                <a:solidFill>
                  <a:schemeClr val="tx1"/>
                </a:solidFill>
                <a:latin typeface="Gill Sans MT" panose="020B0502020104020203" pitchFamily="34" charset="0"/>
                <a:cs typeface="Gill Sans MT" panose="020B0502020104020203" pitchFamily="34" charset="0"/>
              </a:rPr>
              <a:t>any</a:t>
            </a:r>
            <a:r>
              <a:rPr lang="en-US" altLang="en-US" sz="2400" dirty="0">
                <a:solidFill>
                  <a:srgbClr val="0067B9"/>
                </a:solidFill>
                <a:latin typeface="Gill Sans MT" panose="020B0502020104020203" pitchFamily="34" charset="0"/>
                <a:cs typeface="Gill Sans MT" panose="020B0502020104020203" pitchFamily="34" charset="0"/>
              </a:rPr>
              <a:t> </a:t>
            </a:r>
            <a:r>
              <a:rPr lang="en-US" altLang="en-US" sz="2400" dirty="0">
                <a:solidFill>
                  <a:srgbClr val="000000"/>
                </a:solidFill>
                <a:latin typeface="Gill Sans MT" panose="020B0502020104020203" pitchFamily="34" charset="0"/>
                <a:cs typeface="Gill Sans MT" panose="020B0502020104020203" pitchFamily="34" charset="0"/>
              </a:rPr>
              <a:t>descriptive questions.</a:t>
            </a:r>
          </a:p>
          <a:p>
            <a:pPr marL="344443" lvl="1" algn="l" defTabSz="690087">
              <a:lnSpc>
                <a:spcPct val="80000"/>
              </a:lnSpc>
              <a:spcBef>
                <a:spcPct val="20000"/>
              </a:spcBef>
              <a:spcAft>
                <a:spcPct val="0"/>
              </a:spcAft>
            </a:pPr>
            <a:r>
              <a:rPr lang="en-US" altLang="en-US" sz="2400" dirty="0">
                <a:solidFill>
                  <a:srgbClr val="000000"/>
                </a:solidFill>
                <a:latin typeface="Gill Sans MT" panose="020B0502020104020203" pitchFamily="34" charset="0"/>
                <a:cs typeface="Gill Sans MT" panose="020B0502020104020203" pitchFamily="34" charset="0"/>
              </a:rPr>
              <a:t>•	Add optional KPIs selected.</a:t>
            </a:r>
          </a:p>
          <a:p>
            <a:pPr marL="344443" lvl="1" algn="l" defTabSz="690087">
              <a:lnSpc>
                <a:spcPct val="80000"/>
              </a:lnSpc>
              <a:spcBef>
                <a:spcPct val="20000"/>
              </a:spcBef>
              <a:spcAft>
                <a:spcPct val="0"/>
              </a:spcAft>
            </a:pPr>
            <a:endParaRPr lang="en-US" altLang="en-US" sz="2400" dirty="0">
              <a:solidFill>
                <a:srgbClr val="000000"/>
              </a:solidFill>
              <a:latin typeface="Gill Sans MT" panose="020B0502020104020203" pitchFamily="34" charset="0"/>
              <a:cs typeface="Gill Sans MT" panose="020B0502020104020203" pitchFamily="34" charset="0"/>
            </a:endParaRPr>
          </a:p>
          <a:p>
            <a:pPr marL="344443" lvl="1" algn="l" defTabSz="690087">
              <a:lnSpc>
                <a:spcPct val="80000"/>
              </a:lnSpc>
              <a:spcBef>
                <a:spcPct val="20000"/>
              </a:spcBef>
              <a:spcAft>
                <a:spcPct val="0"/>
              </a:spcAft>
            </a:pPr>
            <a:r>
              <a:rPr lang="en-US" altLang="en-US" sz="2400" b="1" dirty="0">
                <a:solidFill>
                  <a:srgbClr val="C2113A"/>
                </a:solidFill>
                <a:latin typeface="Gill Sans MT" panose="020B0502020104020203" pitchFamily="34" charset="0"/>
                <a:cs typeface="Gill Sans MT" panose="020B0502020104020203" pitchFamily="34" charset="0"/>
              </a:rPr>
              <a:t>What you CANNOT do:</a:t>
            </a:r>
            <a:endParaRPr lang="en-US" altLang="en-US" sz="2400" dirty="0">
              <a:solidFill>
                <a:srgbClr val="000000"/>
              </a:solidFill>
              <a:latin typeface="Gill Sans MT" panose="020B0502020104020203" pitchFamily="34" charset="0"/>
              <a:cs typeface="Gill Sans MT" panose="020B0502020104020203" pitchFamily="34" charset="0"/>
            </a:endParaRPr>
          </a:p>
          <a:p>
            <a:pPr marL="344443" lvl="1" algn="l" defTabSz="690087">
              <a:lnSpc>
                <a:spcPct val="80000"/>
              </a:lnSpc>
              <a:spcBef>
                <a:spcPct val="20000"/>
              </a:spcBef>
              <a:spcAft>
                <a:spcPct val="0"/>
              </a:spcAft>
            </a:pPr>
            <a:r>
              <a:rPr lang="en-US" altLang="en-US" sz="2400" dirty="0">
                <a:solidFill>
                  <a:srgbClr val="000000"/>
                </a:solidFill>
                <a:latin typeface="Gill Sans MT" panose="020B0502020104020203" pitchFamily="34" charset="0"/>
                <a:cs typeface="Gill Sans MT" panose="020B0502020104020203" pitchFamily="34" charset="0"/>
              </a:rPr>
              <a:t>•	Do not remove questions from the CMM survey.</a:t>
            </a:r>
          </a:p>
          <a:p>
            <a:pPr marL="344443" lvl="1" algn="l" defTabSz="690087">
              <a:lnSpc>
                <a:spcPct val="80000"/>
              </a:lnSpc>
              <a:spcBef>
                <a:spcPct val="20000"/>
              </a:spcBef>
              <a:spcAft>
                <a:spcPct val="0"/>
              </a:spcAft>
            </a:pPr>
            <a:r>
              <a:rPr lang="en-US" altLang="en-US" sz="2400" dirty="0">
                <a:solidFill>
                  <a:srgbClr val="000000"/>
                </a:solidFill>
                <a:latin typeface="Gill Sans MT" panose="020B0502020104020203" pitchFamily="34" charset="0"/>
                <a:cs typeface="Gill Sans MT" panose="020B0502020104020203" pitchFamily="34" charset="0"/>
              </a:rPr>
              <a:t>•	Do not alter CMM questions or responses.</a:t>
            </a:r>
          </a:p>
          <a:p>
            <a:pPr marL="344443" lvl="1" algn="l" defTabSz="690087">
              <a:lnSpc>
                <a:spcPct val="80000"/>
              </a:lnSpc>
              <a:spcBef>
                <a:spcPct val="20000"/>
              </a:spcBef>
              <a:spcAft>
                <a:spcPct val="0"/>
              </a:spcAft>
            </a:pPr>
            <a:r>
              <a:rPr lang="en-US" altLang="en-US" sz="2400" dirty="0">
                <a:solidFill>
                  <a:srgbClr val="000000"/>
                </a:solidFill>
                <a:latin typeface="Gill Sans MT" panose="020B0502020104020203" pitchFamily="34" charset="0"/>
                <a:cs typeface="Gill Sans MT" panose="020B0502020104020203" pitchFamily="34" charset="0"/>
              </a:rPr>
              <a:t>•	Do not alter core KPIs.</a:t>
            </a:r>
          </a:p>
          <a:p>
            <a:pPr marL="344443" lvl="1" algn="l" defTabSz="690087">
              <a:lnSpc>
                <a:spcPct val="80000"/>
              </a:lnSpc>
              <a:spcBef>
                <a:spcPct val="20000"/>
              </a:spcBef>
              <a:spcAft>
                <a:spcPct val="0"/>
              </a:spcAft>
            </a:pPr>
            <a:endParaRPr lang="en-US" altLang="en-US" sz="983" dirty="0">
              <a:solidFill>
                <a:srgbClr val="000000"/>
              </a:solidFill>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19828589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xmlns="" id="{829BC086-28E7-4967-969E-060E47ABE646}"/>
              </a:ext>
            </a:extLst>
          </p:cNvPr>
          <p:cNvSpPr>
            <a:spLocks noGrp="1"/>
          </p:cNvSpPr>
          <p:nvPr>
            <p:ph type="ctrTitle"/>
          </p:nvPr>
        </p:nvSpPr>
        <p:spPr>
          <a:xfrm>
            <a:off x="1005011" y="67676"/>
            <a:ext cx="7029450" cy="646331"/>
          </a:xfrm>
        </p:spPr>
        <p:txBody>
          <a:bodyPr/>
          <a:lstStyle/>
          <a:p>
            <a:pPr eaLnBrk="1" hangingPunct="1"/>
            <a:r>
              <a:rPr lang="en-US" altLang="en-US" sz="3600" b="1" dirty="0" smtClean="0">
                <a:solidFill>
                  <a:srgbClr val="C00000"/>
                </a:solidFill>
                <a:latin typeface="Gill Sans MT" panose="020B0502020104020203" pitchFamily="34" charset="0"/>
                <a:cs typeface="Gill Sans MT" panose="020B0502020104020203" pitchFamily="34" charset="0"/>
              </a:rPr>
              <a:t>Scoping and Customizing</a:t>
            </a:r>
            <a:endParaRPr lang="en-US" altLang="en-US" sz="3600" b="1" dirty="0">
              <a:solidFill>
                <a:srgbClr val="C00000"/>
              </a:solidFill>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F62CB67A-423F-4F0A-BA8E-1E5623F3CB6F}"/>
              </a:ext>
            </a:extLst>
          </p:cNvPr>
          <p:cNvSpPr>
            <a:spLocks noGrp="1"/>
          </p:cNvSpPr>
          <p:nvPr>
            <p:ph type="subTitle" idx="1"/>
          </p:nvPr>
        </p:nvSpPr>
        <p:spPr>
          <a:xfrm>
            <a:off x="196430" y="867907"/>
            <a:ext cx="8751140" cy="4157515"/>
          </a:xfrm>
        </p:spPr>
        <p:txBody>
          <a:bodyPr>
            <a:normAutofit/>
          </a:bodyPr>
          <a:lstStyle/>
          <a:p>
            <a:pPr marL="343847" lvl="1" algn="l" defTabSz="686500">
              <a:lnSpc>
                <a:spcPct val="80000"/>
              </a:lnSpc>
              <a:spcBef>
                <a:spcPct val="20000"/>
              </a:spcBef>
              <a:spcAft>
                <a:spcPct val="0"/>
              </a:spcAft>
            </a:pPr>
            <a:r>
              <a:rPr lang="en-US" altLang="en-US" sz="2400" b="1" dirty="0">
                <a:solidFill>
                  <a:srgbClr val="C00000"/>
                </a:solidFill>
                <a:latin typeface="Gill Sans MT" panose="020B0502020104020203" pitchFamily="34" charset="0"/>
                <a:cs typeface="Gill Sans MT" panose="020B0502020104020203" pitchFamily="34" charset="0"/>
              </a:rPr>
              <a:t>Learning </a:t>
            </a:r>
            <a:r>
              <a:rPr lang="en-US" altLang="en-US" sz="2400" b="1" dirty="0" smtClean="0">
                <a:solidFill>
                  <a:srgbClr val="C00000"/>
                </a:solidFill>
                <a:latin typeface="Gill Sans MT" panose="020B0502020104020203" pitchFamily="34" charset="0"/>
                <a:cs typeface="Gill Sans MT" panose="020B0502020104020203" pitchFamily="34" charset="0"/>
              </a:rPr>
              <a:t>Objectives</a:t>
            </a:r>
          </a:p>
          <a:p>
            <a:pPr marL="343847" lvl="1" algn="l" defTabSz="686500">
              <a:lnSpc>
                <a:spcPct val="80000"/>
              </a:lnSpc>
              <a:spcBef>
                <a:spcPct val="20000"/>
              </a:spcBef>
              <a:spcAft>
                <a:spcPct val="0"/>
              </a:spcAft>
            </a:pPr>
            <a:endParaRPr lang="en-US" altLang="en-US" sz="1200" b="1" dirty="0">
              <a:solidFill>
                <a:srgbClr val="C00000"/>
              </a:solidFill>
              <a:latin typeface="Gill Sans MT" panose="020B0502020104020203" pitchFamily="34" charset="0"/>
              <a:cs typeface="Gill Sans MT" panose="020B0502020104020203" pitchFamily="34" charset="0"/>
            </a:endParaRPr>
          </a:p>
          <a:p>
            <a:pPr marL="343847" lvl="1" algn="l" defTabSz="686500">
              <a:lnSpc>
                <a:spcPct val="80000"/>
              </a:lnSpc>
              <a:spcBef>
                <a:spcPct val="20000"/>
              </a:spcBef>
              <a:spcAft>
                <a:spcPct val="0"/>
              </a:spcAft>
            </a:pPr>
            <a:r>
              <a:rPr lang="en-US" sz="2400" dirty="0">
                <a:solidFill>
                  <a:schemeClr val="tx1"/>
                </a:solidFill>
                <a:latin typeface="Gill Sans MT" panose="020B0502020104020203" pitchFamily="34" charset="0"/>
              </a:rPr>
              <a:t>To </a:t>
            </a:r>
            <a:r>
              <a:rPr lang="en-US" sz="2400" dirty="0" smtClean="0">
                <a:solidFill>
                  <a:schemeClr val="tx1"/>
                </a:solidFill>
                <a:latin typeface="Gill Sans MT" panose="020B0502020104020203" pitchFamily="34" charset="0"/>
              </a:rPr>
              <a:t>understand scoping variables and how and when decisions on scope impact implementation:</a:t>
            </a:r>
            <a:endParaRPr lang="en-US" sz="2400" dirty="0">
              <a:solidFill>
                <a:schemeClr val="tx1"/>
              </a:solidFill>
              <a:latin typeface="Gill Sans MT" panose="020B0502020104020203" pitchFamily="34" charset="0"/>
            </a:endParaRPr>
          </a:p>
          <a:p>
            <a:pPr marL="690077" lvl="2" algn="l" defTabSz="690087">
              <a:spcAft>
                <a:spcPct val="0"/>
              </a:spcAft>
              <a:buFont typeface="Wingdings" panose="05000000000000000000" pitchFamily="2" charset="2"/>
              <a:buChar char="ü"/>
            </a:pPr>
            <a:r>
              <a:rPr lang="en-US" altLang="en-US" sz="2249" dirty="0">
                <a:solidFill>
                  <a:srgbClr val="000000"/>
                </a:solidFill>
                <a:latin typeface="Gill Sans MT" panose="020B0502020104020203" pitchFamily="34" charset="0"/>
                <a:cs typeface="Gill Sans MT" panose="020B0502020104020203" pitchFamily="34" charset="0"/>
              </a:rPr>
              <a:t>Scoping variables</a:t>
            </a:r>
          </a:p>
          <a:p>
            <a:pPr marL="690077" lvl="2" algn="l" defTabSz="690087">
              <a:spcAft>
                <a:spcPct val="0"/>
              </a:spcAft>
              <a:buFont typeface="Wingdings" panose="05000000000000000000" pitchFamily="2" charset="2"/>
              <a:buChar char="ü"/>
            </a:pPr>
            <a:r>
              <a:rPr lang="en-US" altLang="en-US" sz="2249" dirty="0" smtClean="0">
                <a:solidFill>
                  <a:srgbClr val="000000"/>
                </a:solidFill>
                <a:latin typeface="Gill Sans MT" panose="020B0502020104020203" pitchFamily="34" charset="0"/>
                <a:cs typeface="Gill Sans MT" panose="020B0502020104020203" pitchFamily="34" charset="0"/>
              </a:rPr>
              <a:t>Timing for finalizing </a:t>
            </a:r>
            <a:r>
              <a:rPr lang="en-US" altLang="en-US" sz="2249" dirty="0">
                <a:solidFill>
                  <a:srgbClr val="000000"/>
                </a:solidFill>
                <a:latin typeface="Gill Sans MT" panose="020B0502020104020203" pitchFamily="34" charset="0"/>
                <a:cs typeface="Gill Sans MT" panose="020B0502020104020203" pitchFamily="34" charset="0"/>
              </a:rPr>
              <a:t>and </a:t>
            </a:r>
            <a:r>
              <a:rPr lang="en-US" altLang="en-US" sz="2249" dirty="0" smtClean="0">
                <a:solidFill>
                  <a:srgbClr val="000000"/>
                </a:solidFill>
                <a:latin typeface="Gill Sans MT" panose="020B0502020104020203" pitchFamily="34" charset="0"/>
                <a:cs typeface="Gill Sans MT" panose="020B0502020104020203" pitchFamily="34" charset="0"/>
              </a:rPr>
              <a:t>updating scope</a:t>
            </a:r>
            <a:endParaRPr lang="en-US" altLang="en-US" sz="2249" dirty="0">
              <a:solidFill>
                <a:srgbClr val="000000"/>
              </a:solidFill>
              <a:latin typeface="Gill Sans MT" panose="020B0502020104020203" pitchFamily="34" charset="0"/>
              <a:cs typeface="Gill Sans MT" panose="020B0502020104020203" pitchFamily="34" charset="0"/>
            </a:endParaRPr>
          </a:p>
          <a:p>
            <a:pPr marL="690077" lvl="2" algn="l" defTabSz="690087">
              <a:spcAft>
                <a:spcPct val="0"/>
              </a:spcAft>
              <a:buFont typeface="Wingdings" panose="05000000000000000000" pitchFamily="2" charset="2"/>
              <a:buChar char="ü"/>
            </a:pPr>
            <a:r>
              <a:rPr lang="en-US" altLang="en-US" sz="2249" dirty="0">
                <a:solidFill>
                  <a:srgbClr val="000000"/>
                </a:solidFill>
                <a:latin typeface="Gill Sans MT" panose="020B0502020104020203" pitchFamily="34" charset="0"/>
                <a:cs typeface="Gill Sans MT" panose="020B0502020104020203" pitchFamily="34" charset="0"/>
              </a:rPr>
              <a:t>Impact of scoping on implementation</a:t>
            </a:r>
          </a:p>
          <a:p>
            <a:pPr marL="690077" lvl="2" algn="l" defTabSz="690087">
              <a:spcAft>
                <a:spcPct val="0"/>
              </a:spcAft>
              <a:buFont typeface="Wingdings" panose="05000000000000000000" pitchFamily="2" charset="2"/>
              <a:buChar char="ü"/>
            </a:pPr>
            <a:r>
              <a:rPr lang="en-US" altLang="en-US" sz="2249" dirty="0" smtClean="0">
                <a:solidFill>
                  <a:srgbClr val="000000"/>
                </a:solidFill>
                <a:latin typeface="Gill Sans MT" panose="020B0502020104020203" pitchFamily="34" charset="0"/>
                <a:cs typeface="Gill Sans MT" panose="020B0502020104020203" pitchFamily="34" charset="0"/>
              </a:rPr>
              <a:t>Customization—do’s and don'ts</a:t>
            </a:r>
            <a:endParaRPr lang="en-US" altLang="en-US" sz="2249" dirty="0">
              <a:solidFill>
                <a:srgbClr val="000000"/>
              </a:solidFill>
              <a:latin typeface="Gill Sans MT" panose="020B0502020104020203" pitchFamily="34" charset="0"/>
              <a:cs typeface="Gill Sans MT" panose="020B0502020104020203" pitchFamily="34" charset="0"/>
            </a:endParaRPr>
          </a:p>
          <a:p>
            <a:pPr defTabSz="686500">
              <a:lnSpc>
                <a:spcPct val="80000"/>
              </a:lnSpc>
            </a:pPr>
            <a:endParaRPr lang="en-US" altLang="en-US" sz="1500" dirty="0">
              <a:solidFill>
                <a:srgbClr val="FF0000"/>
              </a:solidFill>
              <a:latin typeface="Gill Sans MT" panose="020B0502020104020203" pitchFamily="34" charset="0"/>
              <a:cs typeface="Gill Sans MT" panose="020B0502020104020203" pitchFamily="34" charset="0"/>
            </a:endParaRPr>
          </a:p>
          <a:p>
            <a:pPr marL="557557" lvl="1" indent="-213711" defTabSz="686500">
              <a:lnSpc>
                <a:spcPct val="80000"/>
              </a:lnSpc>
            </a:pPr>
            <a:endParaRPr lang="en-US" altLang="en-US" sz="1300" dirty="0">
              <a:latin typeface="Gill Sans MT" panose="020B0502020104020203" pitchFamily="34" charset="0"/>
              <a:cs typeface="Gill Sans MT" panose="020B0502020104020203" pitchFamily="34" charset="0"/>
            </a:endParaRPr>
          </a:p>
          <a:p>
            <a:pPr marL="557557" lvl="1" indent="-213711" defTabSz="686500">
              <a:lnSpc>
                <a:spcPct val="80000"/>
              </a:lnSpc>
            </a:pPr>
            <a:endParaRPr lang="en-US" altLang="en-US" sz="1300" dirty="0">
              <a:latin typeface="Gill Sans MT" panose="020B0502020104020203" pitchFamily="34" charset="0"/>
              <a:cs typeface="Gill Sans MT" panose="020B0502020104020203" pitchFamily="34" charset="0"/>
            </a:endParaRPr>
          </a:p>
          <a:p>
            <a:pPr marL="557557" lvl="1" indent="-213711" defTabSz="686500">
              <a:lnSpc>
                <a:spcPct val="80000"/>
              </a:lnSpc>
            </a:pPr>
            <a:endParaRPr lang="en-US" altLang="en-US" sz="1300" dirty="0">
              <a:latin typeface="Gill Sans MT" panose="020B0502020104020203" pitchFamily="34" charset="0"/>
              <a:cs typeface="Gill Sans MT" panose="020B0502020104020203" pitchFamily="34" charset="0"/>
            </a:endParaRPr>
          </a:p>
          <a:p>
            <a:pPr marL="557557" lvl="1" indent="-213711" algn="l" defTabSz="686500">
              <a:lnSpc>
                <a:spcPct val="80000"/>
              </a:lnSpc>
              <a:spcBef>
                <a:spcPct val="20000"/>
              </a:spcBef>
              <a:spcAft>
                <a:spcPct val="0"/>
              </a:spcAft>
            </a:pPr>
            <a:endParaRPr lang="en-US" altLang="en-US" sz="1800" dirty="0">
              <a:solidFill>
                <a:srgbClr val="000000"/>
              </a:solidFill>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17333042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7" name="Title 1">
            <a:extLst>
              <a:ext uri="{FF2B5EF4-FFF2-40B4-BE49-F238E27FC236}">
                <a16:creationId xmlns:a16="http://schemas.microsoft.com/office/drawing/2014/main" xmlns="" id="{25856318-7148-4559-B099-85B2EE740778}"/>
              </a:ext>
            </a:extLst>
          </p:cNvPr>
          <p:cNvSpPr>
            <a:spLocks noGrp="1"/>
          </p:cNvSpPr>
          <p:nvPr>
            <p:ph type="ctrTitle"/>
          </p:nvPr>
        </p:nvSpPr>
        <p:spPr>
          <a:xfrm>
            <a:off x="967077" y="179023"/>
            <a:ext cx="7085859" cy="646331"/>
          </a:xfrm>
        </p:spPr>
        <p:txBody>
          <a:bodyPr/>
          <a:lstStyle/>
          <a:p>
            <a:pPr eaLnBrk="1" hangingPunct="1"/>
            <a:r>
              <a:rPr lang="en-US" altLang="en-US" sz="3600" b="1" dirty="0">
                <a:latin typeface="Gill Sans MT" panose="020B0502020104020203" pitchFamily="34" charset="0"/>
                <a:cs typeface="Gill Sans MT" panose="020B0502020104020203" pitchFamily="34" charset="0"/>
              </a:rPr>
              <a:t>Scoping </a:t>
            </a:r>
            <a:r>
              <a:rPr lang="en-US" altLang="en-US" sz="3600" b="1" dirty="0" smtClean="0">
                <a:latin typeface="Gill Sans MT" panose="020B0502020104020203" pitchFamily="34" charset="0"/>
                <a:cs typeface="Gill Sans MT" panose="020B0502020104020203" pitchFamily="34" charset="0"/>
              </a:rPr>
              <a:t>an Assessment</a:t>
            </a:r>
            <a:endParaRPr lang="en-US" altLang="en-US" sz="36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1118FD7A-2658-4C47-8667-97FF349DAD13}"/>
              </a:ext>
            </a:extLst>
          </p:cNvPr>
          <p:cNvSpPr>
            <a:spLocks noGrp="1"/>
          </p:cNvSpPr>
          <p:nvPr>
            <p:ph type="subTitle" idx="1"/>
          </p:nvPr>
        </p:nvSpPr>
        <p:spPr>
          <a:xfrm>
            <a:off x="27905" y="825354"/>
            <a:ext cx="9088189" cy="4568056"/>
          </a:xfrm>
        </p:spPr>
        <p:txBody>
          <a:bodyPr>
            <a:noAutofit/>
          </a:bodyPr>
          <a:lstStyle/>
          <a:p>
            <a:pPr marL="344443" lvl="1" algn="l" defTabSz="690087">
              <a:lnSpc>
                <a:spcPct val="90000"/>
              </a:lnSpc>
              <a:spcBef>
                <a:spcPct val="20000"/>
              </a:spcBef>
              <a:spcAft>
                <a:spcPct val="0"/>
              </a:spcAft>
              <a:buFont typeface="Wingdings" panose="05000000000000000000" pitchFamily="2" charset="2"/>
              <a:buChar char="ü"/>
            </a:pPr>
            <a:r>
              <a:rPr lang="en-US" altLang="en-US" sz="2400" dirty="0" smtClean="0">
                <a:solidFill>
                  <a:srgbClr val="000000"/>
                </a:solidFill>
                <a:latin typeface="Gill Sans MT" panose="020B0502020104020203" pitchFamily="34" charset="0"/>
                <a:cs typeface="Gill Sans MT" panose="020B0502020104020203" pitchFamily="34" charset="0"/>
              </a:rPr>
              <a:t>Commences </a:t>
            </a:r>
            <a:r>
              <a:rPr lang="en-US" altLang="en-US" sz="2400" dirty="0">
                <a:solidFill>
                  <a:srgbClr val="000000"/>
                </a:solidFill>
                <a:latin typeface="Gill Sans MT" panose="020B0502020104020203" pitchFamily="34" charset="0"/>
                <a:cs typeface="Gill Sans MT" panose="020B0502020104020203" pitchFamily="34" charset="0"/>
              </a:rPr>
              <a:t>when </a:t>
            </a:r>
            <a:r>
              <a:rPr lang="en-US" altLang="en-US" sz="2400" dirty="0" smtClean="0">
                <a:solidFill>
                  <a:srgbClr val="000000"/>
                </a:solidFill>
                <a:latin typeface="Gill Sans MT" panose="020B0502020104020203" pitchFamily="34" charset="0"/>
                <a:cs typeface="Gill Sans MT" panose="020B0502020104020203" pitchFamily="34" charset="0"/>
              </a:rPr>
              <a:t>assessment </a:t>
            </a:r>
            <a:r>
              <a:rPr lang="en-US" altLang="en-US" sz="2400" dirty="0">
                <a:solidFill>
                  <a:srgbClr val="000000"/>
                </a:solidFill>
                <a:latin typeface="Gill Sans MT" panose="020B0502020104020203" pitchFamily="34" charset="0"/>
                <a:cs typeface="Gill Sans MT" panose="020B0502020104020203" pitchFamily="34" charset="0"/>
              </a:rPr>
              <a:t>objectives are </a:t>
            </a:r>
            <a:r>
              <a:rPr lang="en-US" altLang="en-US" sz="2400" dirty="0" smtClean="0">
                <a:solidFill>
                  <a:srgbClr val="000000"/>
                </a:solidFill>
                <a:latin typeface="Gill Sans MT" panose="020B0502020104020203" pitchFamily="34" charset="0"/>
                <a:cs typeface="Gill Sans MT" panose="020B0502020104020203" pitchFamily="34" charset="0"/>
              </a:rPr>
              <a:t>set</a:t>
            </a:r>
            <a:endParaRPr lang="en-US" altLang="en-US" sz="2400" dirty="0">
              <a:solidFill>
                <a:srgbClr val="000000"/>
              </a:solidFill>
              <a:latin typeface="Gill Sans MT" panose="020B0502020104020203" pitchFamily="34" charset="0"/>
              <a:cs typeface="Gill Sans MT" panose="020B0502020104020203" pitchFamily="34" charset="0"/>
            </a:endParaRPr>
          </a:p>
          <a:p>
            <a:pPr marL="344443" lvl="1" algn="l" defTabSz="690087">
              <a:lnSpc>
                <a:spcPct val="90000"/>
              </a:lnSpc>
              <a:spcBef>
                <a:spcPct val="20000"/>
              </a:spcBef>
              <a:spcAft>
                <a:spcPct val="0"/>
              </a:spcAft>
              <a:buFont typeface="Wingdings" panose="05000000000000000000" pitchFamily="2" charset="2"/>
              <a:buChar char="ü"/>
            </a:pPr>
            <a:r>
              <a:rPr lang="en-US" altLang="en-US" sz="2400" dirty="0">
                <a:solidFill>
                  <a:srgbClr val="000000"/>
                </a:solidFill>
                <a:latin typeface="Gill Sans MT" panose="020B0502020104020203" pitchFamily="34" charset="0"/>
                <a:cs typeface="Gill Sans MT" panose="020B0502020104020203" pitchFamily="34" charset="0"/>
              </a:rPr>
              <a:t>Builds on initial scope of work developed prior to planning phase detailing</a:t>
            </a:r>
            <a:r>
              <a:rPr lang="en-US" altLang="en-US" sz="2400" dirty="0" smtClean="0">
                <a:solidFill>
                  <a:srgbClr val="000000"/>
                </a:solidFill>
                <a:latin typeface="Gill Sans MT" panose="020B0502020104020203" pitchFamily="34" charset="0"/>
                <a:cs typeface="Gill Sans MT" panose="020B0502020104020203" pitchFamily="34" charset="0"/>
              </a:rPr>
              <a:t>:</a:t>
            </a:r>
          </a:p>
          <a:p>
            <a:pPr marL="690077" lvl="2" algn="l" defTabSz="690087">
              <a:lnSpc>
                <a:spcPct val="90000"/>
              </a:lnSpc>
              <a:spcAft>
                <a:spcPct val="0"/>
              </a:spcAft>
              <a:buFontTx/>
              <a:buChar char="-"/>
            </a:pPr>
            <a:r>
              <a:rPr lang="en-US" altLang="en-US" sz="2049" dirty="0">
                <a:solidFill>
                  <a:srgbClr val="000000"/>
                </a:solidFill>
                <a:latin typeface="Gill Sans MT" panose="020B0502020104020203" pitchFamily="34" charset="0"/>
                <a:cs typeface="Gill Sans MT" panose="020B0502020104020203" pitchFamily="34" charset="0"/>
              </a:rPr>
              <a:t>Type of assessment comprehensive </a:t>
            </a:r>
            <a:r>
              <a:rPr lang="en-US" altLang="en-US" sz="2049" dirty="0" smtClean="0">
                <a:solidFill>
                  <a:srgbClr val="000000"/>
                </a:solidFill>
                <a:latin typeface="Gill Sans MT" panose="020B0502020104020203" pitchFamily="34" charset="0"/>
                <a:cs typeface="Gill Sans MT" panose="020B0502020104020203" pitchFamily="34" charset="0"/>
              </a:rPr>
              <a:t>(full) or </a:t>
            </a:r>
            <a:r>
              <a:rPr lang="en-US" altLang="en-US" sz="2049" dirty="0">
                <a:solidFill>
                  <a:srgbClr val="000000"/>
                </a:solidFill>
                <a:latin typeface="Gill Sans MT" panose="020B0502020104020203" pitchFamily="34" charset="0"/>
                <a:cs typeface="Gill Sans MT" panose="020B0502020104020203" pitchFamily="34" charset="0"/>
              </a:rPr>
              <a:t>targeted</a:t>
            </a:r>
          </a:p>
          <a:p>
            <a:pPr marL="690077" lvl="2" algn="l" defTabSz="690087">
              <a:lnSpc>
                <a:spcPct val="90000"/>
              </a:lnSpc>
              <a:spcAft>
                <a:spcPct val="0"/>
              </a:spcAft>
              <a:buFontTx/>
              <a:buChar char="-"/>
            </a:pPr>
            <a:r>
              <a:rPr lang="en-US" altLang="en-US" sz="2049" dirty="0">
                <a:solidFill>
                  <a:srgbClr val="000000"/>
                </a:solidFill>
                <a:latin typeface="Gill Sans MT" panose="020B0502020104020203" pitchFamily="34" charset="0"/>
                <a:cs typeface="Gill Sans MT" panose="020B0502020104020203" pitchFamily="34" charset="0"/>
              </a:rPr>
              <a:t>Targeted may be functional or geographical or focused on administrative entities or levels of service provision</a:t>
            </a:r>
          </a:p>
          <a:p>
            <a:pPr marL="690077" lvl="2" algn="l" defTabSz="690087">
              <a:lnSpc>
                <a:spcPct val="90000"/>
              </a:lnSpc>
              <a:spcAft>
                <a:spcPct val="0"/>
              </a:spcAft>
              <a:buFontTx/>
              <a:buChar char="-"/>
            </a:pPr>
            <a:r>
              <a:rPr lang="en-US" altLang="en-US" sz="2049" dirty="0">
                <a:solidFill>
                  <a:srgbClr val="000000"/>
                </a:solidFill>
                <a:latin typeface="Gill Sans MT" panose="020B0502020104020203" pitchFamily="34" charset="0"/>
                <a:cs typeface="Gill Sans MT" panose="020B0502020104020203" pitchFamily="34" charset="0"/>
              </a:rPr>
              <a:t>Implementation timelines</a:t>
            </a:r>
          </a:p>
          <a:p>
            <a:pPr marL="690077" lvl="2" algn="l" defTabSz="690087">
              <a:lnSpc>
                <a:spcPct val="90000"/>
              </a:lnSpc>
              <a:spcAft>
                <a:spcPct val="0"/>
              </a:spcAft>
              <a:buFontTx/>
              <a:buChar char="-"/>
            </a:pPr>
            <a:r>
              <a:rPr lang="en-US" altLang="en-US" sz="2049" dirty="0">
                <a:solidFill>
                  <a:srgbClr val="000000"/>
                </a:solidFill>
                <a:latin typeface="Gill Sans MT" panose="020B0502020104020203" pitchFamily="34" charset="0"/>
                <a:cs typeface="Gill Sans MT" panose="020B0502020104020203" pitchFamily="34" charset="0"/>
              </a:rPr>
              <a:t>Expected outputs</a:t>
            </a:r>
          </a:p>
          <a:p>
            <a:pPr marL="690077" lvl="2" algn="l" defTabSz="690087">
              <a:lnSpc>
                <a:spcPct val="90000"/>
              </a:lnSpc>
              <a:spcAft>
                <a:spcPct val="0"/>
              </a:spcAft>
              <a:buFontTx/>
              <a:buChar char="-"/>
            </a:pPr>
            <a:r>
              <a:rPr lang="en-US" altLang="en-US" sz="2049" dirty="0">
                <a:solidFill>
                  <a:srgbClr val="000000"/>
                </a:solidFill>
                <a:latin typeface="Gill Sans MT" panose="020B0502020104020203" pitchFamily="34" charset="0"/>
                <a:cs typeface="Gill Sans MT" panose="020B0502020104020203" pitchFamily="34" charset="0"/>
              </a:rPr>
              <a:t>Stakeholder </a:t>
            </a:r>
            <a:r>
              <a:rPr lang="en-US" altLang="en-US" sz="2049" dirty="0" smtClean="0">
                <a:solidFill>
                  <a:srgbClr val="000000"/>
                </a:solidFill>
                <a:latin typeface="Gill Sans MT" panose="020B0502020104020203" pitchFamily="34" charset="0"/>
                <a:cs typeface="Gill Sans MT" panose="020B0502020104020203" pitchFamily="34" charset="0"/>
              </a:rPr>
              <a:t>roles </a:t>
            </a:r>
            <a:r>
              <a:rPr lang="en-US" altLang="en-US" sz="2049" dirty="0">
                <a:solidFill>
                  <a:srgbClr val="000000"/>
                </a:solidFill>
                <a:latin typeface="Gill Sans MT" panose="020B0502020104020203" pitchFamily="34" charset="0"/>
                <a:cs typeface="Gill Sans MT" panose="020B0502020104020203" pitchFamily="34" charset="0"/>
              </a:rPr>
              <a:t>and </a:t>
            </a:r>
            <a:r>
              <a:rPr lang="en-US" altLang="en-US" sz="2049" dirty="0" smtClean="0">
                <a:solidFill>
                  <a:srgbClr val="000000"/>
                </a:solidFill>
                <a:latin typeface="Gill Sans MT" panose="020B0502020104020203" pitchFamily="34" charset="0"/>
                <a:cs typeface="Gill Sans MT" panose="020B0502020104020203" pitchFamily="34" charset="0"/>
              </a:rPr>
              <a:t>responsibilities</a:t>
            </a:r>
          </a:p>
          <a:p>
            <a:pPr marL="690077" lvl="2" algn="l" defTabSz="690087">
              <a:lnSpc>
                <a:spcPct val="90000"/>
              </a:lnSpc>
              <a:spcAft>
                <a:spcPct val="0"/>
              </a:spcAft>
              <a:buFontTx/>
              <a:buChar char="-"/>
            </a:pPr>
            <a:endParaRPr lang="en-US" altLang="en-US" sz="1200" dirty="0" smtClean="0">
              <a:solidFill>
                <a:srgbClr val="000000"/>
              </a:solidFill>
              <a:latin typeface="Gill Sans MT" panose="020B0502020104020203" pitchFamily="34" charset="0"/>
              <a:cs typeface="Gill Sans MT" panose="020B0502020104020203" pitchFamily="34" charset="0"/>
            </a:endParaRPr>
          </a:p>
          <a:p>
            <a:pPr marL="344443" lvl="1" algn="l" defTabSz="690087">
              <a:lnSpc>
                <a:spcPct val="90000"/>
              </a:lnSpc>
              <a:spcBef>
                <a:spcPct val="20000"/>
              </a:spcBef>
              <a:spcAft>
                <a:spcPct val="0"/>
              </a:spcAft>
              <a:buFont typeface="Wingdings" panose="05000000000000000000" pitchFamily="2" charset="2"/>
              <a:buChar char="ü"/>
            </a:pPr>
            <a:r>
              <a:rPr lang="en-US" altLang="en-US" sz="2400" dirty="0">
                <a:solidFill>
                  <a:srgbClr val="BA0C2F"/>
                </a:solidFill>
                <a:latin typeface="Gill Sans MT" panose="020B0502020104020203" pitchFamily="34" charset="0"/>
                <a:cs typeface="Gill Sans MT" panose="020B0502020104020203" pitchFamily="34" charset="0"/>
              </a:rPr>
              <a:t>Factors influencing scope: human resources, </a:t>
            </a:r>
            <a:r>
              <a:rPr lang="en-US" altLang="en-US" sz="2400" dirty="0" smtClean="0">
                <a:solidFill>
                  <a:srgbClr val="BA0C2F"/>
                </a:solidFill>
                <a:latin typeface="Gill Sans MT" panose="020B0502020104020203" pitchFamily="34" charset="0"/>
                <a:cs typeface="Gill Sans MT" panose="020B0502020104020203" pitchFamily="34" charset="0"/>
              </a:rPr>
              <a:t>timeline, </a:t>
            </a:r>
            <a:r>
              <a:rPr lang="en-US" altLang="en-US" sz="2400" dirty="0">
                <a:solidFill>
                  <a:srgbClr val="BA0C2F"/>
                </a:solidFill>
                <a:latin typeface="Gill Sans MT" panose="020B0502020104020203" pitchFamily="34" charset="0"/>
                <a:cs typeface="Gill Sans MT" panose="020B0502020104020203" pitchFamily="34" charset="0"/>
              </a:rPr>
              <a:t>and </a:t>
            </a:r>
            <a:r>
              <a:rPr lang="en-US" altLang="en-US" sz="2400" dirty="0" smtClean="0">
                <a:solidFill>
                  <a:srgbClr val="BA0C2F"/>
                </a:solidFill>
                <a:latin typeface="Gill Sans MT" panose="020B0502020104020203" pitchFamily="34" charset="0"/>
                <a:cs typeface="Gill Sans MT" panose="020B0502020104020203" pitchFamily="34" charset="0"/>
              </a:rPr>
              <a:t>available budget.</a:t>
            </a:r>
          </a:p>
          <a:p>
            <a:pPr marL="344443" lvl="1" algn="l" defTabSz="690087">
              <a:lnSpc>
                <a:spcPct val="90000"/>
              </a:lnSpc>
              <a:spcBef>
                <a:spcPct val="20000"/>
              </a:spcBef>
              <a:spcAft>
                <a:spcPct val="0"/>
              </a:spcAft>
            </a:pPr>
            <a:endParaRPr lang="en-US" altLang="en-US" sz="2400" dirty="0">
              <a:solidFill>
                <a:srgbClr val="000000"/>
              </a:solidFill>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11135069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1" name="Title 1">
            <a:extLst>
              <a:ext uri="{FF2B5EF4-FFF2-40B4-BE49-F238E27FC236}">
                <a16:creationId xmlns:a16="http://schemas.microsoft.com/office/drawing/2014/main" xmlns="" id="{462D8BB1-0057-4251-AC7B-F0FA054BCFF8}"/>
              </a:ext>
            </a:extLst>
          </p:cNvPr>
          <p:cNvSpPr>
            <a:spLocks noGrp="1"/>
          </p:cNvSpPr>
          <p:nvPr>
            <p:ph type="ctrTitle"/>
          </p:nvPr>
        </p:nvSpPr>
        <p:spPr>
          <a:xfrm>
            <a:off x="1029070" y="10966"/>
            <a:ext cx="7085859" cy="646331"/>
          </a:xfrm>
        </p:spPr>
        <p:txBody>
          <a:bodyPr/>
          <a:lstStyle/>
          <a:p>
            <a:pPr eaLnBrk="1" hangingPunct="1"/>
            <a:r>
              <a:rPr lang="en-US" altLang="en-US" sz="3600" b="1" dirty="0">
                <a:latin typeface="Gill Sans MT" panose="020B0502020104020203" pitchFamily="34" charset="0"/>
                <a:cs typeface="Gill Sans MT" panose="020B0502020104020203" pitchFamily="34" charset="0"/>
              </a:rPr>
              <a:t>Scoping Variables</a:t>
            </a:r>
          </a:p>
        </p:txBody>
      </p:sp>
      <p:sp>
        <p:nvSpPr>
          <p:cNvPr id="3" name="Subtitle 2">
            <a:extLst>
              <a:ext uri="{FF2B5EF4-FFF2-40B4-BE49-F238E27FC236}">
                <a16:creationId xmlns:a16="http://schemas.microsoft.com/office/drawing/2014/main" xmlns="" id="{A32CF29F-BCA4-4594-AFCC-7CCA759014FD}"/>
              </a:ext>
            </a:extLst>
          </p:cNvPr>
          <p:cNvSpPr>
            <a:spLocks noGrp="1"/>
          </p:cNvSpPr>
          <p:nvPr>
            <p:ph type="subTitle" idx="1"/>
          </p:nvPr>
        </p:nvSpPr>
        <p:spPr>
          <a:xfrm>
            <a:off x="131736" y="334132"/>
            <a:ext cx="8865030" cy="4928460"/>
          </a:xfrm>
        </p:spPr>
        <p:txBody>
          <a:bodyPr rtlCol="0">
            <a:normAutofit/>
          </a:bodyPr>
          <a:lstStyle/>
          <a:p>
            <a:pPr lvl="1" algn="l" defTabSz="691269">
              <a:spcBef>
                <a:spcPct val="20000"/>
              </a:spcBef>
              <a:spcAft>
                <a:spcPct val="0"/>
              </a:spcAft>
              <a:defRPr/>
            </a:pPr>
            <a:endParaRPr lang="en-US" altLang="en-US" sz="2400" dirty="0" smtClean="0">
              <a:solidFill>
                <a:srgbClr val="000000"/>
              </a:solidFill>
              <a:latin typeface="+mn-lt"/>
              <a:cs typeface="+mn-cs"/>
            </a:endParaRPr>
          </a:p>
          <a:p>
            <a:pPr lvl="1" algn="l" defTabSz="691269">
              <a:spcBef>
                <a:spcPct val="20000"/>
              </a:spcBef>
              <a:spcAft>
                <a:spcPct val="0"/>
              </a:spcAft>
              <a:defRPr/>
            </a:pPr>
            <a:r>
              <a:rPr lang="en-US" altLang="en-US" sz="2400" dirty="0" smtClean="0">
                <a:solidFill>
                  <a:srgbClr val="000000"/>
                </a:solidFill>
                <a:latin typeface="+mn-lt"/>
                <a:cs typeface="+mn-cs"/>
              </a:rPr>
              <a:t>These </a:t>
            </a:r>
            <a:r>
              <a:rPr lang="en-US" altLang="en-US" sz="2400" dirty="0">
                <a:solidFill>
                  <a:srgbClr val="000000"/>
                </a:solidFill>
                <a:latin typeface="+mn-lt"/>
                <a:cs typeface="+mn-cs"/>
              </a:rPr>
              <a:t>have to be clearly defined:</a:t>
            </a:r>
          </a:p>
          <a:p>
            <a:pPr marL="691269" lvl="1" indent="-345635" algn="l" defTabSz="691269">
              <a:spcBef>
                <a:spcPct val="20000"/>
              </a:spcBef>
              <a:spcAft>
                <a:spcPct val="0"/>
              </a:spcAft>
              <a:buFont typeface="Wingdings" panose="05000000000000000000" pitchFamily="2" charset="2"/>
              <a:buChar char="ü"/>
              <a:defRPr/>
            </a:pPr>
            <a:r>
              <a:rPr lang="en-US" altLang="en-US" sz="2400" dirty="0">
                <a:solidFill>
                  <a:srgbClr val="000000"/>
                </a:solidFill>
                <a:latin typeface="+mn-lt"/>
                <a:cs typeface="+mn-cs"/>
              </a:rPr>
              <a:t>Regions- National, State, district, health facility or pharmacy stores</a:t>
            </a:r>
            <a:r>
              <a:rPr lang="en-US" altLang="en-US" sz="2400" dirty="0" smtClean="0">
                <a:solidFill>
                  <a:srgbClr val="000000"/>
                </a:solidFill>
                <a:latin typeface="+mn-lt"/>
                <a:cs typeface="+mn-cs"/>
              </a:rPr>
              <a:t>.</a:t>
            </a:r>
            <a:endParaRPr lang="en-US" altLang="en-US" sz="2400" dirty="0">
              <a:solidFill>
                <a:srgbClr val="000000"/>
              </a:solidFill>
              <a:latin typeface="+mn-lt"/>
              <a:cs typeface="+mn-cs"/>
            </a:endParaRPr>
          </a:p>
          <a:p>
            <a:pPr marL="691269" lvl="1" indent="-345635" algn="l" defTabSz="691269">
              <a:spcBef>
                <a:spcPct val="20000"/>
              </a:spcBef>
              <a:spcAft>
                <a:spcPct val="0"/>
              </a:spcAft>
              <a:buFont typeface="Wingdings" panose="05000000000000000000" pitchFamily="2" charset="2"/>
              <a:buChar char="ü"/>
              <a:defRPr/>
            </a:pPr>
            <a:r>
              <a:rPr lang="en-US" altLang="en-US" sz="2400" dirty="0">
                <a:solidFill>
                  <a:srgbClr val="000000"/>
                </a:solidFill>
                <a:latin typeface="+mn-lt"/>
                <a:cs typeface="+mn-cs"/>
              </a:rPr>
              <a:t>Supply Chain functional areas- e.g. Warehousing etc.</a:t>
            </a:r>
          </a:p>
          <a:p>
            <a:pPr marL="691269" lvl="1" indent="-345635" algn="l" defTabSz="691269">
              <a:spcBef>
                <a:spcPct val="20000"/>
              </a:spcBef>
              <a:spcAft>
                <a:spcPct val="0"/>
              </a:spcAft>
              <a:buFont typeface="Wingdings" panose="05000000000000000000" pitchFamily="2" charset="2"/>
              <a:buChar char="ü"/>
              <a:defRPr/>
            </a:pPr>
            <a:r>
              <a:rPr lang="en-US" altLang="en-US" sz="2400" dirty="0">
                <a:solidFill>
                  <a:srgbClr val="000000"/>
                </a:solidFill>
                <a:latin typeface="+mn-lt"/>
                <a:cs typeface="+mn-cs"/>
              </a:rPr>
              <a:t>Service </a:t>
            </a:r>
            <a:r>
              <a:rPr lang="en-US" altLang="en-US" sz="2400" dirty="0" smtClean="0">
                <a:solidFill>
                  <a:srgbClr val="000000"/>
                </a:solidFill>
                <a:latin typeface="+mn-lt"/>
                <a:cs typeface="+mn-cs"/>
              </a:rPr>
              <a:t>Delivery </a:t>
            </a:r>
            <a:r>
              <a:rPr lang="en-US" altLang="en-US" sz="2400" dirty="0">
                <a:solidFill>
                  <a:srgbClr val="000000"/>
                </a:solidFill>
                <a:latin typeface="+mn-lt"/>
                <a:cs typeface="+mn-cs"/>
              </a:rPr>
              <a:t>Levels and Types- Tertiary (Comprehensive</a:t>
            </a:r>
            <a:r>
              <a:rPr lang="en-US" altLang="en-US" sz="2400" dirty="0" smtClean="0">
                <a:solidFill>
                  <a:srgbClr val="000000"/>
                </a:solidFill>
                <a:latin typeface="+mn-lt"/>
                <a:cs typeface="+mn-cs"/>
              </a:rPr>
              <a:t>), </a:t>
            </a:r>
            <a:r>
              <a:rPr lang="en-US" altLang="en-US" sz="2400" dirty="0">
                <a:solidFill>
                  <a:srgbClr val="000000"/>
                </a:solidFill>
                <a:latin typeface="+mn-lt"/>
                <a:cs typeface="+mn-cs"/>
              </a:rPr>
              <a:t>Secondary or Primary or Private.</a:t>
            </a:r>
          </a:p>
          <a:p>
            <a:pPr marL="691269" lvl="1" indent="-345635" algn="l" defTabSz="691269">
              <a:spcBef>
                <a:spcPct val="20000"/>
              </a:spcBef>
              <a:spcAft>
                <a:spcPct val="0"/>
              </a:spcAft>
              <a:buFont typeface="Wingdings" panose="05000000000000000000" pitchFamily="2" charset="2"/>
              <a:buChar char="ü"/>
              <a:defRPr/>
            </a:pPr>
            <a:r>
              <a:rPr lang="en-US" sz="2400" dirty="0">
                <a:solidFill>
                  <a:srgbClr val="000000"/>
                </a:solidFill>
                <a:latin typeface="+mn-lt"/>
                <a:cs typeface="+mn-cs"/>
              </a:rPr>
              <a:t>All Core KPIs must be included in line with scope.</a:t>
            </a:r>
          </a:p>
          <a:p>
            <a:pPr marL="691269" lvl="1" indent="-345635" algn="l" defTabSz="691269">
              <a:spcBef>
                <a:spcPct val="20000"/>
              </a:spcBef>
              <a:spcAft>
                <a:spcPct val="0"/>
              </a:spcAft>
              <a:buFont typeface="Wingdings" panose="05000000000000000000" pitchFamily="2" charset="2"/>
              <a:buChar char="ü"/>
              <a:defRPr/>
            </a:pPr>
            <a:r>
              <a:rPr lang="en-US" sz="2400" dirty="0">
                <a:solidFill>
                  <a:srgbClr val="000000"/>
                </a:solidFill>
                <a:latin typeface="+mn-lt"/>
                <a:cs typeface="+mn-cs"/>
              </a:rPr>
              <a:t>Select Optional KPIs </a:t>
            </a:r>
            <a:r>
              <a:rPr lang="en-US" sz="2400" dirty="0">
                <a:solidFill>
                  <a:schemeClr val="tx1"/>
                </a:solidFill>
                <a:latin typeface="+mn-lt"/>
                <a:cs typeface="+mn-cs"/>
              </a:rPr>
              <a:t>should be considered</a:t>
            </a:r>
            <a:r>
              <a:rPr lang="en-US" sz="2400" dirty="0">
                <a:solidFill>
                  <a:srgbClr val="000000"/>
                </a:solidFill>
                <a:latin typeface="+mn-lt"/>
                <a:cs typeface="+mn-cs"/>
              </a:rPr>
              <a:t>.</a:t>
            </a:r>
          </a:p>
          <a:p>
            <a:pPr marL="691269" lvl="1" indent="-345635" algn="l" defTabSz="691269">
              <a:spcBef>
                <a:spcPct val="20000"/>
              </a:spcBef>
              <a:spcAft>
                <a:spcPct val="0"/>
              </a:spcAft>
              <a:buFont typeface="Wingdings" panose="05000000000000000000" pitchFamily="2" charset="2"/>
              <a:buChar char="ü"/>
              <a:defRPr/>
            </a:pPr>
            <a:r>
              <a:rPr lang="en-US" sz="2400" dirty="0">
                <a:solidFill>
                  <a:srgbClr val="000000"/>
                </a:solidFill>
                <a:latin typeface="+mn-lt"/>
                <a:cs typeface="+mn-cs"/>
              </a:rPr>
              <a:t>List of tracer commodities for calculating KPIs.</a:t>
            </a:r>
          </a:p>
          <a:p>
            <a:pPr marL="691269" lvl="1" indent="-345635" algn="l" defTabSz="691269">
              <a:spcBef>
                <a:spcPct val="20000"/>
              </a:spcBef>
              <a:spcAft>
                <a:spcPct val="0"/>
              </a:spcAft>
              <a:buFont typeface="Wingdings" panose="05000000000000000000" pitchFamily="2" charset="2"/>
              <a:buChar char="ü"/>
              <a:defRPr/>
            </a:pPr>
            <a:r>
              <a:rPr lang="en-US" sz="2400" dirty="0">
                <a:solidFill>
                  <a:srgbClr val="000000"/>
                </a:solidFill>
                <a:latin typeface="+mn-lt"/>
                <a:cs typeface="+mn-cs"/>
              </a:rPr>
              <a:t>Sample size as defined in sampling frame. </a:t>
            </a:r>
          </a:p>
        </p:txBody>
      </p:sp>
    </p:spTree>
    <p:extLst>
      <p:ext uri="{BB962C8B-B14F-4D97-AF65-F5344CB8AC3E}">
        <p14:creationId xmlns:p14="http://schemas.microsoft.com/office/powerpoint/2010/main" val="95495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4689" name="Title 1">
            <a:extLst>
              <a:ext uri="{FF2B5EF4-FFF2-40B4-BE49-F238E27FC236}">
                <a16:creationId xmlns:a16="http://schemas.microsoft.com/office/drawing/2014/main" xmlns="" id="{EEB49451-B547-41A2-97FE-F797B67D2B62}"/>
              </a:ext>
            </a:extLst>
          </p:cNvPr>
          <p:cNvSpPr>
            <a:spLocks noGrp="1"/>
          </p:cNvSpPr>
          <p:nvPr>
            <p:ph type="ctrTitle"/>
          </p:nvPr>
        </p:nvSpPr>
        <p:spPr>
          <a:xfrm>
            <a:off x="1029071" y="-9664"/>
            <a:ext cx="7085859" cy="646331"/>
          </a:xfrm>
        </p:spPr>
        <p:txBody>
          <a:bodyPr/>
          <a:lstStyle/>
          <a:p>
            <a:pPr eaLnBrk="1" hangingPunct="1"/>
            <a:r>
              <a:rPr lang="en-US" altLang="en-US" sz="3600" b="1" dirty="0" smtClean="0">
                <a:latin typeface="Gill Sans MT" panose="020B0502020104020203" pitchFamily="34" charset="0"/>
                <a:cs typeface="Gill Sans MT" panose="020B0502020104020203" pitchFamily="34" charset="0"/>
              </a:rPr>
              <a:t>Timing for Scoping Decisions</a:t>
            </a:r>
            <a:endParaRPr lang="en-US" altLang="en-US" sz="36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3616AF9B-A153-40E7-A4B3-CC646E634C9D}"/>
              </a:ext>
            </a:extLst>
          </p:cNvPr>
          <p:cNvSpPr>
            <a:spLocks noGrp="1"/>
          </p:cNvSpPr>
          <p:nvPr>
            <p:ph type="subTitle" idx="1"/>
          </p:nvPr>
        </p:nvSpPr>
        <p:spPr>
          <a:xfrm>
            <a:off x="0" y="805912"/>
            <a:ext cx="8981268" cy="5292671"/>
          </a:xfrm>
        </p:spPr>
        <p:txBody>
          <a:bodyPr rtlCol="0">
            <a:normAutofit/>
          </a:bodyPr>
          <a:lstStyle/>
          <a:p>
            <a:pPr marL="561657" lvl="1" indent="-216022" algn="l" defTabSz="691269">
              <a:spcBef>
                <a:spcPct val="20000"/>
              </a:spcBef>
              <a:spcAft>
                <a:spcPct val="0"/>
              </a:spcAft>
              <a:buFontTx/>
              <a:buChar char="–"/>
              <a:defRPr/>
            </a:pPr>
            <a:r>
              <a:rPr lang="en-US" altLang="en-US" sz="2400" b="1" dirty="0">
                <a:solidFill>
                  <a:srgbClr val="C00000"/>
                </a:solidFill>
                <a:latin typeface="+mn-lt"/>
                <a:cs typeface="+mn-cs"/>
              </a:rPr>
              <a:t>Timing and Implications of defining and </a:t>
            </a:r>
            <a:r>
              <a:rPr lang="en-US" altLang="en-US" sz="2400" b="1" dirty="0" smtClean="0">
                <a:solidFill>
                  <a:srgbClr val="C00000"/>
                </a:solidFill>
                <a:latin typeface="+mn-lt"/>
                <a:cs typeface="+mn-cs"/>
              </a:rPr>
              <a:t>updating scope</a:t>
            </a:r>
          </a:p>
          <a:p>
            <a:pPr lvl="1" algn="l" defTabSz="691269">
              <a:spcBef>
                <a:spcPct val="20000"/>
              </a:spcBef>
              <a:spcAft>
                <a:spcPct val="0"/>
              </a:spcAft>
              <a:defRPr/>
            </a:pPr>
            <a:endParaRPr lang="en-US" altLang="en-US" sz="2400" b="1" dirty="0" smtClean="0">
              <a:solidFill>
                <a:srgbClr val="C00000"/>
              </a:solidFill>
              <a:latin typeface="+mn-lt"/>
              <a:cs typeface="+mn-cs"/>
            </a:endParaRPr>
          </a:p>
          <a:p>
            <a:pPr marL="691269" lvl="1" indent="-345635" algn="l" defTabSz="691269">
              <a:spcBef>
                <a:spcPct val="20000"/>
              </a:spcBef>
              <a:spcAft>
                <a:spcPct val="0"/>
              </a:spcAft>
              <a:buFont typeface="Wingdings" panose="05000000000000000000" pitchFamily="2" charset="2"/>
              <a:buChar char="ü"/>
              <a:defRPr/>
            </a:pPr>
            <a:r>
              <a:rPr lang="en-US" altLang="en-US" sz="2400" dirty="0" smtClean="0">
                <a:solidFill>
                  <a:srgbClr val="000000"/>
                </a:solidFill>
                <a:latin typeface="+mn-lt"/>
                <a:cs typeface="+mn-cs"/>
              </a:rPr>
              <a:t>Preferable to start early in the planning and prep phase.</a:t>
            </a:r>
          </a:p>
          <a:p>
            <a:pPr marL="691269" lvl="1" indent="-345635" algn="l" defTabSz="691269">
              <a:spcBef>
                <a:spcPct val="20000"/>
              </a:spcBef>
              <a:spcAft>
                <a:spcPct val="0"/>
              </a:spcAft>
              <a:buFont typeface="Wingdings" panose="05000000000000000000" pitchFamily="2" charset="2"/>
              <a:buChar char="ü"/>
              <a:defRPr/>
            </a:pPr>
            <a:r>
              <a:rPr lang="en-US" altLang="en-US" sz="2400" dirty="0" smtClean="0">
                <a:solidFill>
                  <a:srgbClr val="000000"/>
                </a:solidFill>
                <a:latin typeface="+mn-lt"/>
                <a:cs typeface="+mn-cs"/>
              </a:rPr>
              <a:t>Early </a:t>
            </a:r>
            <a:r>
              <a:rPr lang="en-US" altLang="en-US" sz="2400" dirty="0">
                <a:solidFill>
                  <a:srgbClr val="000000"/>
                </a:solidFill>
                <a:latin typeface="+mn-lt"/>
                <a:cs typeface="+mn-cs"/>
              </a:rPr>
              <a:t>definition of scope makes it easy to define resource requirements, sample size, detailed workplan, agree on time lines and budgeting.</a:t>
            </a:r>
          </a:p>
        </p:txBody>
      </p:sp>
    </p:spTree>
    <p:extLst>
      <p:ext uri="{BB962C8B-B14F-4D97-AF65-F5344CB8AC3E}">
        <p14:creationId xmlns:p14="http://schemas.microsoft.com/office/powerpoint/2010/main" val="32132762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7" name="Title 1">
            <a:extLst>
              <a:ext uri="{FF2B5EF4-FFF2-40B4-BE49-F238E27FC236}">
                <a16:creationId xmlns:a16="http://schemas.microsoft.com/office/drawing/2014/main" xmlns="" id="{751294A6-D67A-41D9-8860-9D8A4498CC51}"/>
              </a:ext>
            </a:extLst>
          </p:cNvPr>
          <p:cNvSpPr>
            <a:spLocks noGrp="1"/>
          </p:cNvSpPr>
          <p:nvPr>
            <p:ph type="ctrTitle"/>
          </p:nvPr>
        </p:nvSpPr>
        <p:spPr>
          <a:xfrm>
            <a:off x="457200" y="190566"/>
            <a:ext cx="8093122" cy="826192"/>
          </a:xfrm>
        </p:spPr>
        <p:txBody>
          <a:bodyPr/>
          <a:lstStyle/>
          <a:p>
            <a:r>
              <a:rPr lang="en-US" altLang="en-US" sz="2800" b="1" dirty="0">
                <a:latin typeface="Gill Sans MT" panose="020B0502020104020203" pitchFamily="34" charset="0"/>
                <a:cs typeface="Gill Sans MT" panose="020B0502020104020203" pitchFamily="34" charset="0"/>
              </a:rPr>
              <a:t>Scoping Impact on Implementation- Definition of sampling approach and sample </a:t>
            </a:r>
            <a:r>
              <a:rPr lang="en-US" altLang="en-US" sz="2800" b="1" dirty="0" smtClean="0">
                <a:latin typeface="Gill Sans MT" panose="020B0502020104020203" pitchFamily="34" charset="0"/>
                <a:cs typeface="Gill Sans MT" panose="020B0502020104020203" pitchFamily="34" charset="0"/>
              </a:rPr>
              <a:t>size</a:t>
            </a:r>
            <a:endParaRPr lang="en-US" altLang="en-US" sz="28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5021CDF7-3160-41CE-89A7-A878FB59876B}"/>
              </a:ext>
            </a:extLst>
          </p:cNvPr>
          <p:cNvSpPr>
            <a:spLocks noGrp="1"/>
          </p:cNvSpPr>
          <p:nvPr>
            <p:ph type="subTitle" idx="1"/>
          </p:nvPr>
        </p:nvSpPr>
        <p:spPr>
          <a:xfrm>
            <a:off x="131736" y="1337481"/>
            <a:ext cx="8857281" cy="4854092"/>
          </a:xfrm>
        </p:spPr>
        <p:txBody>
          <a:bodyPr>
            <a:normAutofit/>
          </a:bodyPr>
          <a:lstStyle/>
          <a:p>
            <a:pPr marL="690087" lvl="1" indent="-344443" algn="l" defTabSz="690087">
              <a:spcBef>
                <a:spcPct val="20000"/>
              </a:spcBef>
              <a:spcAft>
                <a:spcPct val="0"/>
              </a:spcAft>
              <a:buFont typeface="Wingdings" panose="05000000000000000000" pitchFamily="2" charset="2"/>
              <a:buChar char="ü"/>
            </a:pPr>
            <a:r>
              <a:rPr lang="en-US" altLang="en-US" sz="2117" dirty="0">
                <a:solidFill>
                  <a:srgbClr val="000000"/>
                </a:solidFill>
                <a:latin typeface="Gill Sans MT" panose="020B0502020104020203" pitchFamily="34" charset="0"/>
                <a:cs typeface="Gill Sans MT" panose="020B0502020104020203" pitchFamily="34" charset="0"/>
              </a:rPr>
              <a:t>The sampling approach must balance the need for holistic and representative data against the budget constraints, and the opportunity costs (e.g., the degree to which normal work patterns may be disrupted by the assessment). </a:t>
            </a:r>
          </a:p>
          <a:p>
            <a:pPr marL="690087" lvl="1" indent="-344443" algn="l" defTabSz="690087">
              <a:spcBef>
                <a:spcPct val="20000"/>
              </a:spcBef>
              <a:spcAft>
                <a:spcPct val="0"/>
              </a:spcAft>
              <a:buFont typeface="Wingdings" panose="05000000000000000000" pitchFamily="2" charset="2"/>
              <a:buChar char="ü"/>
            </a:pPr>
            <a:endParaRPr lang="en-US" altLang="en-US" sz="2117" dirty="0">
              <a:solidFill>
                <a:srgbClr val="000000"/>
              </a:solidFill>
              <a:latin typeface="Gill Sans MT" panose="020B0502020104020203" pitchFamily="34" charset="0"/>
              <a:cs typeface="Gill Sans MT" panose="020B0502020104020203" pitchFamily="34" charset="0"/>
            </a:endParaRPr>
          </a:p>
          <a:p>
            <a:pPr marL="690087" lvl="1" indent="-344443" algn="l" defTabSz="690087">
              <a:spcBef>
                <a:spcPct val="20000"/>
              </a:spcBef>
              <a:spcAft>
                <a:spcPct val="0"/>
              </a:spcAft>
              <a:buFont typeface="Wingdings" panose="05000000000000000000" pitchFamily="2" charset="2"/>
              <a:buChar char="ü"/>
            </a:pPr>
            <a:r>
              <a:rPr lang="en-US" altLang="en-US" sz="2117" dirty="0">
                <a:solidFill>
                  <a:srgbClr val="000000"/>
                </a:solidFill>
                <a:latin typeface="Gill Sans MT" panose="020B0502020104020203" pitchFamily="34" charset="0"/>
                <a:cs typeface="Gill Sans MT" panose="020B0502020104020203" pitchFamily="34" charset="0"/>
              </a:rPr>
              <a:t>The size of the sample is determined depending on the agreed scope of the assessment (i.e. what programs and levels of the supply chain will be included in the assessment) and using an appropriate rationale and method. </a:t>
            </a:r>
          </a:p>
        </p:txBody>
      </p:sp>
    </p:spTree>
    <p:extLst>
      <p:ext uri="{BB962C8B-B14F-4D97-AF65-F5344CB8AC3E}">
        <p14:creationId xmlns:p14="http://schemas.microsoft.com/office/powerpoint/2010/main" val="16939292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7" name="Title 1">
            <a:extLst>
              <a:ext uri="{FF2B5EF4-FFF2-40B4-BE49-F238E27FC236}">
                <a16:creationId xmlns:a16="http://schemas.microsoft.com/office/drawing/2014/main" xmlns="" id="{751294A6-D67A-41D9-8860-9D8A4498CC51}"/>
              </a:ext>
            </a:extLst>
          </p:cNvPr>
          <p:cNvSpPr>
            <a:spLocks noGrp="1"/>
          </p:cNvSpPr>
          <p:nvPr>
            <p:ph type="ctrTitle"/>
          </p:nvPr>
        </p:nvSpPr>
        <p:spPr>
          <a:xfrm>
            <a:off x="962855" y="-29277"/>
            <a:ext cx="7085859" cy="954107"/>
          </a:xfrm>
        </p:spPr>
        <p:txBody>
          <a:bodyPr/>
          <a:lstStyle/>
          <a:p>
            <a:r>
              <a:rPr lang="en-US" altLang="en-US" sz="2800" b="1" dirty="0">
                <a:latin typeface="Gill Sans MT" panose="020B0502020104020203" pitchFamily="34" charset="0"/>
                <a:cs typeface="Gill Sans MT" panose="020B0502020104020203" pitchFamily="34" charset="0"/>
              </a:rPr>
              <a:t>Scoping Impact on Implementation- Number of data </a:t>
            </a:r>
            <a:r>
              <a:rPr lang="en-US" altLang="en-US" sz="2800" b="1" dirty="0" smtClean="0">
                <a:latin typeface="Gill Sans MT" panose="020B0502020104020203" pitchFamily="34" charset="0"/>
                <a:cs typeface="Gill Sans MT" panose="020B0502020104020203" pitchFamily="34" charset="0"/>
              </a:rPr>
              <a:t>collectors</a:t>
            </a:r>
            <a:endParaRPr lang="en-US" altLang="en-US" sz="28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5021CDF7-3160-41CE-89A7-A878FB59876B}"/>
              </a:ext>
            </a:extLst>
          </p:cNvPr>
          <p:cNvSpPr>
            <a:spLocks noGrp="1"/>
          </p:cNvSpPr>
          <p:nvPr>
            <p:ph type="subTitle" idx="1"/>
          </p:nvPr>
        </p:nvSpPr>
        <p:spPr>
          <a:xfrm>
            <a:off x="131736" y="960895"/>
            <a:ext cx="8857281" cy="5230678"/>
          </a:xfrm>
        </p:spPr>
        <p:txBody>
          <a:bodyPr>
            <a:normAutofit/>
          </a:bodyPr>
          <a:lstStyle/>
          <a:p>
            <a:pPr marL="690087" lvl="1" indent="-344443" algn="l" defTabSz="690087">
              <a:spcBef>
                <a:spcPct val="20000"/>
              </a:spcBef>
              <a:spcAft>
                <a:spcPct val="0"/>
              </a:spcAft>
              <a:buFont typeface="Wingdings" panose="05000000000000000000" pitchFamily="2" charset="2"/>
              <a:buChar char="ü"/>
            </a:pPr>
            <a:r>
              <a:rPr lang="en-US" altLang="en-US" sz="2117" dirty="0">
                <a:solidFill>
                  <a:srgbClr val="000000"/>
                </a:solidFill>
                <a:latin typeface="Gill Sans MT" panose="020B0502020104020203" pitchFamily="34" charset="0"/>
                <a:cs typeface="Gill Sans MT" panose="020B0502020104020203" pitchFamily="34" charset="0"/>
              </a:rPr>
              <a:t>The total number of data collectors and number of data collection teams depend on the assessment scope, time frame, volume of data being collected, and sample size, </a:t>
            </a:r>
            <a:r>
              <a:rPr lang="en-US" altLang="en-US" sz="2117" dirty="0" smtClean="0">
                <a:solidFill>
                  <a:srgbClr val="000000"/>
                </a:solidFill>
                <a:latin typeface="Gill Sans MT" panose="020B0502020104020203" pitchFamily="34" charset="0"/>
                <a:cs typeface="Gill Sans MT" panose="020B0502020104020203" pitchFamily="34" charset="0"/>
              </a:rPr>
              <a:t>as </a:t>
            </a:r>
            <a:r>
              <a:rPr lang="en-US" altLang="en-US" sz="2117" dirty="0">
                <a:solidFill>
                  <a:srgbClr val="000000"/>
                </a:solidFill>
                <a:latin typeface="Gill Sans MT" panose="020B0502020104020203" pitchFamily="34" charset="0"/>
                <a:cs typeface="Gill Sans MT" panose="020B0502020104020203" pitchFamily="34" charset="0"/>
              </a:rPr>
              <a:t>well as available budget and other resources and related constraints (e.g. shortage of HR). </a:t>
            </a:r>
          </a:p>
          <a:p>
            <a:pPr marL="690087" lvl="1" indent="-344443" algn="l" defTabSz="690087">
              <a:spcBef>
                <a:spcPct val="20000"/>
              </a:spcBef>
              <a:spcAft>
                <a:spcPct val="0"/>
              </a:spcAft>
              <a:buFont typeface="Wingdings" panose="05000000000000000000" pitchFamily="2" charset="2"/>
              <a:buChar char="ü"/>
            </a:pPr>
            <a:endParaRPr lang="en-US" altLang="en-US" sz="2117" dirty="0">
              <a:solidFill>
                <a:srgbClr val="000000"/>
              </a:solidFill>
              <a:latin typeface="Gill Sans MT" panose="020B0502020104020203" pitchFamily="34" charset="0"/>
              <a:cs typeface="Gill Sans MT" panose="020B0502020104020203" pitchFamily="34" charset="0"/>
            </a:endParaRPr>
          </a:p>
          <a:p>
            <a:pPr marL="690087" lvl="1" indent="-344443" algn="l" defTabSz="690087">
              <a:spcBef>
                <a:spcPct val="20000"/>
              </a:spcBef>
              <a:spcAft>
                <a:spcPct val="0"/>
              </a:spcAft>
              <a:buFont typeface="Wingdings" panose="05000000000000000000" pitchFamily="2" charset="2"/>
              <a:buChar char="ü"/>
            </a:pPr>
            <a:r>
              <a:rPr lang="en-US" altLang="en-US" sz="2117" dirty="0">
                <a:solidFill>
                  <a:srgbClr val="000000"/>
                </a:solidFill>
                <a:latin typeface="Gill Sans MT" panose="020B0502020104020203" pitchFamily="34" charset="0"/>
                <a:cs typeface="Gill Sans MT" panose="020B0502020104020203" pitchFamily="34" charset="0"/>
              </a:rPr>
              <a:t>Other elements that inform the number of data collectors include:</a:t>
            </a:r>
          </a:p>
          <a:p>
            <a:pPr marL="690087" lvl="1" indent="-344443" algn="l" defTabSz="690087">
              <a:spcBef>
                <a:spcPct val="20000"/>
              </a:spcBef>
              <a:spcAft>
                <a:spcPct val="0"/>
              </a:spcAft>
              <a:buFont typeface="Arial" panose="020B0604020202020204" pitchFamily="34" charset="0"/>
              <a:buChar char="•"/>
            </a:pPr>
            <a:r>
              <a:rPr lang="en-US" altLang="en-US" sz="2117" dirty="0">
                <a:solidFill>
                  <a:srgbClr val="000000"/>
                </a:solidFill>
                <a:latin typeface="Gill Sans MT" panose="020B0502020104020203" pitchFamily="34" charset="0"/>
                <a:cs typeface="Gill Sans MT" panose="020B0502020104020203" pitchFamily="34" charset="0"/>
              </a:rPr>
              <a:t>Types of Supply Chain Levels.</a:t>
            </a:r>
          </a:p>
          <a:p>
            <a:pPr marL="690087" lvl="1" indent="-344443" algn="l" defTabSz="690087">
              <a:spcBef>
                <a:spcPct val="20000"/>
              </a:spcBef>
              <a:spcAft>
                <a:spcPct val="0"/>
              </a:spcAft>
              <a:buFont typeface="Arial" panose="020B0604020202020204" pitchFamily="34" charset="0"/>
              <a:buChar char="•"/>
            </a:pPr>
            <a:r>
              <a:rPr lang="en-US" altLang="en-US" sz="2117" dirty="0">
                <a:solidFill>
                  <a:srgbClr val="000000"/>
                </a:solidFill>
                <a:latin typeface="Gill Sans MT" panose="020B0502020104020203" pitchFamily="34" charset="0"/>
                <a:cs typeface="Gill Sans MT" panose="020B0502020104020203" pitchFamily="34" charset="0"/>
              </a:rPr>
              <a:t>Size of facility within sample.</a:t>
            </a:r>
          </a:p>
          <a:p>
            <a:pPr marL="690087" lvl="1" indent="-344443" algn="l" defTabSz="690087">
              <a:spcBef>
                <a:spcPct val="20000"/>
              </a:spcBef>
              <a:spcAft>
                <a:spcPct val="0"/>
              </a:spcAft>
              <a:buFont typeface="Arial" panose="020B0604020202020204" pitchFamily="34" charset="0"/>
              <a:buChar char="•"/>
            </a:pPr>
            <a:r>
              <a:rPr lang="en-US" altLang="en-US" sz="2117" dirty="0">
                <a:solidFill>
                  <a:srgbClr val="000000"/>
                </a:solidFill>
                <a:latin typeface="Gill Sans MT" panose="020B0502020104020203" pitchFamily="34" charset="0"/>
                <a:cs typeface="Gill Sans MT" panose="020B0502020104020203" pitchFamily="34" charset="0"/>
              </a:rPr>
              <a:t>Physical distances between sites.</a:t>
            </a:r>
          </a:p>
          <a:p>
            <a:pPr marL="690087" lvl="1" indent="-344443" algn="l" defTabSz="690087">
              <a:spcBef>
                <a:spcPct val="20000"/>
              </a:spcBef>
              <a:spcAft>
                <a:spcPct val="0"/>
              </a:spcAft>
              <a:buFont typeface="Arial" panose="020B0604020202020204" pitchFamily="34" charset="0"/>
              <a:buChar char="•"/>
            </a:pPr>
            <a:r>
              <a:rPr lang="en-US" altLang="en-US" sz="2117" dirty="0">
                <a:solidFill>
                  <a:srgbClr val="000000"/>
                </a:solidFill>
                <a:latin typeface="Gill Sans MT" panose="020B0502020104020203" pitchFamily="34" charset="0"/>
                <a:cs typeface="Gill Sans MT" panose="020B0502020104020203" pitchFamily="34" charset="0"/>
              </a:rPr>
              <a:t>Time required or available to complete data collection at all sites.</a:t>
            </a:r>
          </a:p>
          <a:p>
            <a:pPr marL="345644" lvl="1" algn="l" defTabSz="690087">
              <a:spcBef>
                <a:spcPct val="20000"/>
              </a:spcBef>
              <a:spcAft>
                <a:spcPct val="0"/>
              </a:spcAft>
            </a:pPr>
            <a:endParaRPr lang="en-US" altLang="en-US" sz="2117" dirty="0">
              <a:solidFill>
                <a:srgbClr val="000000"/>
              </a:solidFill>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28534161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7" name="Title 1">
            <a:extLst>
              <a:ext uri="{FF2B5EF4-FFF2-40B4-BE49-F238E27FC236}">
                <a16:creationId xmlns:a16="http://schemas.microsoft.com/office/drawing/2014/main" xmlns="" id="{751294A6-D67A-41D9-8860-9D8A4498CC51}"/>
              </a:ext>
            </a:extLst>
          </p:cNvPr>
          <p:cNvSpPr>
            <a:spLocks noGrp="1"/>
          </p:cNvSpPr>
          <p:nvPr>
            <p:ph type="ctrTitle"/>
          </p:nvPr>
        </p:nvSpPr>
        <p:spPr>
          <a:xfrm>
            <a:off x="1069520" y="-67149"/>
            <a:ext cx="7085859" cy="954107"/>
          </a:xfrm>
        </p:spPr>
        <p:txBody>
          <a:bodyPr/>
          <a:lstStyle/>
          <a:p>
            <a:r>
              <a:rPr lang="en-US" altLang="en-US" sz="2800" b="1" dirty="0">
                <a:latin typeface="Gill Sans MT" panose="020B0502020104020203" pitchFamily="34" charset="0"/>
                <a:cs typeface="Gill Sans MT" panose="020B0502020104020203" pitchFamily="34" charset="0"/>
              </a:rPr>
              <a:t>Scoping Impact on Implementation- </a:t>
            </a:r>
            <a:r>
              <a:rPr lang="en-US" altLang="en-US" sz="2800" b="1" dirty="0" smtClean="0">
                <a:latin typeface="Gill Sans MT" panose="020B0502020104020203" pitchFamily="34" charset="0"/>
                <a:cs typeface="Gill Sans MT" panose="020B0502020104020203" pitchFamily="34" charset="0"/>
              </a:rPr>
              <a:t>Training </a:t>
            </a:r>
            <a:r>
              <a:rPr lang="en-US" altLang="en-US" sz="2800" b="1" smtClean="0">
                <a:latin typeface="Gill Sans MT" panose="020B0502020104020203" pitchFamily="34" charset="0"/>
                <a:cs typeface="Gill Sans MT" panose="020B0502020104020203" pitchFamily="34" charset="0"/>
              </a:rPr>
              <a:t>and Tool/Material </a:t>
            </a:r>
            <a:r>
              <a:rPr lang="en-US" altLang="en-US" sz="2800" b="1" dirty="0" smtClean="0">
                <a:latin typeface="Gill Sans MT" panose="020B0502020104020203" pitchFamily="34" charset="0"/>
                <a:cs typeface="Gill Sans MT" panose="020B0502020104020203" pitchFamily="34" charset="0"/>
              </a:rPr>
              <a:t>Updates</a:t>
            </a:r>
            <a:endParaRPr lang="en-US" altLang="en-US" sz="28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5021CDF7-3160-41CE-89A7-A878FB59876B}"/>
              </a:ext>
            </a:extLst>
          </p:cNvPr>
          <p:cNvSpPr>
            <a:spLocks noGrp="1"/>
          </p:cNvSpPr>
          <p:nvPr>
            <p:ph type="subTitle" idx="1"/>
          </p:nvPr>
        </p:nvSpPr>
        <p:spPr>
          <a:xfrm>
            <a:off x="-129521" y="886958"/>
            <a:ext cx="9191878" cy="5230678"/>
          </a:xfrm>
        </p:spPr>
        <p:txBody>
          <a:bodyPr>
            <a:normAutofit/>
          </a:bodyPr>
          <a:lstStyle/>
          <a:p>
            <a:pPr marL="690087" lvl="1" indent="-344443" algn="l" defTabSz="690087">
              <a:spcBef>
                <a:spcPct val="20000"/>
              </a:spcBef>
              <a:spcAft>
                <a:spcPct val="0"/>
              </a:spcAft>
              <a:buFont typeface="Wingdings" panose="05000000000000000000" pitchFamily="2" charset="2"/>
              <a:buChar char="ü"/>
            </a:pPr>
            <a:r>
              <a:rPr lang="en-US" altLang="en-US" sz="2117" dirty="0">
                <a:solidFill>
                  <a:srgbClr val="000000"/>
                </a:solidFill>
                <a:latin typeface="Gill Sans MT" panose="020B0502020104020203" pitchFamily="34" charset="0"/>
                <a:cs typeface="Gill Sans MT" panose="020B0502020104020203" pitchFamily="34" charset="0"/>
              </a:rPr>
              <a:t>The NSCA 2.0 data collection training content and related materials need to be refined or customized to local context or needs and the following:</a:t>
            </a:r>
          </a:p>
          <a:p>
            <a:pPr marL="690087" lvl="1" indent="-344443" algn="l" defTabSz="690087">
              <a:spcBef>
                <a:spcPct val="20000"/>
              </a:spcBef>
              <a:spcAft>
                <a:spcPct val="0"/>
              </a:spcAft>
              <a:buFont typeface="Arial" panose="020B0604020202020204" pitchFamily="34" charset="0"/>
              <a:buChar char="•"/>
            </a:pPr>
            <a:r>
              <a:rPr lang="en-US" altLang="en-US" sz="2000" dirty="0">
                <a:solidFill>
                  <a:srgbClr val="000000"/>
                </a:solidFill>
                <a:latin typeface="Gill Sans MT" panose="020B0502020104020203" pitchFamily="34" charset="0"/>
                <a:cs typeface="Gill Sans MT" panose="020B0502020104020203" pitchFamily="34" charset="0"/>
              </a:rPr>
              <a:t>The right language and terms are used for the country being assessed.</a:t>
            </a:r>
          </a:p>
          <a:p>
            <a:pPr marL="690087" lvl="1" indent="-344443" algn="l" defTabSz="690087">
              <a:spcBef>
                <a:spcPct val="20000"/>
              </a:spcBef>
              <a:spcAft>
                <a:spcPct val="0"/>
              </a:spcAft>
              <a:buFont typeface="Arial" panose="020B0604020202020204" pitchFamily="34" charset="0"/>
              <a:buChar char="•"/>
            </a:pPr>
            <a:r>
              <a:rPr lang="en-US" altLang="en-US" sz="2000" dirty="0">
                <a:solidFill>
                  <a:srgbClr val="000000"/>
                </a:solidFill>
                <a:latin typeface="Gill Sans MT" panose="020B0502020104020203" pitchFamily="34" charset="0"/>
                <a:cs typeface="Gill Sans MT" panose="020B0502020104020203" pitchFamily="34" charset="0"/>
              </a:rPr>
              <a:t>The right functional domains are covered for the levels of the SC system being assessed.</a:t>
            </a:r>
          </a:p>
          <a:p>
            <a:pPr marL="690087" lvl="1" indent="-344443" algn="l" defTabSz="690087">
              <a:spcBef>
                <a:spcPct val="20000"/>
              </a:spcBef>
              <a:spcAft>
                <a:spcPct val="0"/>
              </a:spcAft>
              <a:buFont typeface="Arial" panose="020B0604020202020204" pitchFamily="34" charset="0"/>
              <a:buChar char="•"/>
            </a:pPr>
            <a:r>
              <a:rPr lang="en-US" altLang="en-US" sz="2000" dirty="0">
                <a:solidFill>
                  <a:srgbClr val="000000"/>
                </a:solidFill>
                <a:latin typeface="Gill Sans MT" panose="020B0502020104020203" pitchFamily="34" charset="0"/>
                <a:cs typeface="Gill Sans MT" panose="020B0502020104020203" pitchFamily="34" charset="0"/>
              </a:rPr>
              <a:t>The correct designations of staff to be interviewed at facilities in the site-visit sample are identified.</a:t>
            </a:r>
          </a:p>
          <a:p>
            <a:pPr marL="690087" lvl="1" indent="-344443" algn="l" defTabSz="690087">
              <a:spcBef>
                <a:spcPct val="20000"/>
              </a:spcBef>
              <a:spcAft>
                <a:spcPct val="0"/>
              </a:spcAft>
              <a:buFont typeface="Arial" panose="020B0604020202020204" pitchFamily="34" charset="0"/>
              <a:buChar char="•"/>
            </a:pPr>
            <a:r>
              <a:rPr lang="en-US" altLang="en-US" sz="2000" dirty="0">
                <a:solidFill>
                  <a:srgbClr val="000000"/>
                </a:solidFill>
                <a:latin typeface="Gill Sans MT" panose="020B0502020104020203" pitchFamily="34" charset="0"/>
                <a:cs typeface="Gill Sans MT" panose="020B0502020104020203" pitchFamily="34" charset="0"/>
              </a:rPr>
              <a:t>The list of tracer commodities.</a:t>
            </a:r>
          </a:p>
          <a:p>
            <a:pPr marL="690087" lvl="1" indent="-344443" algn="l" defTabSz="690087">
              <a:spcBef>
                <a:spcPct val="20000"/>
              </a:spcBef>
              <a:spcAft>
                <a:spcPct val="0"/>
              </a:spcAft>
              <a:buFont typeface="Arial" panose="020B0604020202020204" pitchFamily="34" charset="0"/>
              <a:buChar char="•"/>
            </a:pPr>
            <a:r>
              <a:rPr lang="en-US" altLang="en-US" sz="2000" dirty="0">
                <a:solidFill>
                  <a:srgbClr val="000000"/>
                </a:solidFill>
                <a:latin typeface="Gill Sans MT" panose="020B0502020104020203" pitchFamily="34" charset="0"/>
                <a:cs typeface="Gill Sans MT" panose="020B0502020104020203" pitchFamily="34" charset="0"/>
              </a:rPr>
              <a:t>Any additional relevant specific considerations for the context (e.g. MOH/organizational norms, protocol, code of conduct, etiquette, procedures, processes, standards, etc.) to be mindful of during preparations and execution of the assessment</a:t>
            </a:r>
            <a:r>
              <a:rPr lang="en-US" altLang="en-US" sz="2117" dirty="0">
                <a:solidFill>
                  <a:srgbClr val="000000"/>
                </a:solidFill>
                <a:latin typeface="Gill Sans MT" panose="020B0502020104020203" pitchFamily="34" charset="0"/>
                <a:cs typeface="Gill Sans MT" panose="020B0502020104020203" pitchFamily="34" charset="0"/>
              </a:rPr>
              <a:t>.</a:t>
            </a:r>
          </a:p>
        </p:txBody>
      </p:sp>
    </p:spTree>
    <p:extLst>
      <p:ext uri="{BB962C8B-B14F-4D97-AF65-F5344CB8AC3E}">
        <p14:creationId xmlns:p14="http://schemas.microsoft.com/office/powerpoint/2010/main" val="30370265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7" name="Title 1">
            <a:extLst>
              <a:ext uri="{FF2B5EF4-FFF2-40B4-BE49-F238E27FC236}">
                <a16:creationId xmlns:a16="http://schemas.microsoft.com/office/drawing/2014/main" xmlns="" id="{751294A6-D67A-41D9-8860-9D8A4498CC51}"/>
              </a:ext>
            </a:extLst>
          </p:cNvPr>
          <p:cNvSpPr>
            <a:spLocks noGrp="1"/>
          </p:cNvSpPr>
          <p:nvPr>
            <p:ph type="ctrTitle"/>
          </p:nvPr>
        </p:nvSpPr>
        <p:spPr>
          <a:xfrm>
            <a:off x="272955" y="0"/>
            <a:ext cx="8413845" cy="954107"/>
          </a:xfrm>
        </p:spPr>
        <p:txBody>
          <a:bodyPr/>
          <a:lstStyle/>
          <a:p>
            <a:r>
              <a:rPr lang="en-US" altLang="en-US" sz="2800" b="1" dirty="0">
                <a:latin typeface="Gill Sans MT" panose="020B0502020104020203" pitchFamily="34" charset="0"/>
                <a:cs typeface="Gill Sans MT" panose="020B0502020104020203" pitchFamily="34" charset="0"/>
              </a:rPr>
              <a:t>Scoping Impact on Implementation- Appropriateness of tracer commodity </a:t>
            </a:r>
            <a:r>
              <a:rPr lang="en-US" altLang="en-US" sz="2800" b="1" dirty="0" smtClean="0">
                <a:latin typeface="Gill Sans MT" panose="020B0502020104020203" pitchFamily="34" charset="0"/>
                <a:cs typeface="Gill Sans MT" panose="020B0502020104020203" pitchFamily="34" charset="0"/>
              </a:rPr>
              <a:t>list--I</a:t>
            </a:r>
            <a:endParaRPr lang="en-US" altLang="en-US" sz="28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5021CDF7-3160-41CE-89A7-A878FB59876B}"/>
              </a:ext>
            </a:extLst>
          </p:cNvPr>
          <p:cNvSpPr>
            <a:spLocks noGrp="1"/>
          </p:cNvSpPr>
          <p:nvPr>
            <p:ph type="subTitle" idx="1"/>
          </p:nvPr>
        </p:nvSpPr>
        <p:spPr>
          <a:xfrm>
            <a:off x="-177421" y="1084997"/>
            <a:ext cx="9232711" cy="4099777"/>
          </a:xfrm>
        </p:spPr>
        <p:txBody>
          <a:bodyPr>
            <a:normAutofit lnSpcReduction="10000"/>
          </a:bodyPr>
          <a:lstStyle/>
          <a:p>
            <a:pPr marL="690087" lvl="1" indent="-344443" algn="l" defTabSz="690087">
              <a:spcBef>
                <a:spcPct val="20000"/>
              </a:spcBef>
              <a:spcAft>
                <a:spcPct val="0"/>
              </a:spcAft>
              <a:buFont typeface="Wingdings" panose="05000000000000000000" pitchFamily="2" charset="2"/>
              <a:buChar char="ü"/>
            </a:pPr>
            <a:r>
              <a:rPr lang="en-US" altLang="en-US" sz="2200" dirty="0">
                <a:solidFill>
                  <a:srgbClr val="000000"/>
                </a:solidFill>
                <a:latin typeface="Gill Sans MT" panose="020B0502020104020203" pitchFamily="34" charset="0"/>
                <a:cs typeface="Gill Sans MT" panose="020B0502020104020203" pitchFamily="34" charset="0"/>
              </a:rPr>
              <a:t>Based on the objectives and scope of the assessment, a list of tracer commodities </a:t>
            </a:r>
            <a:r>
              <a:rPr lang="en-US" altLang="en-US" sz="2200" dirty="0" smtClean="0">
                <a:solidFill>
                  <a:srgbClr val="000000"/>
                </a:solidFill>
                <a:latin typeface="Gill Sans MT" panose="020B0502020104020203" pitchFamily="34" charset="0"/>
                <a:cs typeface="Gill Sans MT" panose="020B0502020104020203" pitchFamily="34" charset="0"/>
              </a:rPr>
              <a:t>is developed </a:t>
            </a:r>
            <a:r>
              <a:rPr lang="en-US" altLang="en-US" sz="2200" dirty="0">
                <a:solidFill>
                  <a:srgbClr val="000000"/>
                </a:solidFill>
                <a:latin typeface="Gill Sans MT" panose="020B0502020104020203" pitchFamily="34" charset="0"/>
                <a:cs typeface="Gill Sans MT" panose="020B0502020104020203" pitchFamily="34" charset="0"/>
              </a:rPr>
              <a:t>for use in measuring KPIs</a:t>
            </a:r>
          </a:p>
          <a:p>
            <a:pPr marL="345644" lvl="1" algn="l" defTabSz="690087">
              <a:spcBef>
                <a:spcPct val="20000"/>
              </a:spcBef>
              <a:spcAft>
                <a:spcPct val="0"/>
              </a:spcAft>
            </a:pPr>
            <a:endParaRPr lang="en-US" altLang="en-US" sz="1200" dirty="0">
              <a:solidFill>
                <a:srgbClr val="000000"/>
              </a:solidFill>
              <a:latin typeface="Gill Sans MT" panose="020B0502020104020203" pitchFamily="34" charset="0"/>
              <a:cs typeface="Gill Sans MT" panose="020B0502020104020203" pitchFamily="34" charset="0"/>
            </a:endParaRPr>
          </a:p>
          <a:p>
            <a:pPr marL="690087" lvl="1" indent="-344443" algn="l" defTabSz="690087">
              <a:spcBef>
                <a:spcPct val="20000"/>
              </a:spcBef>
              <a:spcAft>
                <a:spcPct val="0"/>
              </a:spcAft>
              <a:buFont typeface="Wingdings" panose="05000000000000000000" pitchFamily="2" charset="2"/>
              <a:buChar char="ü"/>
            </a:pPr>
            <a:r>
              <a:rPr lang="en-US" altLang="en-US" sz="2200" dirty="0">
                <a:solidFill>
                  <a:srgbClr val="000000"/>
                </a:solidFill>
                <a:latin typeface="Gill Sans MT" panose="020B0502020104020203" pitchFamily="34" charset="0"/>
                <a:cs typeface="Gill Sans MT" panose="020B0502020104020203" pitchFamily="34" charset="0"/>
              </a:rPr>
              <a:t>Stakeholders will review and finalize the list of tracer commodities at the stakeholders/supply chain mapping </a:t>
            </a:r>
            <a:r>
              <a:rPr lang="en-US" altLang="en-US" sz="2200" dirty="0" smtClean="0">
                <a:solidFill>
                  <a:srgbClr val="000000"/>
                </a:solidFill>
                <a:latin typeface="Gill Sans MT" panose="020B0502020104020203" pitchFamily="34" charset="0"/>
                <a:cs typeface="Gill Sans MT" panose="020B0502020104020203" pitchFamily="34" charset="0"/>
              </a:rPr>
              <a:t>workshop</a:t>
            </a:r>
            <a:endParaRPr lang="en-US" altLang="en-US" sz="2200" dirty="0">
              <a:solidFill>
                <a:srgbClr val="000000"/>
              </a:solidFill>
              <a:latin typeface="Gill Sans MT" panose="020B0502020104020203" pitchFamily="34" charset="0"/>
              <a:cs typeface="Gill Sans MT" panose="020B0502020104020203" pitchFamily="34" charset="0"/>
            </a:endParaRPr>
          </a:p>
          <a:p>
            <a:pPr marL="690087" lvl="1" indent="-344443" algn="l" defTabSz="690087">
              <a:spcBef>
                <a:spcPct val="20000"/>
              </a:spcBef>
              <a:spcAft>
                <a:spcPct val="0"/>
              </a:spcAft>
              <a:buFont typeface="Wingdings" panose="05000000000000000000" pitchFamily="2" charset="2"/>
              <a:buChar char="ü"/>
            </a:pPr>
            <a:endParaRPr lang="en-US" altLang="en-US" sz="1200" dirty="0">
              <a:solidFill>
                <a:srgbClr val="000000"/>
              </a:solidFill>
              <a:latin typeface="Gill Sans MT" panose="020B0502020104020203" pitchFamily="34" charset="0"/>
              <a:cs typeface="Gill Sans MT" panose="020B0502020104020203" pitchFamily="34" charset="0"/>
            </a:endParaRPr>
          </a:p>
          <a:p>
            <a:pPr marL="690087" lvl="1" indent="-344443" algn="l" defTabSz="690087">
              <a:spcBef>
                <a:spcPct val="20000"/>
              </a:spcBef>
              <a:spcAft>
                <a:spcPct val="0"/>
              </a:spcAft>
              <a:buFont typeface="Wingdings" panose="05000000000000000000" pitchFamily="2" charset="2"/>
              <a:buChar char="ü"/>
            </a:pPr>
            <a:r>
              <a:rPr lang="en-US" altLang="en-US" sz="2200" dirty="0">
                <a:solidFill>
                  <a:srgbClr val="000000"/>
                </a:solidFill>
                <a:latin typeface="Gill Sans MT" panose="020B0502020104020203" pitchFamily="34" charset="0"/>
                <a:cs typeface="Gill Sans MT" panose="020B0502020104020203" pitchFamily="34" charset="0"/>
              </a:rPr>
              <a:t>Important to also include stakeholders and products from "vertical" (i.e., separate) supply chains that might store commodities in different locations if these vertical supply chains are included in the scope of the </a:t>
            </a:r>
            <a:r>
              <a:rPr lang="en-US" altLang="en-US" sz="2200" dirty="0" smtClean="0">
                <a:solidFill>
                  <a:srgbClr val="000000"/>
                </a:solidFill>
                <a:latin typeface="Gill Sans MT" panose="020B0502020104020203" pitchFamily="34" charset="0"/>
                <a:cs typeface="Gill Sans MT" panose="020B0502020104020203" pitchFamily="34" charset="0"/>
              </a:rPr>
              <a:t>assessment</a:t>
            </a:r>
            <a:endParaRPr lang="en-US" altLang="en-US" sz="2200" dirty="0">
              <a:solidFill>
                <a:srgbClr val="000000"/>
              </a:solidFill>
              <a:latin typeface="Gill Sans MT" panose="020B0502020104020203" pitchFamily="34" charset="0"/>
              <a:cs typeface="Gill Sans MT" panose="020B0502020104020203" pitchFamily="34" charset="0"/>
            </a:endParaRPr>
          </a:p>
          <a:p>
            <a:pPr marL="690087" lvl="1" indent="-344443" algn="l" defTabSz="690087">
              <a:spcBef>
                <a:spcPct val="20000"/>
              </a:spcBef>
              <a:spcAft>
                <a:spcPct val="0"/>
              </a:spcAft>
              <a:buFont typeface="Wingdings" panose="05000000000000000000" pitchFamily="2" charset="2"/>
              <a:buChar char="ü"/>
            </a:pPr>
            <a:endParaRPr lang="en-US" altLang="en-US" sz="1200" dirty="0">
              <a:solidFill>
                <a:srgbClr val="000000"/>
              </a:solidFill>
              <a:latin typeface="Gill Sans MT" panose="020B0502020104020203" pitchFamily="34" charset="0"/>
              <a:cs typeface="Gill Sans MT" panose="020B0502020104020203" pitchFamily="34" charset="0"/>
            </a:endParaRPr>
          </a:p>
          <a:p>
            <a:pPr marL="690087" lvl="1" indent="-344443" algn="l" defTabSz="690087">
              <a:spcBef>
                <a:spcPct val="20000"/>
              </a:spcBef>
              <a:spcAft>
                <a:spcPct val="0"/>
              </a:spcAft>
              <a:buFont typeface="Wingdings" panose="05000000000000000000" pitchFamily="2" charset="2"/>
              <a:buChar char="ü"/>
            </a:pPr>
            <a:r>
              <a:rPr lang="en-US" sz="2200" dirty="0">
                <a:solidFill>
                  <a:schemeClr val="tx1"/>
                </a:solidFill>
              </a:rPr>
              <a:t>Tracer commodities should have been available in country for the previous 12 months (i.e. not a newly introduced commodity)</a:t>
            </a:r>
            <a:endParaRPr lang="en-US" altLang="en-US" sz="2200" dirty="0">
              <a:solidFill>
                <a:schemeClr val="tx1"/>
              </a:solidFill>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3017522483"/>
      </p:ext>
    </p:extLst>
  </p:cSld>
  <p:clrMapOvr>
    <a:masterClrMapping/>
  </p:clrMapOvr>
  <p:timing>
    <p:tnLst>
      <p:par>
        <p:cTn id="1" dur="indefinite" restart="never" nodeType="tmRoot"/>
      </p:par>
    </p:tnLst>
  </p:timing>
</p:sld>
</file>

<file path=ppt/theme/theme1.xml><?xml version="1.0" encoding="utf-8"?>
<a:theme xmlns:a="http://schemas.openxmlformats.org/drawingml/2006/main" name="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6">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6454BE6D-DAEE-4DEC-8505-606097D4CDB7}">
  <we:reference id="f12c312d-282a-4734-8843-05915fdfef0b" version="3.10.0.6" store="EXCatalog" storeType="EXCatalog"/>
  <we:alternateReferences>
    <we:reference id="WA104178141" version="3.10.0.6" store="en-US"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0F92DA97-7C74-45A0-B215-A8D177C43C56}"/>
</file>

<file path=customXml/itemProps2.xml><?xml version="1.0" encoding="utf-8"?>
<ds:datastoreItem xmlns:ds="http://schemas.openxmlformats.org/officeDocument/2006/customXml" ds:itemID="{95C1CE72-E833-465E-98D0-95D68F97DF3E}"/>
</file>

<file path=customXml/itemProps3.xml><?xml version="1.0" encoding="utf-8"?>
<ds:datastoreItem xmlns:ds="http://schemas.openxmlformats.org/officeDocument/2006/customXml" ds:itemID="{A226B253-C7A5-469E-85FC-A5492622082D}"/>
</file>

<file path=customXml/itemProps4.xml><?xml version="1.0" encoding="utf-8"?>
<ds:datastoreItem xmlns:ds="http://schemas.openxmlformats.org/officeDocument/2006/customXml" ds:itemID="{DAA5E354-4988-4356-B694-7B4AC94D9CA0}"/>
</file>

<file path=docProps/app.xml><?xml version="1.0" encoding="utf-8"?>
<Properties xmlns="http://schemas.openxmlformats.org/officeDocument/2006/extended-properties" xmlns:vt="http://schemas.openxmlformats.org/officeDocument/2006/docPropsVTypes">
  <Template/>
  <TotalTime>4876</TotalTime>
  <Words>1665</Words>
  <Application>Microsoft Office PowerPoint</Application>
  <PresentationFormat>Custom</PresentationFormat>
  <Paragraphs>131</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16.9-Template_12.7.2016</vt:lpstr>
      <vt:lpstr>PowerPoint Presentation</vt:lpstr>
      <vt:lpstr>Scoping and Customizing</vt:lpstr>
      <vt:lpstr>Scoping an Assessment</vt:lpstr>
      <vt:lpstr>Scoping Variables</vt:lpstr>
      <vt:lpstr>Timing for Scoping Decisions</vt:lpstr>
      <vt:lpstr>Scoping Impact on Implementation- Definition of sampling approach and sample size</vt:lpstr>
      <vt:lpstr>Scoping Impact on Implementation- Number of data collectors</vt:lpstr>
      <vt:lpstr>Scoping Impact on Implementation- Training and Tool/Material Updates</vt:lpstr>
      <vt:lpstr>Scoping Impact on Implementation- Appropriateness of tracer commodity list--I</vt:lpstr>
      <vt:lpstr>Scoping Impact on Implementation- Appropriateness of tracer commodity list--II</vt:lpstr>
      <vt:lpstr>Scoping Impact on Implementation- Time to adapt Survey CTO code</vt:lpstr>
      <vt:lpstr>Customizing Data Collection Tool (Master Questionnaire)</vt:lpstr>
      <vt:lpstr>Customizing Data Collection Tool (Master Questionnaire)</vt:lpstr>
    </vt:vector>
  </TitlesOfParts>
  <Company>USAID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COVER OPTION TITLE GOES HERE CAN  RUN THREE LINES</dc:title>
  <dc:creator>USAID</dc:creator>
  <cp:lastModifiedBy>Hershey, Christine (GH/HIDN/MAL)</cp:lastModifiedBy>
  <cp:revision>177</cp:revision>
  <cp:lastPrinted>2019-11-07T13:18:47Z</cp:lastPrinted>
  <dcterms:created xsi:type="dcterms:W3CDTF">2017-03-16T17:43:27Z</dcterms:created>
  <dcterms:modified xsi:type="dcterms:W3CDTF">2019-11-13T21:00:03Z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