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2.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4.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Layouts/slideLayout32.xml" ContentType="application/vnd.openxmlformats-officedocument.presentationml.slideLayout+xml"/>
  <Override PartName="/ppt/slideLayouts/slideLayout31.xml" ContentType="application/vnd.openxmlformats-officedocument.presentationml.slideLayout+xml"/>
  <Override PartName="/ppt/slideLayouts/slideLayout3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commentAuthors.xml" ContentType="application/vnd.openxmlformats-officedocument.presentationml.commentAuthor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ppt/webextensions/webextension1.xml" ContentType="application/vnd.ms-office.webextension+xml"/>
  <Override PartName="/ppt/webextensions/taskpanes.xml" ContentType="application/vnd.ms-office.webextensiontaskpan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389" r:id="rId2"/>
    <p:sldId id="402" r:id="rId3"/>
    <p:sldId id="390" r:id="rId4"/>
    <p:sldId id="391" r:id="rId5"/>
    <p:sldId id="393" r:id="rId6"/>
    <p:sldId id="394" r:id="rId7"/>
    <p:sldId id="397" r:id="rId8"/>
    <p:sldId id="399" r:id="rId9"/>
    <p:sldId id="400" r:id="rId10"/>
    <p:sldId id="401" r:id="rId11"/>
  </p:sldIdLst>
  <p:sldSz cx="9144000" cy="51847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33">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3" name="Teresa Jamieson" initials="TJ [42]" lastIdx="1" clrIdx="42"/>
  <p:cmAuthor id="1" name="Teresa Jamieson" initials="TJ" lastIdx="19" clrIdx="0"/>
  <p:cmAuthor id="44" name="Brian Agbiriogu" initials="BA" lastIdx="32" clrIdx="43">
    <p:extLst/>
  </p:cmAuthor>
  <p:cmAuthor id="2" name="Teresa Jamieson" initials="TJ [2]" lastIdx="1" clrIdx="1"/>
  <p:cmAuthor id="3" name="Teresa Jamieson" initials="TJ [3]" lastIdx="1" clrIdx="2"/>
  <p:cmAuthor id="4" name="Teresa Jamieson" initials="TJ [4]" lastIdx="1" clrIdx="3"/>
  <p:cmAuthor id="5" name="Teresa Jamieson" initials="TJ [5]" lastIdx="1" clrIdx="4"/>
  <p:cmAuthor id="6" name="Teresa Jamieson" initials="TJ [8]" lastIdx="1" clrIdx="5"/>
  <p:cmAuthor id="7" name="Teresa Jamieson" initials="TJ [6]" lastIdx="1" clrIdx="6"/>
  <p:cmAuthor id="8" name="Teresa Jamieson" initials="TJ [7]" lastIdx="1" clrIdx="7"/>
  <p:cmAuthor id="9" name="Teresa Jamieson" initials="TJ [9]" lastIdx="1" clrIdx="8"/>
  <p:cmAuthor id="10" name="Teresa Jamieson" initials="TJ [10]" lastIdx="1" clrIdx="9"/>
  <p:cmAuthor id="11" name="Teresa Jamieson" initials="TJ [11]" lastIdx="1" clrIdx="10"/>
  <p:cmAuthor id="12" name="Teresa Jamieson" initials="TJ [12]" lastIdx="1" clrIdx="11"/>
  <p:cmAuthor id="13" name="Teresa Jamieson" initials="TJ [13]" lastIdx="1" clrIdx="12"/>
  <p:cmAuthor id="14" name="Teresa Jamieson" initials="TJ [14]" lastIdx="1" clrIdx="13"/>
  <p:cmAuthor id="15" name="Teresa Jamieson" initials="TJ [15]" lastIdx="1" clrIdx="14"/>
  <p:cmAuthor id="16" name="Teresa Jamieson" initials="TJ [16]" lastIdx="1" clrIdx="15"/>
  <p:cmAuthor id="17" name="Teresa Jamieson" initials="TJ [17]" lastIdx="1" clrIdx="16"/>
  <p:cmAuthor id="18" name="Teresa Jamieson" initials="TJ [18]" lastIdx="1" clrIdx="17"/>
  <p:cmAuthor id="19" name="Teresa Jamieson" initials="TJ [19]" lastIdx="1" clrIdx="18"/>
  <p:cmAuthor id="20" name="Teresa Jamieson" initials="TJ [20]" lastIdx="1" clrIdx="19"/>
  <p:cmAuthor id="21" name="Teresa Jamieson" initials="TJ [21]" lastIdx="1" clrIdx="20"/>
  <p:cmAuthor id="22" name="Teresa Jamieson" initials="TJ [22]" lastIdx="1" clrIdx="21"/>
  <p:cmAuthor id="23" name="Teresa Jamieson" initials="TJ [23]" lastIdx="1" clrIdx="22"/>
  <p:cmAuthor id="24" name="Teresa Jamieson" initials="TJ [24]" lastIdx="1" clrIdx="23"/>
  <p:cmAuthor id="25" name="Teresa Jamieson" initials="TJ [25]" lastIdx="1" clrIdx="24"/>
  <p:cmAuthor id="26" name="Teresa Jamieson" initials="TJ [26]" lastIdx="1" clrIdx="25"/>
  <p:cmAuthor id="27" name="Teresa Jamieson" initials="TJ [27]" lastIdx="1" clrIdx="26"/>
  <p:cmAuthor id="28" name="Teresa Jamieson" initials="TJ [28]" lastIdx="1" clrIdx="27"/>
  <p:cmAuthor id="29" name="Teresa Jamieson" initials="TJ [29]" lastIdx="1" clrIdx="28"/>
  <p:cmAuthor id="30" name="Teresa Jamieson" initials="TJ [30]" lastIdx="1" clrIdx="29"/>
  <p:cmAuthor id="31" name="Teresa Jamieson" initials="TJ [31]" lastIdx="1" clrIdx="30"/>
  <p:cmAuthor id="32" name="Teresa Jamieson" initials="TJ [35]" lastIdx="1" clrIdx="31"/>
  <p:cmAuthor id="33" name="Teresa Jamieson" initials="TJ [36]" lastIdx="1" clrIdx="32"/>
  <p:cmAuthor id="34" name="Teresa Jamieson" initials="TJ [33]" lastIdx="1" clrIdx="33"/>
  <p:cmAuthor id="35" name="Teresa Jamieson" initials="TJ [34]" lastIdx="1" clrIdx="34"/>
  <p:cmAuthor id="36" name="Teresa Jamieson" initials="TJ [32]" lastIdx="1" clrIdx="35"/>
  <p:cmAuthor id="37" name="Teresa Jamieson" initials="TJ [43]" lastIdx="1" clrIdx="36"/>
  <p:cmAuthor id="38" name="Teresa Jamieson" initials="TJ [37]" lastIdx="1" clrIdx="37"/>
  <p:cmAuthor id="39" name="Teresa Jamieson" initials="TJ [38]" lastIdx="1" clrIdx="38"/>
  <p:cmAuthor id="40" name="Teresa Jamieson" initials="TJ [40]" lastIdx="1" clrIdx="39"/>
  <p:cmAuthor id="41" name="Teresa Jamieson" initials="TJ [41]" lastIdx="1" clrIdx="40"/>
  <p:cmAuthor id="42" name="Ben Johns" initials="BJ" lastIdx="14" clrIdx="4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A0C2F"/>
    <a:srgbClr val="0067B9"/>
    <a:srgbClr val="E7E7E5"/>
    <a:srgbClr val="CFCDC9"/>
    <a:srgbClr val="FFFFFF"/>
    <a:srgbClr val="6C6463"/>
    <a:srgbClr val="651D32"/>
    <a:srgbClr val="002F6C"/>
    <a:srgbClr val="A7C6E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01" autoAdjust="0"/>
    <p:restoredTop sz="88403" autoAdjust="0"/>
  </p:normalViewPr>
  <p:slideViewPr>
    <p:cSldViewPr snapToGrid="0" snapToObjects="1">
      <p:cViewPr>
        <p:scale>
          <a:sx n="140" d="100"/>
          <a:sy n="140" d="100"/>
        </p:scale>
        <p:origin x="-768" y="-144"/>
      </p:cViewPr>
      <p:guideLst>
        <p:guide orient="horz" pos="1633"/>
        <p:guide pos="2880"/>
      </p:guideLst>
    </p:cSldViewPr>
  </p:slideViewPr>
  <p:notesTextViewPr>
    <p:cViewPr>
      <p:scale>
        <a:sx n="100" d="100"/>
        <a:sy n="100" d="100"/>
      </p:scale>
      <p:origin x="0" y="0"/>
    </p:cViewPr>
  </p:notesTextViewPr>
  <p:sorterViewPr>
    <p:cViewPr>
      <p:scale>
        <a:sx n="66" d="100"/>
        <a:sy n="66" d="100"/>
      </p:scale>
      <p:origin x="0" y="-368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 Id="rId22" Type="http://schemas.openxmlformats.org/officeDocument/2006/relationships/customXml" Target="../customXml/item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64D9E48-5E7F-D24C-87D5-695B18367D24}" type="datetimeFigureOut">
              <a:rPr lang="en-US" smtClean="0"/>
              <a:t>11/7/2019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6CB10C2-C6DD-5A4A-BF1B-B012B8BA4284}" type="slidenum">
              <a:rPr lang="en-US" smtClean="0"/>
              <a:t>‹#›</a:t>
            </a:fld>
            <a:endParaRPr lang="en-US"/>
          </a:p>
        </p:txBody>
      </p:sp>
    </p:spTree>
    <p:extLst>
      <p:ext uri="{BB962C8B-B14F-4D97-AF65-F5344CB8AC3E}">
        <p14:creationId xmlns:p14="http://schemas.microsoft.com/office/powerpoint/2010/main" val="3097975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6357CE-B3EB-1B4A-84E5-C1E2DF427ABD}" type="datetimeFigureOut">
              <a:rPr lang="en-US" smtClean="0"/>
              <a:t>11/7/2019</a:t>
            </a:fld>
            <a:endParaRPr lang="en-US"/>
          </a:p>
        </p:txBody>
      </p:sp>
      <p:sp>
        <p:nvSpPr>
          <p:cNvPr id="4" name="Slide Image Placeholder 3"/>
          <p:cNvSpPr>
            <a:spLocks noGrp="1" noRot="1" noChangeAspect="1"/>
          </p:cNvSpPr>
          <p:nvPr>
            <p:ph type="sldImg" idx="2"/>
          </p:nvPr>
        </p:nvSpPr>
        <p:spPr>
          <a:xfrm>
            <a:off x="404813" y="685800"/>
            <a:ext cx="604837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4A558B-E4E9-A94A-B9C1-029E46A76ABA}" type="slidenum">
              <a:rPr lang="en-US" smtClean="0"/>
              <a:t>‹#›</a:t>
            </a:fld>
            <a:endParaRPr lang="en-US"/>
          </a:p>
        </p:txBody>
      </p:sp>
    </p:spTree>
    <p:extLst>
      <p:ext uri="{BB962C8B-B14F-4D97-AF65-F5344CB8AC3E}">
        <p14:creationId xmlns:p14="http://schemas.microsoft.com/office/powerpoint/2010/main" val="306893798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a:extLst>
              <a:ext uri="{FF2B5EF4-FFF2-40B4-BE49-F238E27FC236}">
                <a16:creationId xmlns:a16="http://schemas.microsoft.com/office/drawing/2014/main" xmlns="" id="{B7BD126E-16DD-41C6-854E-A5384216F1C5}"/>
              </a:ext>
            </a:extLst>
          </p:cNvPr>
          <p:cNvSpPr>
            <a:spLocks noGrp="1" noRot="1" noChangeAspect="1" noChangeArrowheads="1" noTextEdit="1"/>
          </p:cNvSpPr>
          <p:nvPr>
            <p:ph type="sldImg"/>
          </p:nvPr>
        </p:nvSpPr>
        <p:spPr>
          <a:ln/>
        </p:spPr>
      </p:sp>
      <p:sp>
        <p:nvSpPr>
          <p:cNvPr id="130051" name="Notes Placeholder 2">
            <a:extLst>
              <a:ext uri="{FF2B5EF4-FFF2-40B4-BE49-F238E27FC236}">
                <a16:creationId xmlns:a16="http://schemas.microsoft.com/office/drawing/2014/main" xmlns="" id="{49FF6CD0-8C51-4925-8C5C-D66F9DC6649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a:p>
        </p:txBody>
      </p:sp>
      <p:sp>
        <p:nvSpPr>
          <p:cNvPr id="130052" name="Slide Number Placeholder 3">
            <a:extLst>
              <a:ext uri="{FF2B5EF4-FFF2-40B4-BE49-F238E27FC236}">
                <a16:creationId xmlns:a16="http://schemas.microsoft.com/office/drawing/2014/main" xmlns="" id="{07308854-E1EE-45B4-9CAB-A9391E165669}"/>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51676D5B-6048-4D2A-8EDE-FA27EB520E1F}" type="slidenum">
              <a:rPr lang="en-US" altLang="en-US" sz="1200">
                <a:latin typeface="Times" charset="0"/>
              </a:rPr>
              <a:pPr>
                <a:defRPr/>
              </a:pPr>
              <a:t>1</a:t>
            </a:fld>
            <a:endParaRPr lang="en-US" altLang="en-US" sz="1200">
              <a:latin typeface="Times" charset="0"/>
            </a:endParaRPr>
          </a:p>
        </p:txBody>
      </p:sp>
    </p:spTree>
    <p:extLst>
      <p:ext uri="{BB962C8B-B14F-4D97-AF65-F5344CB8AC3E}">
        <p14:creationId xmlns:p14="http://schemas.microsoft.com/office/powerpoint/2010/main" val="8968833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a:extLst>
              <a:ext uri="{FF2B5EF4-FFF2-40B4-BE49-F238E27FC236}">
                <a16:creationId xmlns:a16="http://schemas.microsoft.com/office/drawing/2014/main" xmlns="" id="{0F97FF5D-90D3-4204-B206-200B34B31D45}"/>
              </a:ext>
            </a:extLst>
          </p:cNvPr>
          <p:cNvSpPr>
            <a:spLocks noGrp="1" noRot="1" noChangeAspect="1" noChangeArrowheads="1" noTextEdit="1"/>
          </p:cNvSpPr>
          <p:nvPr>
            <p:ph type="sldImg"/>
          </p:nvPr>
        </p:nvSpPr>
        <p:spPr>
          <a:ln/>
        </p:spPr>
      </p:sp>
      <p:sp>
        <p:nvSpPr>
          <p:cNvPr id="140291" name="Notes Placeholder 2">
            <a:extLst>
              <a:ext uri="{FF2B5EF4-FFF2-40B4-BE49-F238E27FC236}">
                <a16:creationId xmlns:a16="http://schemas.microsoft.com/office/drawing/2014/main" xmlns="" id="{46D03070-5911-443E-854A-89EE8CF4B3E6}"/>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During the active 2-4 weeks</a:t>
            </a:r>
            <a:r>
              <a:rPr lang="en-US" altLang="en-US" baseline="0" dirty="0" smtClean="0"/>
              <a:t> of data collection there are three main teams conducting the data collection: the central and field data collection teams and the data management team that oversees all data review and troubleshoots the </a:t>
            </a:r>
            <a:r>
              <a:rPr lang="en-US" altLang="en-US" baseline="0" dirty="0" err="1" smtClean="0"/>
              <a:t>SurveyCTO</a:t>
            </a:r>
            <a:r>
              <a:rPr lang="en-US" altLang="en-US" baseline="0" dirty="0" smtClean="0"/>
              <a:t> form and reviews the data coming in. The Project lead will also remain </a:t>
            </a:r>
            <a:r>
              <a:rPr lang="en-US" altLang="en-US" baseline="0" dirty="0" smtClean="0"/>
              <a:t>at the central level </a:t>
            </a:r>
            <a:r>
              <a:rPr lang="en-US" altLang="en-US" baseline="0" dirty="0" smtClean="0"/>
              <a:t>assisting with the central data collection and troubleshooting overarching problems. The Project Lead will also prepare the debriefs.</a:t>
            </a:r>
            <a:endParaRPr lang="en-US" altLang="en-US" dirty="0"/>
          </a:p>
        </p:txBody>
      </p:sp>
      <p:sp>
        <p:nvSpPr>
          <p:cNvPr id="140292" name="Slide Number Placeholder 3">
            <a:extLst>
              <a:ext uri="{FF2B5EF4-FFF2-40B4-BE49-F238E27FC236}">
                <a16:creationId xmlns:a16="http://schemas.microsoft.com/office/drawing/2014/main" xmlns="" id="{9353B379-400A-4E7D-AF44-F56C36A126F8}"/>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7368577E-6DD8-4A79-BA3D-BF450637C7BF}" type="slidenum">
              <a:rPr lang="en-US" altLang="en-US" sz="1200">
                <a:latin typeface="Times" charset="0"/>
              </a:rPr>
              <a:pPr>
                <a:defRPr/>
              </a:pPr>
              <a:t>10</a:t>
            </a:fld>
            <a:endParaRPr lang="en-US" altLang="en-US" sz="1200">
              <a:latin typeface="Times" charset="0"/>
            </a:endParaRPr>
          </a:p>
        </p:txBody>
      </p:sp>
    </p:spTree>
    <p:extLst>
      <p:ext uri="{BB962C8B-B14F-4D97-AF65-F5344CB8AC3E}">
        <p14:creationId xmlns:p14="http://schemas.microsoft.com/office/powerpoint/2010/main" val="33074851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2</a:t>
            </a:fld>
            <a:endParaRPr lang="en-US"/>
          </a:p>
        </p:txBody>
      </p:sp>
    </p:spTree>
    <p:extLst>
      <p:ext uri="{BB962C8B-B14F-4D97-AF65-F5344CB8AC3E}">
        <p14:creationId xmlns:p14="http://schemas.microsoft.com/office/powerpoint/2010/main" val="1610084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a:extLst>
              <a:ext uri="{FF2B5EF4-FFF2-40B4-BE49-F238E27FC236}">
                <a16:creationId xmlns:a16="http://schemas.microsoft.com/office/drawing/2014/main" xmlns="" id="{69ED8050-2BC1-4B35-A0A1-FC977B249D3B}"/>
              </a:ext>
            </a:extLst>
          </p:cNvPr>
          <p:cNvSpPr>
            <a:spLocks noGrp="1" noRot="1" noChangeAspect="1" noChangeArrowheads="1" noTextEdit="1"/>
          </p:cNvSpPr>
          <p:nvPr>
            <p:ph type="sldImg"/>
          </p:nvPr>
        </p:nvSpPr>
        <p:spPr>
          <a:ln/>
        </p:spPr>
      </p:sp>
      <p:sp>
        <p:nvSpPr>
          <p:cNvPr id="132099" name="Notes Placeholder 2">
            <a:extLst>
              <a:ext uri="{FF2B5EF4-FFF2-40B4-BE49-F238E27FC236}">
                <a16:creationId xmlns:a16="http://schemas.microsoft.com/office/drawing/2014/main" xmlns="" id="{D8F779C4-ECD5-44C2-B834-C01AE44DCDED}"/>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Objective: Have a more detailed picture of the data collection phase, &amp; importance of advance planning</a:t>
            </a:r>
          </a:p>
          <a:p>
            <a:endParaRPr lang="en-US" altLang="en-US" dirty="0"/>
          </a:p>
          <a:p>
            <a:r>
              <a:rPr lang="en-US" altLang="en-US" dirty="0"/>
              <a:t>More detail on data collection period</a:t>
            </a:r>
          </a:p>
          <a:p>
            <a:r>
              <a:rPr lang="en-US" altLang="en-US" dirty="0"/>
              <a:t>Important milestones</a:t>
            </a:r>
          </a:p>
          <a:p>
            <a:endParaRPr lang="en-US" altLang="en-US" dirty="0"/>
          </a:p>
          <a:p>
            <a:r>
              <a:rPr lang="en-US" altLang="en-US" dirty="0" smtClean="0"/>
              <a:t>Objective</a:t>
            </a:r>
            <a:r>
              <a:rPr lang="en-US" altLang="en-US" dirty="0"/>
              <a:t>:  Be able to recruit appropriate date collectors in a timely way </a:t>
            </a:r>
          </a:p>
          <a:p>
            <a:r>
              <a:rPr lang="en-US" altLang="en-US" dirty="0"/>
              <a:t>recruiting policy, compensation, restrictions, etc.</a:t>
            </a:r>
          </a:p>
          <a:p>
            <a:r>
              <a:rPr lang="en-US" altLang="en-US" dirty="0" smtClean="0"/>
              <a:t>Setup operations structure</a:t>
            </a:r>
          </a:p>
          <a:p>
            <a:r>
              <a:rPr lang="en-US" altLang="en-US" dirty="0" smtClean="0"/>
              <a:t>Setup </a:t>
            </a:r>
            <a:r>
              <a:rPr lang="en-US" altLang="en-US" dirty="0"/>
              <a:t>practice site</a:t>
            </a:r>
          </a:p>
        </p:txBody>
      </p:sp>
      <p:sp>
        <p:nvSpPr>
          <p:cNvPr id="132100" name="Slide Number Placeholder 3">
            <a:extLst>
              <a:ext uri="{FF2B5EF4-FFF2-40B4-BE49-F238E27FC236}">
                <a16:creationId xmlns:a16="http://schemas.microsoft.com/office/drawing/2014/main" xmlns="" id="{12FCA6C9-6272-4F47-87D2-082F94D0AF8E}"/>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42E1DD45-7C0E-4AF4-AC11-BFEFA425A9B8}" type="slidenum">
              <a:rPr lang="en-US" altLang="en-US" sz="1200">
                <a:latin typeface="Times" charset="0"/>
              </a:rPr>
              <a:pPr>
                <a:defRPr/>
              </a:pPr>
              <a:t>3</a:t>
            </a:fld>
            <a:endParaRPr lang="en-US" altLang="en-US" sz="1200">
              <a:latin typeface="Times" charset="0"/>
            </a:endParaRPr>
          </a:p>
        </p:txBody>
      </p:sp>
    </p:spTree>
    <p:extLst>
      <p:ext uri="{BB962C8B-B14F-4D97-AF65-F5344CB8AC3E}">
        <p14:creationId xmlns:p14="http://schemas.microsoft.com/office/powerpoint/2010/main" val="10246135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a:extLst>
              <a:ext uri="{FF2B5EF4-FFF2-40B4-BE49-F238E27FC236}">
                <a16:creationId xmlns:a16="http://schemas.microsoft.com/office/drawing/2014/main" xmlns="" id="{AA82711B-F3E4-4812-8FAC-A852661848B1}"/>
              </a:ext>
            </a:extLst>
          </p:cNvPr>
          <p:cNvSpPr>
            <a:spLocks noGrp="1" noRot="1" noChangeAspect="1" noChangeArrowheads="1" noTextEdit="1"/>
          </p:cNvSpPr>
          <p:nvPr>
            <p:ph type="sldImg"/>
          </p:nvPr>
        </p:nvSpPr>
        <p:spPr>
          <a:ln/>
        </p:spPr>
      </p:sp>
      <p:sp>
        <p:nvSpPr>
          <p:cNvPr id="134147" name="Notes Placeholder 2">
            <a:extLst>
              <a:ext uri="{FF2B5EF4-FFF2-40B4-BE49-F238E27FC236}">
                <a16:creationId xmlns:a16="http://schemas.microsoft.com/office/drawing/2014/main" xmlns="" id="{29CFB050-5498-48D2-9FC5-44456FEEEAD2}"/>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You will recall this slide from earlier. Although the data collection preparation is </a:t>
            </a:r>
            <a:r>
              <a:rPr lang="en-US" altLang="en-US" dirty="0" smtClean="0"/>
              <a:t>shown </a:t>
            </a:r>
            <a:r>
              <a:rPr lang="en-US" altLang="en-US" dirty="0" smtClean="0"/>
              <a:t>here corresponding to the month before actual</a:t>
            </a:r>
            <a:r>
              <a:rPr lang="en-US" altLang="en-US" baseline="0" dirty="0" smtClean="0"/>
              <a:t> field work, some of the activities will take place throughout the planning stage as well.</a:t>
            </a:r>
            <a:endParaRPr lang="en-US" altLang="en-US" dirty="0"/>
          </a:p>
        </p:txBody>
      </p:sp>
      <p:sp>
        <p:nvSpPr>
          <p:cNvPr id="134148" name="Slide Number Placeholder 3">
            <a:extLst>
              <a:ext uri="{FF2B5EF4-FFF2-40B4-BE49-F238E27FC236}">
                <a16:creationId xmlns:a16="http://schemas.microsoft.com/office/drawing/2014/main" xmlns="" id="{E244E288-8ED1-4E97-919C-B519116FBA45}"/>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CBA342BD-C612-48A2-B2A6-7CA8D349F563}" type="slidenum">
              <a:rPr lang="en-US" altLang="en-US" sz="1200">
                <a:latin typeface="Times" charset="0"/>
              </a:rPr>
              <a:pPr>
                <a:defRPr/>
              </a:pPr>
              <a:t>4</a:t>
            </a:fld>
            <a:endParaRPr lang="en-US" altLang="en-US" sz="1200">
              <a:latin typeface="Times" charset="0"/>
            </a:endParaRPr>
          </a:p>
        </p:txBody>
      </p:sp>
    </p:spTree>
    <p:extLst>
      <p:ext uri="{BB962C8B-B14F-4D97-AF65-F5344CB8AC3E}">
        <p14:creationId xmlns:p14="http://schemas.microsoft.com/office/powerpoint/2010/main" val="461702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a:extLst>
              <a:ext uri="{FF2B5EF4-FFF2-40B4-BE49-F238E27FC236}">
                <a16:creationId xmlns:a16="http://schemas.microsoft.com/office/drawing/2014/main" xmlns="" id="{8125F417-36D6-4818-958C-E20DD9F0A6D8}"/>
              </a:ext>
            </a:extLst>
          </p:cNvPr>
          <p:cNvSpPr>
            <a:spLocks noGrp="1" noRot="1" noChangeAspect="1" noChangeArrowheads="1" noTextEdit="1"/>
          </p:cNvSpPr>
          <p:nvPr>
            <p:ph type="sldImg"/>
          </p:nvPr>
        </p:nvSpPr>
        <p:spPr>
          <a:ln/>
        </p:spPr>
      </p:sp>
      <p:sp>
        <p:nvSpPr>
          <p:cNvPr id="138243" name="Notes Placeholder 2">
            <a:extLst>
              <a:ext uri="{FF2B5EF4-FFF2-40B4-BE49-F238E27FC236}">
                <a16:creationId xmlns:a16="http://schemas.microsoft.com/office/drawing/2014/main" xmlns="" id="{E71EAB9D-3DAD-4863-8F96-FC4A4B774E77}"/>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r>
              <a:rPr lang="en-US" altLang="en-US" dirty="0" smtClean="0">
                <a:latin typeface="Times" charset="0"/>
              </a:rPr>
              <a:t>Week 13 and 14 activities are part</a:t>
            </a:r>
            <a:r>
              <a:rPr lang="en-US" altLang="en-US" baseline="0" dirty="0" smtClean="0">
                <a:latin typeface="Times" charset="0"/>
              </a:rPr>
              <a:t> of the data collection stage, before that is the data collection preparation stage.</a:t>
            </a:r>
            <a:endParaRPr lang="en-US" altLang="en-US" dirty="0">
              <a:latin typeface="Times" charset="0"/>
            </a:endParaRPr>
          </a:p>
        </p:txBody>
      </p:sp>
      <p:sp>
        <p:nvSpPr>
          <p:cNvPr id="138244" name="Slide Number Placeholder 3">
            <a:extLst>
              <a:ext uri="{FF2B5EF4-FFF2-40B4-BE49-F238E27FC236}">
                <a16:creationId xmlns:a16="http://schemas.microsoft.com/office/drawing/2014/main" xmlns="" id="{CD68640D-67DD-43F2-AA46-7F3C91719FFE}"/>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23558B21-8557-45BA-AF00-4C0FE2714BA9}" type="slidenum">
              <a:rPr lang="en-US" altLang="en-US" sz="1200">
                <a:latin typeface="Times" charset="0"/>
              </a:rPr>
              <a:pPr>
                <a:defRPr/>
              </a:pPr>
              <a:t>5</a:t>
            </a:fld>
            <a:endParaRPr lang="en-US" altLang="en-US" sz="1200">
              <a:latin typeface="Times" charset="0"/>
            </a:endParaRPr>
          </a:p>
        </p:txBody>
      </p:sp>
    </p:spTree>
    <p:extLst>
      <p:ext uri="{BB962C8B-B14F-4D97-AF65-F5344CB8AC3E}">
        <p14:creationId xmlns:p14="http://schemas.microsoft.com/office/powerpoint/2010/main" val="37040342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a:extLst>
              <a:ext uri="{FF2B5EF4-FFF2-40B4-BE49-F238E27FC236}">
                <a16:creationId xmlns:a16="http://schemas.microsoft.com/office/drawing/2014/main" xmlns="" id="{0F97FF5D-90D3-4204-B206-200B34B31D45}"/>
              </a:ext>
            </a:extLst>
          </p:cNvPr>
          <p:cNvSpPr>
            <a:spLocks noGrp="1" noRot="1" noChangeAspect="1" noChangeArrowheads="1" noTextEdit="1"/>
          </p:cNvSpPr>
          <p:nvPr>
            <p:ph type="sldImg"/>
          </p:nvPr>
        </p:nvSpPr>
        <p:spPr>
          <a:ln/>
        </p:spPr>
      </p:sp>
      <p:sp>
        <p:nvSpPr>
          <p:cNvPr id="140291" name="Notes Placeholder 2">
            <a:extLst>
              <a:ext uri="{FF2B5EF4-FFF2-40B4-BE49-F238E27FC236}">
                <a16:creationId xmlns:a16="http://schemas.microsoft.com/office/drawing/2014/main" xmlns="" id="{46D03070-5911-443E-854A-89EE8CF4B3E6}"/>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You should know</a:t>
            </a:r>
            <a:r>
              <a:rPr lang="en-US" altLang="en-US" baseline="0" dirty="0" smtClean="0"/>
              <a:t> at what levels data collection is paper based and what levels are electronic. Try to get access to </a:t>
            </a:r>
            <a:r>
              <a:rPr lang="en-US" altLang="en-US" baseline="0" dirty="0" err="1" smtClean="0"/>
              <a:t>eLMIS</a:t>
            </a:r>
            <a:r>
              <a:rPr lang="en-US" altLang="en-US" baseline="0" dirty="0" smtClean="0"/>
              <a:t> data ahead of time to familiarize yourself with the structure. The two proposed times for the stakeholder workshop—depends on how much input you need for planning and if the steering committee is enough or if it needs to be the full set of stakeholders. This is often dependent on the different operating cultures of the country.</a:t>
            </a:r>
            <a:endParaRPr lang="en-US" altLang="en-US" dirty="0"/>
          </a:p>
        </p:txBody>
      </p:sp>
      <p:sp>
        <p:nvSpPr>
          <p:cNvPr id="140292" name="Slide Number Placeholder 3">
            <a:extLst>
              <a:ext uri="{FF2B5EF4-FFF2-40B4-BE49-F238E27FC236}">
                <a16:creationId xmlns:a16="http://schemas.microsoft.com/office/drawing/2014/main" xmlns="" id="{9353B379-400A-4E7D-AF44-F56C36A126F8}"/>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7368577E-6DD8-4A79-BA3D-BF450637C7BF}" type="slidenum">
              <a:rPr lang="en-US" altLang="en-US" sz="1200">
                <a:latin typeface="Times" charset="0"/>
              </a:rPr>
              <a:pPr>
                <a:defRPr/>
              </a:pPr>
              <a:t>6</a:t>
            </a:fld>
            <a:endParaRPr lang="en-US" altLang="en-US" sz="1200">
              <a:latin typeface="Times" charset="0"/>
            </a:endParaRPr>
          </a:p>
        </p:txBody>
      </p:sp>
    </p:spTree>
    <p:extLst>
      <p:ext uri="{BB962C8B-B14F-4D97-AF65-F5344CB8AC3E}">
        <p14:creationId xmlns:p14="http://schemas.microsoft.com/office/powerpoint/2010/main" val="33074851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a:extLst>
              <a:ext uri="{FF2B5EF4-FFF2-40B4-BE49-F238E27FC236}">
                <a16:creationId xmlns:a16="http://schemas.microsoft.com/office/drawing/2014/main" xmlns="" id="{0F97FF5D-90D3-4204-B206-200B34B31D45}"/>
              </a:ext>
            </a:extLst>
          </p:cNvPr>
          <p:cNvSpPr>
            <a:spLocks noGrp="1" noRot="1" noChangeAspect="1" noChangeArrowheads="1" noTextEdit="1"/>
          </p:cNvSpPr>
          <p:nvPr>
            <p:ph type="sldImg"/>
          </p:nvPr>
        </p:nvSpPr>
        <p:spPr>
          <a:ln/>
        </p:spPr>
      </p:sp>
      <p:sp>
        <p:nvSpPr>
          <p:cNvPr id="140291" name="Notes Placeholder 2">
            <a:extLst>
              <a:ext uri="{FF2B5EF4-FFF2-40B4-BE49-F238E27FC236}">
                <a16:creationId xmlns:a16="http://schemas.microsoft.com/office/drawing/2014/main" xmlns="" id="{46D03070-5911-443E-854A-89EE8CF4B3E6}"/>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The desk review should be done</a:t>
            </a:r>
            <a:r>
              <a:rPr lang="en-US" altLang="en-US" baseline="0" dirty="0" smtClean="0"/>
              <a:t> in advance. It should really start during the planning stage and not waiting for the data </a:t>
            </a:r>
            <a:r>
              <a:rPr lang="en-US" altLang="en-US" baseline="0" dirty="0" smtClean="0"/>
              <a:t>collection preparation </a:t>
            </a:r>
            <a:r>
              <a:rPr lang="en-US" altLang="en-US" baseline="0" dirty="0" smtClean="0"/>
              <a:t>stages. In addition to reviewing documents to familiarize yourself with the supply chain system in country, the team should also gain access and review the </a:t>
            </a:r>
            <a:r>
              <a:rPr lang="en-US" altLang="en-US" baseline="0" dirty="0" err="1" smtClean="0"/>
              <a:t>eLMIS</a:t>
            </a:r>
            <a:r>
              <a:rPr lang="en-US" altLang="en-US" baseline="0" dirty="0" smtClean="0"/>
              <a:t>/LMIS data. It will help the team understand what is and what is not in the system so that the requests for specific data items will be more informed.</a:t>
            </a:r>
            <a:endParaRPr lang="en-US" altLang="en-US" dirty="0"/>
          </a:p>
        </p:txBody>
      </p:sp>
      <p:sp>
        <p:nvSpPr>
          <p:cNvPr id="140292" name="Slide Number Placeholder 3">
            <a:extLst>
              <a:ext uri="{FF2B5EF4-FFF2-40B4-BE49-F238E27FC236}">
                <a16:creationId xmlns:a16="http://schemas.microsoft.com/office/drawing/2014/main" xmlns="" id="{9353B379-400A-4E7D-AF44-F56C36A126F8}"/>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7368577E-6DD8-4A79-BA3D-BF450637C7BF}" type="slidenum">
              <a:rPr lang="en-US" altLang="en-US" sz="1200">
                <a:latin typeface="Times" charset="0"/>
              </a:rPr>
              <a:pPr>
                <a:defRPr/>
              </a:pPr>
              <a:t>7</a:t>
            </a:fld>
            <a:endParaRPr lang="en-US" altLang="en-US" sz="1200">
              <a:latin typeface="Times" charset="0"/>
            </a:endParaRPr>
          </a:p>
        </p:txBody>
      </p:sp>
    </p:spTree>
    <p:extLst>
      <p:ext uri="{BB962C8B-B14F-4D97-AF65-F5344CB8AC3E}">
        <p14:creationId xmlns:p14="http://schemas.microsoft.com/office/powerpoint/2010/main" val="33074851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a:extLst>
              <a:ext uri="{FF2B5EF4-FFF2-40B4-BE49-F238E27FC236}">
                <a16:creationId xmlns:a16="http://schemas.microsoft.com/office/drawing/2014/main" xmlns="" id="{0F97FF5D-90D3-4204-B206-200B34B31D45}"/>
              </a:ext>
            </a:extLst>
          </p:cNvPr>
          <p:cNvSpPr>
            <a:spLocks noGrp="1" noRot="1" noChangeAspect="1" noChangeArrowheads="1" noTextEdit="1"/>
          </p:cNvSpPr>
          <p:nvPr>
            <p:ph type="sldImg"/>
          </p:nvPr>
        </p:nvSpPr>
        <p:spPr>
          <a:ln/>
        </p:spPr>
      </p:sp>
      <p:sp>
        <p:nvSpPr>
          <p:cNvPr id="140291" name="Notes Placeholder 2">
            <a:extLst>
              <a:ext uri="{FF2B5EF4-FFF2-40B4-BE49-F238E27FC236}">
                <a16:creationId xmlns:a16="http://schemas.microsoft.com/office/drawing/2014/main" xmlns="" id="{46D03070-5911-443E-854A-89EE8CF4B3E6}"/>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Including</a:t>
            </a:r>
            <a:r>
              <a:rPr lang="en-US" altLang="en-US" baseline="0" dirty="0" smtClean="0"/>
              <a:t> the supply chain mapping as part of the stakeholder workshop is a good way to get everyone involved in the </a:t>
            </a:r>
            <a:r>
              <a:rPr lang="en-US" altLang="en-US" baseline="0" dirty="0" smtClean="0"/>
              <a:t>assessment and ensure buy in. </a:t>
            </a:r>
            <a:r>
              <a:rPr lang="en-US" altLang="en-US" baseline="0" dirty="0" smtClean="0"/>
              <a:t>However, keep in mind that the number of parallel supply chains, levels of the system, etc. need to be decided ahead of time because that determines, the scope, sampling, </a:t>
            </a:r>
            <a:r>
              <a:rPr lang="en-US" altLang="en-US" baseline="0" dirty="0" smtClean="0"/>
              <a:t>timing, and </a:t>
            </a:r>
            <a:r>
              <a:rPr lang="en-US" altLang="en-US" baseline="0" dirty="0" smtClean="0"/>
              <a:t>budget. Only minor changes should be made at this stage. If you feel there will be a lot of debate this </a:t>
            </a:r>
            <a:r>
              <a:rPr lang="en-US" altLang="en-US" baseline="0" dirty="0" smtClean="0"/>
              <a:t>needs </a:t>
            </a:r>
            <a:r>
              <a:rPr lang="en-US" altLang="en-US" baseline="0" dirty="0" smtClean="0"/>
              <a:t>to happen far in advance of the field work. The problem is usually people want too many tracer commodities. Go into the stakeholder meeting with a proposed list (slightly longer than you want) and ask participants to help narrow this down. This needs to be resolved soon after the workshop in order to program </a:t>
            </a:r>
            <a:r>
              <a:rPr lang="en-US" altLang="en-US" baseline="0" dirty="0" err="1" smtClean="0"/>
              <a:t>SurveyCTO</a:t>
            </a:r>
            <a:r>
              <a:rPr lang="en-US" altLang="en-US" baseline="0" dirty="0" smtClean="0"/>
              <a:t> and print hard copies. Again if you feel this will be contentious it </a:t>
            </a:r>
            <a:r>
              <a:rPr lang="en-US" altLang="en-US" baseline="0" dirty="0" smtClean="0"/>
              <a:t>may </a:t>
            </a:r>
            <a:r>
              <a:rPr lang="en-US" altLang="en-US" baseline="0" dirty="0" smtClean="0"/>
              <a:t>need to be handled in a separate meeting in advance of the field work.</a:t>
            </a:r>
            <a:endParaRPr lang="en-US" altLang="en-US" dirty="0"/>
          </a:p>
        </p:txBody>
      </p:sp>
      <p:sp>
        <p:nvSpPr>
          <p:cNvPr id="140292" name="Slide Number Placeholder 3">
            <a:extLst>
              <a:ext uri="{FF2B5EF4-FFF2-40B4-BE49-F238E27FC236}">
                <a16:creationId xmlns:a16="http://schemas.microsoft.com/office/drawing/2014/main" xmlns="" id="{9353B379-400A-4E7D-AF44-F56C36A126F8}"/>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7368577E-6DD8-4A79-BA3D-BF450637C7BF}" type="slidenum">
              <a:rPr lang="en-US" altLang="en-US" sz="1200">
                <a:latin typeface="Times" charset="0"/>
              </a:rPr>
              <a:pPr>
                <a:defRPr/>
              </a:pPr>
              <a:t>8</a:t>
            </a:fld>
            <a:endParaRPr lang="en-US" altLang="en-US" sz="1200">
              <a:latin typeface="Times" charset="0"/>
            </a:endParaRPr>
          </a:p>
        </p:txBody>
      </p:sp>
    </p:spTree>
    <p:extLst>
      <p:ext uri="{BB962C8B-B14F-4D97-AF65-F5344CB8AC3E}">
        <p14:creationId xmlns:p14="http://schemas.microsoft.com/office/powerpoint/2010/main" val="33074851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Slide Image Placeholder 1">
            <a:extLst>
              <a:ext uri="{FF2B5EF4-FFF2-40B4-BE49-F238E27FC236}">
                <a16:creationId xmlns:a16="http://schemas.microsoft.com/office/drawing/2014/main" xmlns="" id="{0F97FF5D-90D3-4204-B206-200B34B31D45}"/>
              </a:ext>
            </a:extLst>
          </p:cNvPr>
          <p:cNvSpPr>
            <a:spLocks noGrp="1" noRot="1" noChangeAspect="1" noChangeArrowheads="1" noTextEdit="1"/>
          </p:cNvSpPr>
          <p:nvPr>
            <p:ph type="sldImg"/>
          </p:nvPr>
        </p:nvSpPr>
        <p:spPr>
          <a:ln/>
        </p:spPr>
      </p:sp>
      <p:sp>
        <p:nvSpPr>
          <p:cNvPr id="140291" name="Notes Placeholder 2">
            <a:extLst>
              <a:ext uri="{FF2B5EF4-FFF2-40B4-BE49-F238E27FC236}">
                <a16:creationId xmlns:a16="http://schemas.microsoft.com/office/drawing/2014/main" xmlns="" id="{46D03070-5911-443E-854A-89EE8CF4B3E6}"/>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Advance planning is key for the central level</a:t>
            </a:r>
            <a:r>
              <a:rPr lang="en-US" altLang="en-US" baseline="0" dirty="0" smtClean="0"/>
              <a:t> data collection! </a:t>
            </a:r>
            <a:r>
              <a:rPr lang="en-US" altLang="en-US" baseline="0" dirty="0" smtClean="0"/>
              <a:t>Often times </a:t>
            </a:r>
            <a:r>
              <a:rPr lang="en-US" altLang="en-US" baseline="0" dirty="0" smtClean="0"/>
              <a:t>you will need to go back for a follow up meeting if you cannot meet with everyone. Trying to follow up after the implementers have left the country is nearly impossible. Start at the beginning of the data collection period to allow time for this. If the central team finished early they can join a field team or start preparing debriefs, etc.</a:t>
            </a:r>
            <a:endParaRPr lang="en-US" altLang="en-US" dirty="0"/>
          </a:p>
        </p:txBody>
      </p:sp>
      <p:sp>
        <p:nvSpPr>
          <p:cNvPr id="140292" name="Slide Number Placeholder 3">
            <a:extLst>
              <a:ext uri="{FF2B5EF4-FFF2-40B4-BE49-F238E27FC236}">
                <a16:creationId xmlns:a16="http://schemas.microsoft.com/office/drawing/2014/main" xmlns="" id="{9353B379-400A-4E7D-AF44-F56C36A126F8}"/>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7368577E-6DD8-4A79-BA3D-BF450637C7BF}" type="slidenum">
              <a:rPr lang="en-US" altLang="en-US" sz="1200">
                <a:latin typeface="Times" charset="0"/>
              </a:rPr>
              <a:pPr>
                <a:defRPr/>
              </a:pPr>
              <a:t>9</a:t>
            </a:fld>
            <a:endParaRPr lang="en-US" altLang="en-US" sz="1200">
              <a:latin typeface="Times" charset="0"/>
            </a:endParaRPr>
          </a:p>
        </p:txBody>
      </p:sp>
    </p:spTree>
    <p:extLst>
      <p:ext uri="{BB962C8B-B14F-4D97-AF65-F5344CB8AC3E}">
        <p14:creationId xmlns:p14="http://schemas.microsoft.com/office/powerpoint/2010/main" val="33074851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52400" y="153988"/>
            <a:ext cx="8839199" cy="4876800"/>
          </a:xfrm>
          <a:prstGeom prst="rect">
            <a:avLst/>
          </a:prstGeom>
        </p:spPr>
      </p:pic>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10"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2" name="Title 1"/>
          <p:cNvSpPr>
            <a:spLocks noGrp="1"/>
          </p:cNvSpPr>
          <p:nvPr>
            <p:ph type="ctrTitle" hasCustomPrompt="1"/>
          </p:nvPr>
        </p:nvSpPr>
        <p:spPr>
          <a:xfrm>
            <a:off x="685800" y="1601787"/>
            <a:ext cx="3886200" cy="1209781"/>
          </a:xfrm>
          <a:effectLst>
            <a:outerShdw blurRad="254000" dir="2700000" algn="tl" rotWithShape="0">
              <a:srgbClr val="000000">
                <a:alpha val="20000"/>
              </a:srgbClr>
            </a:outerShdw>
          </a:effectLst>
        </p:spPr>
        <p:txBody>
          <a:bodyPr anchor="b" anchorCtr="0">
            <a:normAutofit/>
          </a:bodyPr>
          <a:lstStyle>
            <a:lvl1pPr>
              <a:defRPr sz="2400">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685800" y="3135206"/>
            <a:ext cx="3429000" cy="1209781"/>
          </a:xfrm>
          <a:effectLst>
            <a:outerShdw blurRad="254000" dir="5400000" algn="tl" rotWithShape="0">
              <a:srgbClr val="000000">
                <a:alpha val="40000"/>
              </a:srgbClr>
            </a:outerShdw>
          </a:effectLst>
        </p:spPr>
        <p:txBody>
          <a:bodyPr>
            <a:normAutofit/>
          </a:bodyPr>
          <a:lstStyle>
            <a:lvl1pPr marL="0" indent="0" algn="l">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746760" y="2973387"/>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7862312" y="1098609"/>
            <a:ext cx="2073910" cy="184666"/>
          </a:xfrm>
        </p:spPr>
        <p:txBody>
          <a:bodyPr>
            <a:spAutoFit/>
          </a:bodyPr>
          <a:lstStyle>
            <a:lvl1pPr marL="0" indent="0" algn="r">
              <a:buNone/>
              <a:defRPr sz="600" baseline="0">
                <a:solidFill>
                  <a:schemeClr val="bg1"/>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4768" y="569937"/>
            <a:ext cx="1369673" cy="410902"/>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883077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3987"/>
            <a:ext cx="4419600" cy="4876799"/>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442713"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188567"/>
            <a:ext cx="3885896" cy="83766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239252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2" name="Title Placeholder 1"/>
          <p:cNvSpPr>
            <a:spLocks noGrp="1"/>
          </p:cNvSpPr>
          <p:nvPr>
            <p:ph type="title"/>
          </p:nvPr>
        </p:nvSpPr>
        <p:spPr>
          <a:xfrm>
            <a:off x="686104" y="682922"/>
            <a:ext cx="7772400" cy="461665"/>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685800" y="1296987"/>
            <a:ext cx="7772400" cy="3200400"/>
          </a:xfrm>
          <a:prstGeom prst="rect">
            <a:avLst/>
          </a:prstGeom>
        </p:spPr>
        <p:txBody>
          <a:bodyPr vert="horz" lIns="91440" tIns="45720" rIns="91440" bIns="45720" rtlCol="0">
            <a:normAutofit/>
          </a:bodyPr>
          <a:lstStyle>
            <a:lvl1pPr marL="230188" marR="0" indent="-230188" algn="l" defTabSz="457200" rtl="0" eaLnBrk="1" fontAlgn="auto" latinLnBrk="0" hangingPunct="1">
              <a:lnSpc>
                <a:spcPct val="100000"/>
              </a:lnSpc>
              <a:spcBef>
                <a:spcPts val="0"/>
              </a:spcBef>
              <a:spcAft>
                <a:spcPts val="800"/>
              </a:spcAft>
              <a:buClrTx/>
              <a:buSzTx/>
              <a:buFont typeface="Arial"/>
              <a:buChar char="•"/>
              <a:tabLst/>
              <a:defRPr/>
            </a:lvl1pPr>
          </a:lstStyle>
          <a:p>
            <a:pPr marL="230188" marR="0" lvl="0"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684213" marR="0" lvl="1"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2207058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38096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296987"/>
            <a:ext cx="38103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9225650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25142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Content Placeholder 3"/>
          <p:cNvSpPr>
            <a:spLocks noGrp="1"/>
          </p:cNvSpPr>
          <p:nvPr>
            <p:ph sz="half" idx="13"/>
          </p:nvPr>
        </p:nvSpPr>
        <p:spPr>
          <a:xfrm>
            <a:off x="3314548"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3480107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2592387"/>
            <a:ext cx="8839200" cy="2440594"/>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296987"/>
            <a:ext cx="7772400" cy="11430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10"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ext Placeholder 4"/>
          <p:cNvSpPr>
            <a:spLocks noGrp="1"/>
          </p:cNvSpPr>
          <p:nvPr>
            <p:ph type="body" sz="quarter" idx="12" hasCustomPrompt="1"/>
          </p:nvPr>
        </p:nvSpPr>
        <p:spPr>
          <a:xfrm rot="16200000">
            <a:off x="7862313" y="3537008"/>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4508997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3988"/>
            <a:ext cx="4419600" cy="48768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1677987"/>
            <a:ext cx="3657600" cy="2819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7862312"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685800" y="678715"/>
            <a:ext cx="3657600" cy="830997"/>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4827033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3987"/>
            <a:ext cx="4419600" cy="4876799"/>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442713"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188567"/>
            <a:ext cx="3885896" cy="83766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1208314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52400" y="153987"/>
            <a:ext cx="8839201" cy="4876800"/>
          </a:xfrm>
          <a:prstGeom prst="rect">
            <a:avLst/>
          </a:prstGeom>
        </p:spPr>
      </p:pic>
      <p:sp>
        <p:nvSpPr>
          <p:cNvPr id="5" name="Text Placeholder 4"/>
          <p:cNvSpPr>
            <a:spLocks noGrp="1"/>
          </p:cNvSpPr>
          <p:nvPr>
            <p:ph type="body" sz="quarter" idx="12" hasCustomPrompt="1"/>
          </p:nvPr>
        </p:nvSpPr>
        <p:spPr>
          <a:xfrm rot="16200000">
            <a:off x="7862313"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8"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4768" y="4344987"/>
            <a:ext cx="1369673" cy="410902"/>
          </a:xfrm>
          <a:prstGeom prst="rect">
            <a:avLst/>
          </a:prstGeom>
          <a:effectLst/>
        </p:spPr>
      </p:pic>
      <p:sp>
        <p:nvSpPr>
          <p:cNvPr id="15" name="Subtitle 2"/>
          <p:cNvSpPr>
            <a:spLocks noGrp="1"/>
          </p:cNvSpPr>
          <p:nvPr>
            <p:ph type="subTitle" idx="1" hasCustomPrompt="1"/>
          </p:nvPr>
        </p:nvSpPr>
        <p:spPr>
          <a:xfrm>
            <a:off x="685800" y="3135206"/>
            <a:ext cx="3429000" cy="1209781"/>
          </a:xfrm>
          <a:effectLst>
            <a:outerShdw blurRad="254000" dir="5400000" algn="tl" rotWithShape="0">
              <a:srgbClr val="000000">
                <a:alpha val="40000"/>
              </a:srgbClr>
            </a:outerShdw>
          </a:effectLst>
        </p:spPr>
        <p:txBody>
          <a:bodyPr>
            <a:normAutofit/>
          </a:bodyPr>
          <a:lstStyle>
            <a:lvl1pPr marL="0" indent="0" algn="l">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746760" y="2973387"/>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18525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2" name="Title 1"/>
          <p:cNvSpPr>
            <a:spLocks noGrp="1"/>
          </p:cNvSpPr>
          <p:nvPr>
            <p:ph type="ctrTitle" hasCustomPrompt="1"/>
          </p:nvPr>
        </p:nvSpPr>
        <p:spPr>
          <a:xfrm>
            <a:off x="685800" y="1601787"/>
            <a:ext cx="3886200" cy="1209781"/>
          </a:xfrm>
          <a:effectLst/>
        </p:spPr>
        <p:txBody>
          <a:bodyPr anchor="b" anchorCtr="0">
            <a:normAutofit/>
          </a:bodyPr>
          <a:lstStyle>
            <a:lvl1pPr>
              <a:defRPr sz="2400">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685800" y="3135206"/>
            <a:ext cx="3429000" cy="1209781"/>
          </a:xfrm>
          <a:effectLst/>
        </p:spPr>
        <p:txBody>
          <a:bodyPr>
            <a:normAutofit/>
          </a:bodyPr>
          <a:lstStyle>
            <a:lvl1pPr marL="0" indent="0" algn="l">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746760" y="2973387"/>
            <a:ext cx="32004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4768" y="569937"/>
            <a:ext cx="1369673" cy="410902"/>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24066321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43000" y="534987"/>
            <a:ext cx="5486400" cy="461665"/>
          </a:xfrm>
        </p:spPr>
        <p:txBody>
          <a:bodyPr wrap="square" anchor="t" anchorCtr="0">
            <a:spAutoFit/>
          </a:bodyPr>
          <a:lstStyle>
            <a:lvl1pPr>
              <a:defRPr sz="2400">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152400" y="4844639"/>
            <a:ext cx="2133600" cy="186148"/>
          </a:xfrm>
        </p:spPr>
        <p:txBody>
          <a:bodyPr/>
          <a:lstStyle>
            <a:lvl1pPr>
              <a:defRPr>
                <a:solidFill>
                  <a:srgbClr val="FFFFFF"/>
                </a:solidFill>
              </a:defRPr>
            </a:lvl1pPr>
          </a:lstStyle>
          <a:p>
            <a:endParaRPr lang="en-US"/>
          </a:p>
        </p:txBody>
      </p:sp>
      <p:sp>
        <p:nvSpPr>
          <p:cNvPr id="4" name="Footer Placeholder 3"/>
          <p:cNvSpPr>
            <a:spLocks noGrp="1"/>
          </p:cNvSpPr>
          <p:nvPr>
            <p:ph type="ftr" sz="quarter" idx="11"/>
          </p:nvPr>
        </p:nvSpPr>
        <p:spPr>
          <a:xfrm>
            <a:off x="3124200" y="4844639"/>
            <a:ext cx="2895600" cy="186148"/>
          </a:xfrm>
        </p:spPr>
        <p:txBody>
          <a:bodyPr/>
          <a:lstStyle>
            <a:lvl1pPr>
              <a:defRPr>
                <a:solidFill>
                  <a:srgbClr val="FFFFFF"/>
                </a:solidFill>
              </a:defRPr>
            </a:lvl1pPr>
          </a:lstStyle>
          <a:p>
            <a:endParaRPr lang="en-US"/>
          </a:p>
        </p:txBody>
      </p:sp>
      <p:sp>
        <p:nvSpPr>
          <p:cNvPr id="5" name="Slide Number Placeholder 4"/>
          <p:cNvSpPr>
            <a:spLocks noGrp="1"/>
          </p:cNvSpPr>
          <p:nvPr>
            <p:ph type="sldNum" sz="quarter" idx="12"/>
          </p:nvPr>
        </p:nvSpPr>
        <p:spPr>
          <a:xfrm>
            <a:off x="6858000" y="4844639"/>
            <a:ext cx="2133600" cy="186148"/>
          </a:xfrm>
        </p:spPr>
        <p:txBody>
          <a:bodyPr/>
          <a:lstStyle>
            <a:lvl1pPr>
              <a:defRPr>
                <a:solidFill>
                  <a:srgbClr val="FFFFFF"/>
                </a:solidFill>
              </a:defRPr>
            </a:lvl1pPr>
          </a:lstStyle>
          <a:p>
            <a:fld id="{42782948-4DBE-204D-AB9E-B65E067054AE}" type="slidenum">
              <a:rPr lang="en-US" smtClean="0"/>
              <a:pPr/>
              <a:t>‹#›</a:t>
            </a:fld>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4768" y="4344987"/>
            <a:ext cx="1369673" cy="410902"/>
          </a:xfrm>
          <a:prstGeom prst="rect">
            <a:avLst/>
          </a:prstGeom>
          <a:effectLst/>
        </p:spPr>
      </p:pic>
      <p:cxnSp>
        <p:nvCxnSpPr>
          <p:cNvPr id="13" name="Straight Connector 12"/>
          <p:cNvCxnSpPr/>
          <p:nvPr userDrawn="1"/>
        </p:nvCxnSpPr>
        <p:spPr>
          <a:xfrm>
            <a:off x="746760" y="687387"/>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21465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2" name="Title 1"/>
          <p:cNvSpPr>
            <a:spLocks noGrp="1"/>
          </p:cNvSpPr>
          <p:nvPr>
            <p:ph type="ctrTitle" hasCustomPrompt="1"/>
          </p:nvPr>
        </p:nvSpPr>
        <p:spPr>
          <a:xfrm>
            <a:off x="685800" y="1601787"/>
            <a:ext cx="3886200" cy="1209781"/>
          </a:xfrm>
          <a:effectLst/>
        </p:spPr>
        <p:txBody>
          <a:bodyPr anchor="b" anchorCtr="0">
            <a:normAutofit/>
          </a:bodyPr>
          <a:lstStyle>
            <a:lvl1pPr>
              <a:defRPr sz="2400">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685800" y="3135206"/>
            <a:ext cx="3429000" cy="1209781"/>
          </a:xfrm>
          <a:effectLst/>
        </p:spPr>
        <p:txBody>
          <a:bodyPr>
            <a:normAutofit/>
          </a:bodyPr>
          <a:lstStyle>
            <a:lvl1pPr marL="0" indent="0" algn="l">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746760" y="2973387"/>
            <a:ext cx="32004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4768" y="569937"/>
            <a:ext cx="1369673" cy="410902"/>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2527712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2" name="Title Placeholder 1"/>
          <p:cNvSpPr>
            <a:spLocks noGrp="1"/>
          </p:cNvSpPr>
          <p:nvPr>
            <p:ph type="title"/>
          </p:nvPr>
        </p:nvSpPr>
        <p:spPr>
          <a:xfrm>
            <a:off x="686104" y="682922"/>
            <a:ext cx="7772400" cy="461665"/>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685800" y="1296987"/>
            <a:ext cx="7772400" cy="3200400"/>
          </a:xfrm>
          <a:prstGeom prst="rect">
            <a:avLst/>
          </a:prstGeom>
        </p:spPr>
        <p:txBody>
          <a:bodyPr vert="horz" lIns="91440" tIns="45720" rIns="91440" bIns="45720" rtlCol="0">
            <a:normAutofit/>
          </a:bodyPr>
          <a:lstStyle>
            <a:lvl1pPr marL="230188" marR="0" indent="-230188" algn="l" defTabSz="457200" rtl="0" eaLnBrk="1" fontAlgn="auto" latinLnBrk="0" hangingPunct="1">
              <a:lnSpc>
                <a:spcPct val="100000"/>
              </a:lnSpc>
              <a:spcBef>
                <a:spcPts val="0"/>
              </a:spcBef>
              <a:spcAft>
                <a:spcPts val="800"/>
              </a:spcAft>
              <a:buClrTx/>
              <a:buSzTx/>
              <a:buFont typeface="Arial"/>
              <a:buChar char="•"/>
              <a:tabLst/>
              <a:defRPr/>
            </a:lvl1pPr>
          </a:lstStyle>
          <a:p>
            <a:pPr marL="230188" marR="0" lvl="0"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684213" marR="0" lvl="1"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42543250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38096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296987"/>
            <a:ext cx="38103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1214077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25142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Content Placeholder 3"/>
          <p:cNvSpPr>
            <a:spLocks noGrp="1"/>
          </p:cNvSpPr>
          <p:nvPr>
            <p:ph sz="half" idx="13"/>
          </p:nvPr>
        </p:nvSpPr>
        <p:spPr>
          <a:xfrm>
            <a:off x="3314548"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5631923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2592387"/>
            <a:ext cx="8839200" cy="2440594"/>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296987"/>
            <a:ext cx="7772400" cy="11430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10"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ext Placeholder 4"/>
          <p:cNvSpPr>
            <a:spLocks noGrp="1"/>
          </p:cNvSpPr>
          <p:nvPr>
            <p:ph type="body" sz="quarter" idx="12" hasCustomPrompt="1"/>
          </p:nvPr>
        </p:nvSpPr>
        <p:spPr>
          <a:xfrm rot="16200000">
            <a:off x="7862313" y="3537008"/>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723587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3988"/>
            <a:ext cx="4419600" cy="48768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1677987"/>
            <a:ext cx="3657600" cy="2819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7862312"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685800" y="678715"/>
            <a:ext cx="3657600" cy="830997"/>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2053309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3987"/>
            <a:ext cx="4419600" cy="4876799"/>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442713"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188567"/>
            <a:ext cx="3885896" cy="83766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342274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2" name="Title Placeholder 1"/>
          <p:cNvSpPr>
            <a:spLocks noGrp="1"/>
          </p:cNvSpPr>
          <p:nvPr>
            <p:ph type="title"/>
          </p:nvPr>
        </p:nvSpPr>
        <p:spPr>
          <a:xfrm>
            <a:off x="686104" y="682922"/>
            <a:ext cx="7772400" cy="461665"/>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685800" y="1296987"/>
            <a:ext cx="7772400" cy="3200400"/>
          </a:xfrm>
          <a:prstGeom prst="rect">
            <a:avLst/>
          </a:prstGeom>
        </p:spPr>
        <p:txBody>
          <a:bodyPr vert="horz" lIns="91440" tIns="45720" rIns="91440" bIns="45720" rtlCol="0">
            <a:normAutofit/>
          </a:bodyPr>
          <a:lstStyle>
            <a:lvl1pPr marL="230188" marR="0" indent="-230188" algn="l" defTabSz="457200" rtl="0" eaLnBrk="1" fontAlgn="auto" latinLnBrk="0" hangingPunct="1">
              <a:lnSpc>
                <a:spcPct val="100000"/>
              </a:lnSpc>
              <a:spcBef>
                <a:spcPts val="0"/>
              </a:spcBef>
              <a:spcAft>
                <a:spcPts val="800"/>
              </a:spcAft>
              <a:buClrTx/>
              <a:buSzTx/>
              <a:buFont typeface="Arial"/>
              <a:buChar char="•"/>
              <a:tabLst/>
              <a:defRPr/>
            </a:lvl1pPr>
          </a:lstStyle>
          <a:p>
            <a:pPr marL="230188" marR="0" lvl="0"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684213" marR="0" lvl="1"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27062974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38096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296987"/>
            <a:ext cx="38103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948454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25142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Content Placeholder 3"/>
          <p:cNvSpPr>
            <a:spLocks noGrp="1"/>
          </p:cNvSpPr>
          <p:nvPr>
            <p:ph sz="half" idx="13"/>
          </p:nvPr>
        </p:nvSpPr>
        <p:spPr>
          <a:xfrm>
            <a:off x="3314548"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9560763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2592387"/>
            <a:ext cx="8839200" cy="2440594"/>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296987"/>
            <a:ext cx="7772400" cy="11430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10"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ext Placeholder 4"/>
          <p:cNvSpPr>
            <a:spLocks noGrp="1"/>
          </p:cNvSpPr>
          <p:nvPr>
            <p:ph type="body" sz="quarter" idx="12" hasCustomPrompt="1"/>
          </p:nvPr>
        </p:nvSpPr>
        <p:spPr>
          <a:xfrm rot="16200000">
            <a:off x="7862313" y="3537008"/>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875182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43000" y="534987"/>
            <a:ext cx="5486400" cy="461665"/>
          </a:xfrm>
        </p:spPr>
        <p:txBody>
          <a:bodyPr wrap="square" anchor="t" anchorCtr="0">
            <a:spAutoFit/>
          </a:bodyPr>
          <a:lstStyle>
            <a:lvl1pPr>
              <a:defRPr sz="2400">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152400" y="4844639"/>
            <a:ext cx="2133600" cy="186148"/>
          </a:xfrm>
        </p:spPr>
        <p:txBody>
          <a:bodyPr/>
          <a:lstStyle>
            <a:lvl1pPr>
              <a:defRPr>
                <a:solidFill>
                  <a:srgbClr val="FFFFFF"/>
                </a:solidFill>
              </a:defRPr>
            </a:lvl1pPr>
          </a:lstStyle>
          <a:p>
            <a:endParaRPr lang="en-US"/>
          </a:p>
        </p:txBody>
      </p:sp>
      <p:sp>
        <p:nvSpPr>
          <p:cNvPr id="4" name="Footer Placeholder 3"/>
          <p:cNvSpPr>
            <a:spLocks noGrp="1"/>
          </p:cNvSpPr>
          <p:nvPr>
            <p:ph type="ftr" sz="quarter" idx="11"/>
          </p:nvPr>
        </p:nvSpPr>
        <p:spPr>
          <a:xfrm>
            <a:off x="3124200" y="4844639"/>
            <a:ext cx="2895600" cy="186148"/>
          </a:xfrm>
        </p:spPr>
        <p:txBody>
          <a:bodyPr/>
          <a:lstStyle>
            <a:lvl1pPr>
              <a:defRPr>
                <a:solidFill>
                  <a:srgbClr val="FFFFFF"/>
                </a:solidFill>
              </a:defRPr>
            </a:lvl1pPr>
          </a:lstStyle>
          <a:p>
            <a:endParaRPr lang="en-US"/>
          </a:p>
        </p:txBody>
      </p:sp>
      <p:sp>
        <p:nvSpPr>
          <p:cNvPr id="5" name="Slide Number Placeholder 4"/>
          <p:cNvSpPr>
            <a:spLocks noGrp="1"/>
          </p:cNvSpPr>
          <p:nvPr>
            <p:ph type="sldNum" sz="quarter" idx="12"/>
          </p:nvPr>
        </p:nvSpPr>
        <p:spPr>
          <a:xfrm>
            <a:off x="6858000" y="4844639"/>
            <a:ext cx="2133600" cy="186148"/>
          </a:xfrm>
        </p:spPr>
        <p:txBody>
          <a:bodyPr/>
          <a:lstStyle>
            <a:lvl1pPr>
              <a:defRPr>
                <a:solidFill>
                  <a:srgbClr val="FFFFFF"/>
                </a:solidFill>
              </a:defRPr>
            </a:lvl1pPr>
          </a:lstStyle>
          <a:p>
            <a:fld id="{42782948-4DBE-204D-AB9E-B65E067054AE}" type="slidenum">
              <a:rPr lang="en-US" smtClean="0"/>
              <a:pPr/>
              <a:t>‹#›</a:t>
            </a:fld>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4768" y="4344987"/>
            <a:ext cx="1369673" cy="410902"/>
          </a:xfrm>
          <a:prstGeom prst="rect">
            <a:avLst/>
          </a:prstGeom>
          <a:effectLst/>
        </p:spPr>
      </p:pic>
      <p:cxnSp>
        <p:nvCxnSpPr>
          <p:cNvPr id="13" name="Straight Connector 12"/>
          <p:cNvCxnSpPr/>
          <p:nvPr userDrawn="1"/>
        </p:nvCxnSpPr>
        <p:spPr>
          <a:xfrm>
            <a:off x="746760" y="687387"/>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4963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3988"/>
            <a:ext cx="4419600" cy="48768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1677987"/>
            <a:ext cx="3657600" cy="2819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7862312"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685800" y="678715"/>
            <a:ext cx="3657600" cy="830997"/>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8268523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3987"/>
            <a:ext cx="4419600" cy="4876799"/>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442713"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188567"/>
            <a:ext cx="3885896" cy="83766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7282969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63252"/>
            <a:ext cx="7772400" cy="790345"/>
          </a:xfrm>
        </p:spPr>
        <p:txBody>
          <a:bodyPr/>
          <a:lstStyle>
            <a:lvl1pPr algn="ctr">
              <a:defRPr sz="4536"/>
            </a:lvl1pPr>
          </a:lstStyle>
          <a:p>
            <a:r>
              <a:rPr lang="en-US"/>
              <a:t>Click to edit Master title style</a:t>
            </a:r>
            <a:endParaRPr lang="en-US" dirty="0"/>
          </a:p>
        </p:txBody>
      </p:sp>
      <p:sp>
        <p:nvSpPr>
          <p:cNvPr id="3" name="Subtitle 2"/>
          <p:cNvSpPr>
            <a:spLocks noGrp="1"/>
          </p:cNvSpPr>
          <p:nvPr>
            <p:ph type="subTitle" idx="1"/>
          </p:nvPr>
        </p:nvSpPr>
        <p:spPr>
          <a:xfrm>
            <a:off x="1143000" y="2723207"/>
            <a:ext cx="6858000" cy="1251787"/>
          </a:xfrm>
        </p:spPr>
        <p:txBody>
          <a:bodyPr/>
          <a:lstStyle>
            <a:lvl1pPr marL="0" indent="0" algn="ctr">
              <a:buNone/>
              <a:defRPr sz="1814"/>
            </a:lvl1pPr>
            <a:lvl2pPr marL="345635" indent="0" algn="ctr">
              <a:buNone/>
              <a:defRPr sz="1512"/>
            </a:lvl2pPr>
            <a:lvl3pPr marL="691269" indent="0" algn="ctr">
              <a:buNone/>
              <a:defRPr sz="1361"/>
            </a:lvl3pPr>
            <a:lvl4pPr marL="1036904" indent="0" algn="ctr">
              <a:buNone/>
              <a:defRPr sz="1210"/>
            </a:lvl4pPr>
            <a:lvl5pPr marL="1382538" indent="0" algn="ctr">
              <a:buNone/>
              <a:defRPr sz="1210"/>
            </a:lvl5pPr>
            <a:lvl6pPr marL="1728173" indent="0" algn="ctr">
              <a:buNone/>
              <a:defRPr sz="1210"/>
            </a:lvl6pPr>
            <a:lvl7pPr marL="2073807" indent="0" algn="ctr">
              <a:buNone/>
              <a:defRPr sz="1210"/>
            </a:lvl7pPr>
            <a:lvl8pPr marL="2419442" indent="0" algn="ctr">
              <a:buNone/>
              <a:defRPr sz="1210"/>
            </a:lvl8pPr>
            <a:lvl9pPr marL="2765077" indent="0" algn="ctr">
              <a:buNone/>
              <a:defRPr sz="121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xmlns="" id="{8075974A-5553-4B27-B825-3E7107E8D77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xmlns=""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a:p>
        </p:txBody>
      </p:sp>
      <p:sp>
        <p:nvSpPr>
          <p:cNvPr id="6" name="Slide Number Placeholder 5">
            <a:extLst>
              <a:ext uri="{FF2B5EF4-FFF2-40B4-BE49-F238E27FC236}">
                <a16:creationId xmlns:a16="http://schemas.microsoft.com/office/drawing/2014/main" xmlns=""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a:p>
        </p:txBody>
      </p:sp>
    </p:spTree>
    <p:extLst>
      <p:ext uri="{BB962C8B-B14F-4D97-AF65-F5344CB8AC3E}">
        <p14:creationId xmlns:p14="http://schemas.microsoft.com/office/powerpoint/2010/main" val="2139213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2" name="Title Placeholder 1"/>
          <p:cNvSpPr>
            <a:spLocks noGrp="1"/>
          </p:cNvSpPr>
          <p:nvPr>
            <p:ph type="title"/>
          </p:nvPr>
        </p:nvSpPr>
        <p:spPr>
          <a:xfrm>
            <a:off x="686104" y="682922"/>
            <a:ext cx="7772400" cy="461665"/>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685800" y="1296987"/>
            <a:ext cx="7772400" cy="3200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116097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7772400"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986042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38096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296987"/>
            <a:ext cx="38103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782065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25142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Content Placeholder 3"/>
          <p:cNvSpPr>
            <a:spLocks noGrp="1"/>
          </p:cNvSpPr>
          <p:nvPr>
            <p:ph sz="half" idx="13"/>
          </p:nvPr>
        </p:nvSpPr>
        <p:spPr>
          <a:xfrm>
            <a:off x="3314548"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90966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2592387"/>
            <a:ext cx="8839200" cy="2440594"/>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296987"/>
            <a:ext cx="7772400" cy="11430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10"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ext Placeholder 4"/>
          <p:cNvSpPr>
            <a:spLocks noGrp="1"/>
          </p:cNvSpPr>
          <p:nvPr>
            <p:ph type="body" sz="quarter" idx="12" hasCustomPrompt="1"/>
          </p:nvPr>
        </p:nvSpPr>
        <p:spPr>
          <a:xfrm rot="16200000">
            <a:off x="7862313" y="3537008"/>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4701410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3988"/>
            <a:ext cx="4419600" cy="48768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1677987"/>
            <a:ext cx="3657600" cy="2819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7862312"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685800" y="678715"/>
            <a:ext cx="3657600" cy="830997"/>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560114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104" y="682922"/>
            <a:ext cx="7772400" cy="461665"/>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685800" y="1296987"/>
            <a:ext cx="7772400" cy="32004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152400" y="4864207"/>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5" name="Footer Placeholder 4"/>
          <p:cNvSpPr>
            <a:spLocks noGrp="1"/>
          </p:cNvSpPr>
          <p:nvPr>
            <p:ph type="ftr" sz="quarter" idx="3"/>
          </p:nvPr>
        </p:nvSpPr>
        <p:spPr>
          <a:xfrm>
            <a:off x="3124200" y="4864207"/>
            <a:ext cx="2895600" cy="186148"/>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endParaRPr lang="en-US"/>
          </a:p>
        </p:txBody>
      </p:sp>
      <p:sp>
        <p:nvSpPr>
          <p:cNvPr id="6" name="Slide Number Placeholder 5"/>
          <p:cNvSpPr>
            <a:spLocks noGrp="1"/>
          </p:cNvSpPr>
          <p:nvPr>
            <p:ph type="sldNum" sz="quarter" idx="4"/>
          </p:nvPr>
        </p:nvSpPr>
        <p:spPr>
          <a:xfrm>
            <a:off x="6858000" y="4864207"/>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4" name="Frame 13"/>
          <p:cNvSpPr/>
          <p:nvPr/>
        </p:nvSpPr>
        <p:spPr>
          <a:xfrm>
            <a:off x="0" y="0"/>
            <a:ext cx="9144000" cy="5189384"/>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solidFill>
                <a:srgbClr val="FFFFFF"/>
              </a:solidFill>
              <a:latin typeface="Gill Sans MT"/>
              <a:cs typeface="Gill Sans MT"/>
            </a:endParaRPr>
          </a:p>
        </p:txBody>
      </p:sp>
    </p:spTree>
    <p:extLst>
      <p:ext uri="{BB962C8B-B14F-4D97-AF65-F5344CB8AC3E}">
        <p14:creationId xmlns:p14="http://schemas.microsoft.com/office/powerpoint/2010/main" val="881333492"/>
      </p:ext>
    </p:extLst>
  </p:cSld>
  <p:clrMap bg1="lt1" tx1="dk1" bg2="lt2" tx2="dk2" accent1="accent1" accent2="accent2" accent3="accent3" accent4="accent4" accent5="accent5" accent6="accent6" hlink="hlink" folHlink="folHlink"/>
  <p:sldLayoutIdLst>
    <p:sldLayoutId id="2147483698" r:id="rId1"/>
    <p:sldLayoutId id="2147483674" r:id="rId2"/>
    <p:sldLayoutId id="2147483654" r:id="rId3"/>
    <p:sldLayoutId id="2147483708" r:id="rId4"/>
    <p:sldLayoutId id="2147483709" r:id="rId5"/>
    <p:sldLayoutId id="2147483758" r:id="rId6"/>
    <p:sldLayoutId id="2147483710" r:id="rId7"/>
    <p:sldLayoutId id="2147483711" r:id="rId8"/>
    <p:sldLayoutId id="2147483712" r:id="rId9"/>
    <p:sldLayoutId id="2147483714" r:id="rId10"/>
    <p:sldLayoutId id="2147483738" r:id="rId11"/>
    <p:sldLayoutId id="2147483739" r:id="rId12"/>
    <p:sldLayoutId id="2147483740" r:id="rId13"/>
    <p:sldLayoutId id="2147483741" r:id="rId14"/>
    <p:sldLayoutId id="2147483742" r:id="rId15"/>
    <p:sldLayoutId id="2147483743" r:id="rId16"/>
    <p:sldLayoutId id="2147483696" r:id="rId17"/>
    <p:sldLayoutId id="2147483744" r:id="rId18"/>
    <p:sldLayoutId id="2147483745" r:id="rId19"/>
    <p:sldLayoutId id="2147483746" r:id="rId20"/>
    <p:sldLayoutId id="2147483747" r:id="rId21"/>
    <p:sldLayoutId id="2147483748" r:id="rId22"/>
    <p:sldLayoutId id="2147483749" r:id="rId23"/>
    <p:sldLayoutId id="2147483750" r:id="rId24"/>
    <p:sldLayoutId id="2147483751" r:id="rId25"/>
    <p:sldLayoutId id="2147483752" r:id="rId26"/>
    <p:sldLayoutId id="2147483753" r:id="rId27"/>
    <p:sldLayoutId id="2147483754" r:id="rId28"/>
    <p:sldLayoutId id="2147483755" r:id="rId29"/>
    <p:sldLayoutId id="2147483756" r:id="rId30"/>
    <p:sldLayoutId id="2147483757" r:id="rId31"/>
    <p:sldLayoutId id="2147483759" r:id="rId32"/>
  </p:sldLayoutIdLst>
  <p:hf sldNum="0" hdr="0" ftr="0" dt="0"/>
  <p:txStyles>
    <p:titleStyle>
      <a:lvl1pPr algn="l" defTabSz="457200" rtl="0" eaLnBrk="1" latinLnBrk="0" hangingPunct="1">
        <a:spcBef>
          <a:spcPct val="0"/>
        </a:spcBef>
        <a:buNone/>
        <a:defRPr sz="2400" b="0" i="0" kern="1200">
          <a:solidFill>
            <a:srgbClr val="BA0C2F"/>
          </a:solidFill>
          <a:latin typeface="Gill Sans MT"/>
          <a:ea typeface="+mj-ea"/>
          <a:cs typeface="Gill Sans MT"/>
        </a:defRPr>
      </a:lvl1pPr>
    </p:titleStyle>
    <p:bodyStyle>
      <a:lvl1pPr marL="230188" indent="-230188" algn="l" defTabSz="457200" rtl="0" eaLnBrk="1" latinLnBrk="0" hangingPunct="1">
        <a:spcBef>
          <a:spcPts val="0"/>
        </a:spcBef>
        <a:spcAft>
          <a:spcPts val="800"/>
        </a:spcAft>
        <a:buFont typeface="Arial"/>
        <a:buChar char="•"/>
        <a:defRPr sz="1600" b="0" i="0" kern="1200">
          <a:solidFill>
            <a:srgbClr val="6C6463"/>
          </a:solidFill>
          <a:latin typeface="Gill Sans MT"/>
          <a:ea typeface="+mn-ea"/>
          <a:cs typeface="Gill Sans MT"/>
        </a:defRPr>
      </a:lvl1pPr>
      <a:lvl2pPr marL="684213" indent="-230188" algn="l" defTabSz="457200" rtl="0" eaLnBrk="1" latinLnBrk="0" hangingPunct="1">
        <a:spcBef>
          <a:spcPts val="0"/>
        </a:spcBef>
        <a:spcAft>
          <a:spcPts val="800"/>
        </a:spcAft>
        <a:buFont typeface="Arial"/>
        <a:buChar char="–"/>
        <a:defRPr sz="1600" b="0" i="0" kern="1200">
          <a:solidFill>
            <a:srgbClr val="6C6463"/>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A9E6D5DC-F93C-42F9-9420-7F9EDF613A66}"/>
              </a:ext>
            </a:extLst>
          </p:cNvPr>
          <p:cNvSpPr/>
          <p:nvPr/>
        </p:nvSpPr>
        <p:spPr>
          <a:xfrm>
            <a:off x="179615" y="158829"/>
            <a:ext cx="8784770" cy="4886738"/>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61" kern="0" dirty="0">
              <a:solidFill>
                <a:sysClr val="windowText" lastClr="000000"/>
              </a:solidFill>
            </a:endParaRPr>
          </a:p>
        </p:txBody>
      </p:sp>
      <p:cxnSp>
        <p:nvCxnSpPr>
          <p:cNvPr id="6" name="Straight Connector 5">
            <a:extLst>
              <a:ext uri="{FF2B5EF4-FFF2-40B4-BE49-F238E27FC236}">
                <a16:creationId xmlns:a16="http://schemas.microsoft.com/office/drawing/2014/main" xmlns="" id="{0AF808FF-1AA2-474A-B58A-31054BE909E7}"/>
              </a:ext>
            </a:extLst>
          </p:cNvPr>
          <p:cNvCxnSpPr/>
          <p:nvPr/>
        </p:nvCxnSpPr>
        <p:spPr>
          <a:xfrm>
            <a:off x="4599332" y="4548008"/>
            <a:ext cx="0" cy="45606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4AAAD357-0BFB-4878-B3C2-81D8FC7B3A1C}"/>
              </a:ext>
            </a:extLst>
          </p:cNvPr>
          <p:cNvSpPr>
            <a:spLocks noGrp="1"/>
          </p:cNvSpPr>
          <p:nvPr/>
        </p:nvSpPr>
        <p:spPr>
          <a:xfrm>
            <a:off x="1806787" y="1118566"/>
            <a:ext cx="6048904" cy="1589038"/>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lnSpc>
                <a:spcPct val="80000"/>
              </a:lnSpc>
            </a:pPr>
            <a:r>
              <a:rPr lang="en-US" altLang="en-US" sz="2419"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eaLnBrk="1" hangingPunct="1">
              <a:lnSpc>
                <a:spcPct val="80000"/>
              </a:lnSpc>
            </a:pPr>
            <a:r>
              <a:rPr lang="en-US" altLang="en-US" sz="2419"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a:t>
            </a:r>
            <a:r>
              <a:rPr lang="en-US" altLang="en-US" sz="2419" dirty="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rPr>
              <a:t>3:  </a:t>
            </a:r>
            <a:r>
              <a:rPr lang="en-US" altLang="en-US" sz="2419"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Data Collection Timeline</a:t>
            </a:r>
          </a:p>
          <a:p>
            <a:pPr eaLnBrk="1" hangingPunct="1">
              <a:lnSpc>
                <a:spcPct val="80000"/>
              </a:lnSpc>
            </a:pPr>
            <a:endParaRPr lang="en-US" altLang="en-US" sz="605"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pic>
        <p:nvPicPr>
          <p:cNvPr id="129031" name="Picture 3" descr="C:\Users\Mariana Rodrigues\AppData\Local\Microsoft\Windows\INetCacheContent.Word\Horizontal_RGB_294_White.png">
            <a:extLst>
              <a:ext uri="{FF2B5EF4-FFF2-40B4-BE49-F238E27FC236}">
                <a16:creationId xmlns:a16="http://schemas.microsoft.com/office/drawing/2014/main" xmlns="" id="{23F29AB2-E92C-4E68-A2A5-F8D84FAF4B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335" t="13753" r="7623" b="12534"/>
          <a:stretch>
            <a:fillRect/>
          </a:stretch>
        </p:blipFill>
        <p:spPr bwMode="auto">
          <a:xfrm>
            <a:off x="3283001" y="4598682"/>
            <a:ext cx="1260188" cy="427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xmlns="" id="{25DB1C03-EC78-4AA8-AD85-10F111C01BCD}"/>
              </a:ext>
            </a:extLst>
          </p:cNvPr>
          <p:cNvSpPr txBox="1"/>
          <p:nvPr/>
        </p:nvSpPr>
        <p:spPr>
          <a:xfrm>
            <a:off x="4580165" y="4570341"/>
            <a:ext cx="4470167" cy="464743"/>
          </a:xfrm>
          <a:prstGeom prst="rect">
            <a:avLst/>
          </a:prstGeom>
          <a:noFill/>
        </p:spPr>
        <p:txBody>
          <a:bodyPr wrap="square" rtlCol="0">
            <a:spAutoFit/>
          </a:bodyPr>
          <a:lstStyle/>
          <a:p>
            <a:r>
              <a:rPr lang="en-US" sz="1210" b="1" dirty="0">
                <a:solidFill>
                  <a:schemeClr val="bg1"/>
                </a:solidFill>
                <a:latin typeface="+mj-lt"/>
              </a:rPr>
              <a:t>USAID Global Health Supply Chain Program - Technical Assistance - National Supply Chain Assessment Task Order </a:t>
            </a:r>
          </a:p>
        </p:txBody>
      </p:sp>
    </p:spTree>
    <p:extLst>
      <p:ext uri="{BB962C8B-B14F-4D97-AF65-F5344CB8AC3E}">
        <p14:creationId xmlns:p14="http://schemas.microsoft.com/office/powerpoint/2010/main" val="21629289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xmlns="" id="{6C75AB1B-E01B-4AFC-82EC-8D1A65B85592}"/>
              </a:ext>
            </a:extLst>
          </p:cNvPr>
          <p:cNvSpPr>
            <a:spLocks noGrp="1"/>
          </p:cNvSpPr>
          <p:nvPr>
            <p:ph idx="1"/>
          </p:nvPr>
        </p:nvSpPr>
        <p:spPr>
          <a:xfrm>
            <a:off x="173544" y="596447"/>
            <a:ext cx="8895393" cy="4588328"/>
          </a:xfrm>
        </p:spPr>
        <p:txBody>
          <a:bodyPr>
            <a:normAutofit fontScale="92500" lnSpcReduction="10000"/>
          </a:bodyPr>
          <a:lstStyle/>
          <a:p>
            <a:pPr marL="687342" lvl="2" indent="-342900" defTabSz="690087">
              <a:spcAft>
                <a:spcPct val="0"/>
              </a:spcAft>
              <a:buFont typeface="Arial" panose="020B0604020202020204" pitchFamily="34" charset="0"/>
              <a:buChar char="•"/>
            </a:pPr>
            <a:r>
              <a:rPr lang="en-US" altLang="en-US" sz="2600" dirty="0" smtClean="0">
                <a:solidFill>
                  <a:schemeClr val="tx1"/>
                </a:solidFill>
                <a:latin typeface="Gill Sans MT" panose="020B0502020104020203" pitchFamily="34" charset="0"/>
                <a:cs typeface="Gill Sans MT" panose="020B0502020104020203" pitchFamily="34" charset="0"/>
              </a:rPr>
              <a:t>Data management team</a:t>
            </a:r>
          </a:p>
          <a:p>
            <a:pPr marL="685755" lvl="4" indent="0" defTabSz="690087">
              <a:spcAft>
                <a:spcPct val="0"/>
              </a:spcAft>
              <a:buNone/>
            </a:pPr>
            <a:r>
              <a:rPr lang="en-US" altLang="en-US" sz="2200" dirty="0">
                <a:solidFill>
                  <a:schemeClr val="tx1"/>
                </a:solidFill>
                <a:latin typeface="Gill Sans MT" panose="020B0502020104020203" pitchFamily="34" charset="0"/>
                <a:cs typeface="Gill Sans MT" panose="020B0502020104020203" pitchFamily="34" charset="0"/>
              </a:rPr>
              <a:t>	</a:t>
            </a:r>
            <a:r>
              <a:rPr lang="en-US" altLang="en-US" sz="2200" dirty="0" smtClean="0">
                <a:solidFill>
                  <a:schemeClr val="tx1"/>
                </a:solidFill>
                <a:latin typeface="Gill Sans MT" panose="020B0502020104020203" pitchFamily="34" charset="0"/>
                <a:cs typeface="Gill Sans MT" panose="020B0502020104020203" pitchFamily="34" charset="0"/>
              </a:rPr>
              <a:t>	-</a:t>
            </a:r>
            <a:r>
              <a:rPr lang="en-US" altLang="en-US" sz="2000" dirty="0" smtClean="0">
                <a:solidFill>
                  <a:schemeClr val="tx1"/>
                </a:solidFill>
                <a:latin typeface="Gill Sans MT" panose="020B0502020104020203" pitchFamily="34" charset="0"/>
                <a:cs typeface="Gill Sans MT" panose="020B0502020104020203" pitchFamily="34" charset="0"/>
              </a:rPr>
              <a:t>Located in the capital, led by data manager</a:t>
            </a:r>
          </a:p>
          <a:p>
            <a:pPr marL="685755" lvl="4" indent="0" defTabSz="690087">
              <a:spcAft>
                <a:spcPct val="0"/>
              </a:spcAft>
              <a:buNone/>
            </a:pPr>
            <a:r>
              <a:rPr lang="en-US" altLang="en-US" sz="2000" dirty="0">
                <a:solidFill>
                  <a:schemeClr val="tx1"/>
                </a:solidFill>
                <a:latin typeface="Gill Sans MT" panose="020B0502020104020203" pitchFamily="34" charset="0"/>
                <a:cs typeface="Gill Sans MT" panose="020B0502020104020203" pitchFamily="34" charset="0"/>
              </a:rPr>
              <a:t>	</a:t>
            </a:r>
            <a:r>
              <a:rPr lang="en-US" altLang="en-US" sz="2000" dirty="0" smtClean="0">
                <a:solidFill>
                  <a:schemeClr val="tx1"/>
                </a:solidFill>
                <a:latin typeface="Gill Sans MT" panose="020B0502020104020203" pitchFamily="34" charset="0"/>
                <a:cs typeface="Gill Sans MT" panose="020B0502020104020203" pitchFamily="34" charset="0"/>
              </a:rPr>
              <a:t>	-Respond to questions from the field</a:t>
            </a:r>
          </a:p>
          <a:p>
            <a:pPr marL="685755" lvl="4" indent="0" defTabSz="690087">
              <a:spcAft>
                <a:spcPct val="0"/>
              </a:spcAft>
              <a:buNone/>
            </a:pPr>
            <a:r>
              <a:rPr lang="en-US" altLang="en-US" sz="2000" dirty="0">
                <a:solidFill>
                  <a:schemeClr val="tx1"/>
                </a:solidFill>
                <a:latin typeface="Gill Sans MT" panose="020B0502020104020203" pitchFamily="34" charset="0"/>
                <a:cs typeface="Gill Sans MT" panose="020B0502020104020203" pitchFamily="34" charset="0"/>
              </a:rPr>
              <a:t>	</a:t>
            </a:r>
            <a:r>
              <a:rPr lang="en-US" altLang="en-US" sz="2000" dirty="0" smtClean="0">
                <a:solidFill>
                  <a:schemeClr val="tx1"/>
                </a:solidFill>
                <a:latin typeface="Gill Sans MT" panose="020B0502020104020203" pitchFamily="34" charset="0"/>
                <a:cs typeface="Gill Sans MT" panose="020B0502020104020203" pitchFamily="34" charset="0"/>
              </a:rPr>
              <a:t>	-Update </a:t>
            </a:r>
            <a:r>
              <a:rPr lang="en-US" altLang="en-US" sz="2000" dirty="0" err="1" smtClean="0">
                <a:solidFill>
                  <a:schemeClr val="tx1"/>
                </a:solidFill>
                <a:latin typeface="Gill Sans MT" panose="020B0502020104020203" pitchFamily="34" charset="0"/>
                <a:cs typeface="Gill Sans MT" panose="020B0502020104020203" pitchFamily="34" charset="0"/>
              </a:rPr>
              <a:t>SurveyCTO</a:t>
            </a:r>
            <a:r>
              <a:rPr lang="en-US" altLang="en-US" sz="2000" dirty="0" smtClean="0">
                <a:solidFill>
                  <a:schemeClr val="tx1"/>
                </a:solidFill>
                <a:latin typeface="Gill Sans MT" panose="020B0502020104020203" pitchFamily="34" charset="0"/>
                <a:cs typeface="Gill Sans MT" panose="020B0502020104020203" pitchFamily="34" charset="0"/>
              </a:rPr>
              <a:t> form if needed</a:t>
            </a:r>
          </a:p>
          <a:p>
            <a:pPr marL="685755" lvl="4" indent="0" defTabSz="690087">
              <a:spcAft>
                <a:spcPct val="0"/>
              </a:spcAft>
              <a:buNone/>
            </a:pPr>
            <a:r>
              <a:rPr lang="en-US" altLang="en-US" sz="2000" dirty="0">
                <a:solidFill>
                  <a:schemeClr val="tx1"/>
                </a:solidFill>
                <a:latin typeface="Gill Sans MT" panose="020B0502020104020203" pitchFamily="34" charset="0"/>
                <a:cs typeface="Gill Sans MT" panose="020B0502020104020203" pitchFamily="34" charset="0"/>
              </a:rPr>
              <a:t>	</a:t>
            </a:r>
            <a:r>
              <a:rPr lang="en-US" altLang="en-US" sz="2000" dirty="0" smtClean="0">
                <a:solidFill>
                  <a:schemeClr val="tx1"/>
                </a:solidFill>
                <a:latin typeface="Gill Sans MT" panose="020B0502020104020203" pitchFamily="34" charset="0"/>
                <a:cs typeface="Gill Sans MT" panose="020B0502020104020203" pitchFamily="34" charset="0"/>
              </a:rPr>
              <a:t>	-Review data coming in</a:t>
            </a:r>
          </a:p>
          <a:p>
            <a:pPr marL="687342" lvl="2" indent="-342900" defTabSz="690087">
              <a:spcAft>
                <a:spcPct val="0"/>
              </a:spcAft>
              <a:buFont typeface="Arial" panose="020B0604020202020204" pitchFamily="34" charset="0"/>
              <a:buChar char="•"/>
            </a:pPr>
            <a:r>
              <a:rPr lang="en-US" altLang="en-US" sz="2600" dirty="0" smtClean="0">
                <a:solidFill>
                  <a:schemeClr val="tx1"/>
                </a:solidFill>
                <a:latin typeface="Gill Sans MT" panose="020B0502020104020203" pitchFamily="34" charset="0"/>
                <a:cs typeface="Gill Sans MT" panose="020B0502020104020203" pitchFamily="34" charset="0"/>
              </a:rPr>
              <a:t>Central data collection team(s)</a:t>
            </a:r>
          </a:p>
          <a:p>
            <a:pPr marL="685755" lvl="4" indent="0" defTabSz="690087">
              <a:spcAft>
                <a:spcPct val="0"/>
              </a:spcAft>
              <a:buNone/>
            </a:pPr>
            <a:r>
              <a:rPr lang="en-US" altLang="en-US" sz="2200" dirty="0">
                <a:solidFill>
                  <a:schemeClr val="tx1"/>
                </a:solidFill>
                <a:latin typeface="Gill Sans MT" panose="020B0502020104020203" pitchFamily="34" charset="0"/>
                <a:cs typeface="Gill Sans MT" panose="020B0502020104020203" pitchFamily="34" charset="0"/>
              </a:rPr>
              <a:t>	</a:t>
            </a:r>
            <a:r>
              <a:rPr lang="en-US" altLang="en-US" sz="2200" dirty="0" smtClean="0">
                <a:solidFill>
                  <a:schemeClr val="tx1"/>
                </a:solidFill>
                <a:latin typeface="Gill Sans MT" panose="020B0502020104020203" pitchFamily="34" charset="0"/>
                <a:cs typeface="Gill Sans MT" panose="020B0502020104020203" pitchFamily="34" charset="0"/>
              </a:rPr>
              <a:t>	-</a:t>
            </a:r>
            <a:r>
              <a:rPr lang="en-US" altLang="en-US" sz="2000" dirty="0" smtClean="0">
                <a:solidFill>
                  <a:schemeClr val="tx1"/>
                </a:solidFill>
                <a:latin typeface="Gill Sans MT" panose="020B0502020104020203" pitchFamily="34" charset="0"/>
                <a:cs typeface="Gill Sans MT" panose="020B0502020104020203" pitchFamily="34" charset="0"/>
              </a:rPr>
              <a:t>Conduct central level CMM and KPI data collection, led by 				assessment manager</a:t>
            </a:r>
          </a:p>
          <a:p>
            <a:pPr marL="344442" lvl="2" indent="0" defTabSz="690087">
              <a:spcAft>
                <a:spcPct val="0"/>
              </a:spcAft>
              <a:buNone/>
            </a:pPr>
            <a:r>
              <a:rPr lang="en-US" altLang="en-US" sz="2000" dirty="0">
                <a:solidFill>
                  <a:schemeClr val="tx1"/>
                </a:solidFill>
                <a:latin typeface="Gill Sans MT" panose="020B0502020104020203" pitchFamily="34" charset="0"/>
                <a:cs typeface="Gill Sans MT" panose="020B0502020104020203" pitchFamily="34" charset="0"/>
              </a:rPr>
              <a:t>	</a:t>
            </a:r>
            <a:r>
              <a:rPr lang="en-US" altLang="en-US" sz="2000" dirty="0" smtClean="0">
                <a:solidFill>
                  <a:schemeClr val="tx1"/>
                </a:solidFill>
                <a:latin typeface="Gill Sans MT" panose="020B0502020104020203" pitchFamily="34" charset="0"/>
                <a:cs typeface="Gill Sans MT" panose="020B0502020104020203" pitchFamily="34" charset="0"/>
              </a:rPr>
              <a:t>	-MOH, regulatory authority, CMS (may be multiple warehouses)</a:t>
            </a:r>
          </a:p>
          <a:p>
            <a:pPr marL="687342" lvl="2" indent="-342900" defTabSz="690087">
              <a:spcAft>
                <a:spcPct val="0"/>
              </a:spcAft>
              <a:buFont typeface="Arial" panose="020B0604020202020204" pitchFamily="34" charset="0"/>
              <a:buChar char="•"/>
            </a:pPr>
            <a:r>
              <a:rPr lang="en-US" altLang="en-US" sz="2600" dirty="0" smtClean="0">
                <a:solidFill>
                  <a:schemeClr val="tx1"/>
                </a:solidFill>
                <a:latin typeface="Gill Sans MT" panose="020B0502020104020203" pitchFamily="34" charset="0"/>
                <a:cs typeface="Gill Sans MT" panose="020B0502020104020203" pitchFamily="34" charset="0"/>
              </a:rPr>
              <a:t>Facility data collection teams</a:t>
            </a:r>
          </a:p>
          <a:p>
            <a:pPr marL="836612" lvl="1" indent="0" defTabSz="690087">
              <a:spcBef>
                <a:spcPct val="20000"/>
              </a:spcBef>
              <a:spcAft>
                <a:spcPct val="0"/>
              </a:spcAft>
              <a:buNone/>
            </a:pPr>
            <a:r>
              <a:rPr lang="en-US" altLang="en-US" sz="1814" dirty="0" smtClean="0">
                <a:solidFill>
                  <a:schemeClr val="tx1"/>
                </a:solidFill>
                <a:latin typeface="Gill Sans MT" panose="020B0502020104020203" pitchFamily="34" charset="0"/>
                <a:cs typeface="Gill Sans MT" panose="020B0502020104020203" pitchFamily="34" charset="0"/>
              </a:rPr>
              <a:t>	-</a:t>
            </a:r>
            <a:r>
              <a:rPr lang="en-US" altLang="en-US" sz="2000" dirty="0" smtClean="0">
                <a:solidFill>
                  <a:schemeClr val="tx1"/>
                </a:solidFill>
                <a:latin typeface="Gill Sans MT" panose="020B0502020104020203" pitchFamily="34" charset="0"/>
                <a:cs typeface="Gill Sans MT" panose="020B0502020104020203" pitchFamily="34" charset="0"/>
              </a:rPr>
              <a:t>Courtesy calls to Provincial </a:t>
            </a:r>
            <a:r>
              <a:rPr lang="en-US" altLang="en-US" sz="2000" dirty="0" smtClean="0">
                <a:solidFill>
                  <a:schemeClr val="tx1"/>
                </a:solidFill>
                <a:latin typeface="Gill Sans MT" panose="020B0502020104020203" pitchFamily="34" charset="0"/>
                <a:cs typeface="Gill Sans MT" panose="020B0502020104020203" pitchFamily="34" charset="0"/>
              </a:rPr>
              <a:t>and/or </a:t>
            </a:r>
            <a:r>
              <a:rPr lang="en-US" altLang="en-US" sz="2000" dirty="0" smtClean="0">
                <a:solidFill>
                  <a:schemeClr val="tx1"/>
                </a:solidFill>
                <a:latin typeface="Gill Sans MT" panose="020B0502020104020203" pitchFamily="34" charset="0"/>
                <a:cs typeface="Gill Sans MT" panose="020B0502020104020203" pitchFamily="34" charset="0"/>
              </a:rPr>
              <a:t>District health office</a:t>
            </a:r>
          </a:p>
          <a:p>
            <a:pPr marL="836612" lvl="1" indent="0" defTabSz="690087">
              <a:spcBef>
                <a:spcPct val="20000"/>
              </a:spcBef>
              <a:spcAft>
                <a:spcPct val="0"/>
              </a:spcAft>
              <a:buNone/>
            </a:pPr>
            <a:r>
              <a:rPr lang="en-US" altLang="en-US" sz="2000" dirty="0">
                <a:solidFill>
                  <a:schemeClr val="tx1"/>
                </a:solidFill>
                <a:latin typeface="Gill Sans MT" panose="020B0502020104020203" pitchFamily="34" charset="0"/>
                <a:cs typeface="Gill Sans MT" panose="020B0502020104020203" pitchFamily="34" charset="0"/>
              </a:rPr>
              <a:t>	</a:t>
            </a:r>
            <a:r>
              <a:rPr lang="en-US" altLang="en-US" sz="2000" dirty="0" smtClean="0">
                <a:solidFill>
                  <a:schemeClr val="tx1"/>
                </a:solidFill>
                <a:latin typeface="Gill Sans MT" panose="020B0502020104020203" pitchFamily="34" charset="0"/>
                <a:cs typeface="Gill Sans MT" panose="020B0502020104020203" pitchFamily="34" charset="0"/>
              </a:rPr>
              <a:t>-Regional warehouse, </a:t>
            </a:r>
            <a:r>
              <a:rPr lang="en-US" altLang="en-US" sz="2000" dirty="0" smtClean="0">
                <a:solidFill>
                  <a:schemeClr val="tx1"/>
                </a:solidFill>
                <a:latin typeface="Gill Sans MT" panose="020B0502020104020203" pitchFamily="34" charset="0"/>
                <a:cs typeface="Gill Sans MT" panose="020B0502020104020203" pitchFamily="34" charset="0"/>
              </a:rPr>
              <a:t>facility (hospital, health center, health clinic) </a:t>
            </a:r>
            <a:r>
              <a:rPr lang="en-US" altLang="en-US" sz="2000" dirty="0" smtClean="0">
                <a:solidFill>
                  <a:schemeClr val="tx1"/>
                </a:solidFill>
                <a:latin typeface="Gill Sans MT" panose="020B0502020104020203" pitchFamily="34" charset="0"/>
                <a:cs typeface="Gill Sans MT" panose="020B0502020104020203" pitchFamily="34" charset="0"/>
              </a:rPr>
              <a:t>CMM </a:t>
            </a:r>
            <a:r>
              <a:rPr lang="en-US" altLang="en-US" sz="2000" dirty="0" smtClean="0">
                <a:solidFill>
                  <a:schemeClr val="tx1"/>
                </a:solidFill>
                <a:latin typeface="Gill Sans MT" panose="020B0502020104020203" pitchFamily="34" charset="0"/>
                <a:cs typeface="Gill Sans MT" panose="020B0502020104020203" pitchFamily="34" charset="0"/>
              </a:rPr>
              <a:t>	and </a:t>
            </a:r>
            <a:r>
              <a:rPr lang="en-US" altLang="en-US" sz="2000" dirty="0" smtClean="0">
                <a:solidFill>
                  <a:schemeClr val="tx1"/>
                </a:solidFill>
                <a:latin typeface="Gill Sans MT" panose="020B0502020104020203" pitchFamily="34" charset="0"/>
                <a:cs typeface="Gill Sans MT" panose="020B0502020104020203" pitchFamily="34" charset="0"/>
              </a:rPr>
              <a:t>KPI data collection</a:t>
            </a:r>
            <a:endParaRPr lang="en-US" altLang="en-US" sz="2000" dirty="0">
              <a:solidFill>
                <a:schemeClr val="tx1"/>
              </a:solidFill>
              <a:latin typeface="Gill Sans MT" panose="020B0502020104020203" pitchFamily="34" charset="0"/>
              <a:cs typeface="Gill Sans MT" panose="020B0502020104020203" pitchFamily="34" charset="0"/>
            </a:endParaRPr>
          </a:p>
          <a:p>
            <a:pPr marL="0" indent="0"/>
            <a:endParaRPr lang="en-US" altLang="en-US" sz="1814" dirty="0">
              <a:solidFill>
                <a:schemeClr val="tx1"/>
              </a:solidFill>
              <a:latin typeface="Gill Sans MT" panose="020B0502020104020203" pitchFamily="34" charset="0"/>
              <a:cs typeface="Gill Sans MT" panose="020B0502020104020203" pitchFamily="34" charset="0"/>
            </a:endParaRPr>
          </a:p>
        </p:txBody>
      </p:sp>
      <p:sp>
        <p:nvSpPr>
          <p:cNvPr id="139269" name="Title 5">
            <a:extLst>
              <a:ext uri="{FF2B5EF4-FFF2-40B4-BE49-F238E27FC236}">
                <a16:creationId xmlns:a16="http://schemas.microsoft.com/office/drawing/2014/main" xmlns="" id="{881D8A88-2021-4217-95C8-B9B7F0240A30}"/>
              </a:ext>
            </a:extLst>
          </p:cNvPr>
          <p:cNvSpPr>
            <a:spLocks noGrp="1"/>
          </p:cNvSpPr>
          <p:nvPr>
            <p:ph type="title"/>
          </p:nvPr>
        </p:nvSpPr>
        <p:spPr>
          <a:xfrm>
            <a:off x="484496" y="4988"/>
            <a:ext cx="8093121" cy="523220"/>
          </a:xfrm>
        </p:spPr>
        <p:txBody>
          <a:bodyPr/>
          <a:lstStyle/>
          <a:p>
            <a:pPr algn="ctr" eaLnBrk="1" hangingPunct="1"/>
            <a:r>
              <a:rPr lang="en-US" altLang="en-US" sz="2800" b="1" dirty="0" smtClean="0">
                <a:latin typeface="Gill Sans MT" panose="020B0502020104020203" pitchFamily="34" charset="0"/>
                <a:cs typeface="Gill Sans MT" panose="020B0502020104020203" pitchFamily="34" charset="0"/>
              </a:rPr>
              <a:t>Operations Structure for Field Data Collection</a:t>
            </a:r>
            <a:endParaRPr lang="en-US" altLang="en-US" sz="2800"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23566165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7" name="Title 1">
            <a:extLst>
              <a:ext uri="{FF2B5EF4-FFF2-40B4-BE49-F238E27FC236}">
                <a16:creationId xmlns="" xmlns:a16="http://schemas.microsoft.com/office/drawing/2014/main" id="{829BC086-28E7-4967-969E-060E47ABE646}"/>
              </a:ext>
            </a:extLst>
          </p:cNvPr>
          <p:cNvSpPr>
            <a:spLocks noGrp="1"/>
          </p:cNvSpPr>
          <p:nvPr>
            <p:ph type="ctrTitle"/>
          </p:nvPr>
        </p:nvSpPr>
        <p:spPr>
          <a:xfrm>
            <a:off x="1018659" y="133555"/>
            <a:ext cx="7029450" cy="584775"/>
          </a:xfrm>
        </p:spPr>
        <p:txBody>
          <a:bodyPr/>
          <a:lstStyle/>
          <a:p>
            <a:pPr eaLnBrk="1" hangingPunct="1"/>
            <a:r>
              <a:rPr lang="en-US" altLang="en-US" sz="3200" b="1" dirty="0" smtClean="0">
                <a:solidFill>
                  <a:srgbClr val="C00000"/>
                </a:solidFill>
                <a:latin typeface="Gill Sans MT" panose="020B0502020104020203" pitchFamily="34" charset="0"/>
                <a:cs typeface="Gill Sans MT" panose="020B0502020104020203" pitchFamily="34" charset="0"/>
              </a:rPr>
              <a:t>Data Collection Timeline</a:t>
            </a:r>
            <a:endParaRPr lang="en-US"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 xmlns:a16="http://schemas.microsoft.com/office/drawing/2014/main" id="{F62CB67A-423F-4F0A-BA8E-1E5623F3CB6F}"/>
              </a:ext>
            </a:extLst>
          </p:cNvPr>
          <p:cNvSpPr>
            <a:spLocks noGrp="1"/>
          </p:cNvSpPr>
          <p:nvPr>
            <p:ph type="subTitle" idx="1"/>
          </p:nvPr>
        </p:nvSpPr>
        <p:spPr>
          <a:xfrm>
            <a:off x="196430" y="1078173"/>
            <a:ext cx="8751140" cy="3947249"/>
          </a:xfrm>
        </p:spPr>
        <p:txBody>
          <a:bodyPr>
            <a:normAutofit/>
          </a:bodyPr>
          <a:lstStyle/>
          <a:p>
            <a:pPr marL="343847" lvl="1" algn="l" defTabSz="686500">
              <a:lnSpc>
                <a:spcPct val="80000"/>
              </a:lnSpc>
              <a:spcBef>
                <a:spcPct val="20000"/>
              </a:spcBef>
              <a:spcAft>
                <a:spcPct val="0"/>
              </a:spcAft>
            </a:pPr>
            <a:r>
              <a:rPr lang="en-US" altLang="en-US" sz="2400" b="1" dirty="0">
                <a:solidFill>
                  <a:srgbClr val="C00000"/>
                </a:solidFill>
                <a:latin typeface="Gill Sans MT" panose="020B0502020104020203" pitchFamily="34" charset="0"/>
                <a:cs typeface="Gill Sans MT" panose="020B0502020104020203" pitchFamily="34" charset="0"/>
              </a:rPr>
              <a:t>Learning </a:t>
            </a:r>
            <a:r>
              <a:rPr lang="en-US" altLang="en-US" sz="2400" b="1" dirty="0" smtClean="0">
                <a:solidFill>
                  <a:srgbClr val="C00000"/>
                </a:solidFill>
                <a:latin typeface="Gill Sans MT" panose="020B0502020104020203" pitchFamily="34" charset="0"/>
                <a:cs typeface="Gill Sans MT" panose="020B0502020104020203" pitchFamily="34" charset="0"/>
              </a:rPr>
              <a:t>Objectives</a:t>
            </a:r>
          </a:p>
          <a:p>
            <a:pPr marL="343847" lvl="1" algn="l" defTabSz="686500">
              <a:lnSpc>
                <a:spcPct val="80000"/>
              </a:lnSpc>
              <a:spcBef>
                <a:spcPct val="20000"/>
              </a:spcBef>
              <a:spcAft>
                <a:spcPct val="0"/>
              </a:spcAft>
            </a:pPr>
            <a:endParaRPr lang="en-US" altLang="en-US" sz="1200" b="1" dirty="0">
              <a:solidFill>
                <a:srgbClr val="C00000"/>
              </a:solidFill>
              <a:latin typeface="Gill Sans MT" panose="020B0502020104020203" pitchFamily="34" charset="0"/>
              <a:cs typeface="Gill Sans MT" panose="020B0502020104020203" pitchFamily="34" charset="0"/>
            </a:endParaRPr>
          </a:p>
          <a:p>
            <a:pPr marL="343847" lvl="1" algn="l" defTabSz="686500">
              <a:lnSpc>
                <a:spcPct val="80000"/>
              </a:lnSpc>
              <a:spcBef>
                <a:spcPct val="20000"/>
              </a:spcBef>
              <a:spcAft>
                <a:spcPct val="0"/>
              </a:spcAft>
            </a:pPr>
            <a:r>
              <a:rPr lang="en-US" altLang="en-US" sz="2400" dirty="0">
                <a:solidFill>
                  <a:srgbClr val="000000"/>
                </a:solidFill>
                <a:latin typeface="Gill Sans MT" panose="020B0502020104020203" pitchFamily="34" charset="0"/>
                <a:cs typeface="Gill Sans MT" panose="020B0502020104020203" pitchFamily="34" charset="0"/>
              </a:rPr>
              <a:t>Have a more detailed picture of the data collection phase, and the importance of advance </a:t>
            </a:r>
            <a:r>
              <a:rPr lang="en-US" altLang="en-US" sz="2400" dirty="0" smtClean="0">
                <a:solidFill>
                  <a:srgbClr val="000000"/>
                </a:solidFill>
                <a:latin typeface="Gill Sans MT" panose="020B0502020104020203" pitchFamily="34" charset="0"/>
                <a:cs typeface="Gill Sans MT" panose="020B0502020104020203" pitchFamily="34" charset="0"/>
              </a:rPr>
              <a:t>planning</a:t>
            </a:r>
            <a:r>
              <a:rPr lang="en-US" sz="2400" dirty="0" smtClean="0">
                <a:solidFill>
                  <a:schemeClr val="tx1"/>
                </a:solidFill>
                <a:latin typeface="Gill Sans MT" panose="020B0502020104020203" pitchFamily="34" charset="0"/>
              </a:rPr>
              <a:t>:</a:t>
            </a:r>
            <a:endParaRPr lang="en-US" sz="2400" dirty="0">
              <a:solidFill>
                <a:schemeClr val="tx1"/>
              </a:solidFill>
              <a:latin typeface="Gill Sans MT" panose="020B0502020104020203" pitchFamily="34" charset="0"/>
            </a:endParaRPr>
          </a:p>
          <a:p>
            <a:pPr marL="1208286" lvl="1" indent="-341472" algn="l" defTabSz="686500">
              <a:lnSpc>
                <a:spcPct val="80000"/>
              </a:lnSpc>
              <a:spcBef>
                <a:spcPts val="1203"/>
              </a:spcBef>
              <a:spcAft>
                <a:spcPct val="0"/>
              </a:spcAft>
              <a:buFont typeface="Wingdings" panose="05000000000000000000" pitchFamily="2" charset="2"/>
              <a:buChar char="ü"/>
            </a:pPr>
            <a:r>
              <a:rPr lang="en-US" sz="2400" dirty="0" smtClean="0">
                <a:solidFill>
                  <a:schemeClr val="tx1"/>
                </a:solidFill>
                <a:latin typeface="Gill Sans MT" panose="020B0502020104020203" pitchFamily="34" charset="0"/>
              </a:rPr>
              <a:t>Three main data collection activities</a:t>
            </a:r>
            <a:endParaRPr lang="en-US" sz="2400" dirty="0">
              <a:solidFill>
                <a:schemeClr val="tx1"/>
              </a:solidFill>
              <a:latin typeface="Gill Sans MT" panose="020B0502020104020203" pitchFamily="34" charset="0"/>
            </a:endParaRPr>
          </a:p>
          <a:p>
            <a:pPr marL="1208286" lvl="1" indent="-341472" algn="l" defTabSz="686500">
              <a:lnSpc>
                <a:spcPct val="80000"/>
              </a:lnSpc>
              <a:spcBef>
                <a:spcPts val="1203"/>
              </a:spcBef>
              <a:spcAft>
                <a:spcPct val="0"/>
              </a:spcAft>
              <a:buFont typeface="Wingdings" panose="05000000000000000000" pitchFamily="2" charset="2"/>
              <a:buChar char="ü"/>
            </a:pPr>
            <a:r>
              <a:rPr lang="en-US" sz="2400" dirty="0" smtClean="0">
                <a:solidFill>
                  <a:schemeClr val="tx1"/>
                </a:solidFill>
                <a:latin typeface="Gill Sans MT" panose="020B0502020104020203" pitchFamily="34" charset="0"/>
              </a:rPr>
              <a:t>Advance planning</a:t>
            </a:r>
            <a:endParaRPr lang="en-US" sz="2400" dirty="0">
              <a:solidFill>
                <a:schemeClr val="tx1"/>
              </a:solidFill>
              <a:latin typeface="Gill Sans MT" panose="020B0502020104020203" pitchFamily="34" charset="0"/>
            </a:endParaRPr>
          </a:p>
          <a:p>
            <a:pPr marL="1208286" lvl="1" indent="-341472" algn="l" defTabSz="686500">
              <a:lnSpc>
                <a:spcPct val="80000"/>
              </a:lnSpc>
              <a:spcBef>
                <a:spcPts val="1203"/>
              </a:spcBef>
              <a:spcAft>
                <a:spcPct val="0"/>
              </a:spcAft>
              <a:buFont typeface="Wingdings" panose="05000000000000000000" pitchFamily="2" charset="2"/>
              <a:buChar char="ü"/>
            </a:pPr>
            <a:r>
              <a:rPr lang="en-US" sz="2400" dirty="0" smtClean="0">
                <a:solidFill>
                  <a:schemeClr val="tx1"/>
                </a:solidFill>
                <a:latin typeface="Gill Sans MT" panose="020B0502020104020203" pitchFamily="34" charset="0"/>
              </a:rPr>
              <a:t>Data collection components</a:t>
            </a:r>
            <a:endParaRPr lang="en-US" sz="2400" dirty="0">
              <a:solidFill>
                <a:schemeClr val="tx1"/>
              </a:solidFill>
              <a:latin typeface="Gill Sans MT" panose="020B0502020104020203" pitchFamily="34" charset="0"/>
            </a:endParaRPr>
          </a:p>
          <a:p>
            <a:pPr marL="1208286" lvl="1" indent="-341472" algn="l" defTabSz="686500">
              <a:lnSpc>
                <a:spcPct val="80000"/>
              </a:lnSpc>
              <a:spcBef>
                <a:spcPts val="1203"/>
              </a:spcBef>
              <a:spcAft>
                <a:spcPct val="0"/>
              </a:spcAft>
              <a:buFont typeface="Wingdings" panose="05000000000000000000" pitchFamily="2" charset="2"/>
              <a:buChar char="ü"/>
            </a:pPr>
            <a:r>
              <a:rPr lang="en-US" sz="2400" dirty="0" smtClean="0">
                <a:solidFill>
                  <a:schemeClr val="tx1"/>
                </a:solidFill>
                <a:latin typeface="Gill Sans MT" panose="020B0502020104020203" pitchFamily="34" charset="0"/>
              </a:rPr>
              <a:t>Operations structure</a:t>
            </a:r>
            <a:endParaRPr lang="en-US" altLang="en-US" sz="1500" dirty="0">
              <a:solidFill>
                <a:srgbClr val="FF0000"/>
              </a:solidFill>
              <a:latin typeface="Gill Sans MT" panose="020B0502020104020203" pitchFamily="34" charset="0"/>
              <a:cs typeface="Gill Sans MT" panose="020B0502020104020203" pitchFamily="34" charset="0"/>
            </a:endParaRPr>
          </a:p>
          <a:p>
            <a:pPr marL="557557" lvl="1" indent="-213711" defTabSz="686500">
              <a:lnSpc>
                <a:spcPct val="80000"/>
              </a:lnSpc>
            </a:pPr>
            <a:endParaRPr lang="en-US" altLang="en-US" sz="1300" dirty="0">
              <a:latin typeface="Gill Sans MT" panose="020B0502020104020203" pitchFamily="34" charset="0"/>
              <a:cs typeface="Gill Sans MT" panose="020B0502020104020203" pitchFamily="34" charset="0"/>
            </a:endParaRPr>
          </a:p>
          <a:p>
            <a:pPr marL="557557" lvl="1" indent="-213711" defTabSz="686500">
              <a:lnSpc>
                <a:spcPct val="80000"/>
              </a:lnSpc>
            </a:pPr>
            <a:endParaRPr lang="en-US" altLang="en-US" sz="1300" dirty="0">
              <a:latin typeface="Gill Sans MT" panose="020B0502020104020203" pitchFamily="34" charset="0"/>
              <a:cs typeface="Gill Sans MT" panose="020B0502020104020203" pitchFamily="34" charset="0"/>
            </a:endParaRPr>
          </a:p>
          <a:p>
            <a:pPr marL="557557" lvl="1" indent="-213711" defTabSz="686500">
              <a:lnSpc>
                <a:spcPct val="80000"/>
              </a:lnSpc>
            </a:pPr>
            <a:endParaRPr lang="en-US" altLang="en-US" sz="1300" dirty="0">
              <a:latin typeface="Gill Sans MT" panose="020B0502020104020203" pitchFamily="34" charset="0"/>
              <a:cs typeface="Gill Sans MT" panose="020B0502020104020203" pitchFamily="34" charset="0"/>
            </a:endParaRPr>
          </a:p>
          <a:p>
            <a:pPr marL="557557" lvl="1" indent="-213711" algn="l" defTabSz="686500">
              <a:lnSpc>
                <a:spcPct val="80000"/>
              </a:lnSpc>
              <a:spcBef>
                <a:spcPct val="20000"/>
              </a:spcBef>
              <a:spcAft>
                <a:spcPct val="0"/>
              </a:spcAft>
            </a:pPr>
            <a:endParaRPr lang="en-US" altLang="en-US" sz="1800" dirty="0">
              <a:solidFill>
                <a:srgbClr val="000000"/>
              </a:solidFill>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6355209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1073" name="Title 1">
            <a:extLst>
              <a:ext uri="{FF2B5EF4-FFF2-40B4-BE49-F238E27FC236}">
                <a16:creationId xmlns:a16="http://schemas.microsoft.com/office/drawing/2014/main" xmlns="" id="{B4B970D7-7606-4AA8-BBF9-D92BEB9E0ACB}"/>
              </a:ext>
            </a:extLst>
          </p:cNvPr>
          <p:cNvSpPr>
            <a:spLocks noGrp="1"/>
          </p:cNvSpPr>
          <p:nvPr>
            <p:ph type="ctrTitle"/>
          </p:nvPr>
        </p:nvSpPr>
        <p:spPr>
          <a:xfrm>
            <a:off x="227320" y="88711"/>
            <a:ext cx="8526074" cy="939040"/>
          </a:xfrm>
        </p:spPr>
        <p:txBody>
          <a:bodyPr/>
          <a:lstStyle/>
          <a:p>
            <a:pPr eaLnBrk="1" hangingPunct="1"/>
            <a:r>
              <a:rPr lang="en-US" altLang="en-US" sz="3200" b="1" dirty="0" smtClean="0">
                <a:latin typeface="Gill Sans MT" panose="020B0502020104020203" pitchFamily="34" charset="0"/>
                <a:cs typeface="Gill Sans MT" panose="020B0502020104020203" pitchFamily="34" charset="0"/>
              </a:rPr>
              <a:t>Data Collection Preparation &amp; Actual Data Collection</a:t>
            </a:r>
            <a:endParaRPr lang="en-US"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1F499CE8-5523-4A71-A96E-774BC64D2FA5}"/>
              </a:ext>
            </a:extLst>
          </p:cNvPr>
          <p:cNvSpPr>
            <a:spLocks noGrp="1"/>
          </p:cNvSpPr>
          <p:nvPr>
            <p:ph type="subTitle" idx="1"/>
          </p:nvPr>
        </p:nvSpPr>
        <p:spPr>
          <a:xfrm>
            <a:off x="155121" y="400051"/>
            <a:ext cx="8890908" cy="4536288"/>
          </a:xfrm>
        </p:spPr>
        <p:txBody>
          <a:bodyPr>
            <a:normAutofit/>
          </a:bodyPr>
          <a:lstStyle/>
          <a:p>
            <a:pPr marL="344443" lvl="1" algn="l" defTabSz="690087">
              <a:spcBef>
                <a:spcPct val="20000"/>
              </a:spcBef>
              <a:spcAft>
                <a:spcPct val="0"/>
              </a:spcAft>
            </a:pPr>
            <a:endParaRPr lang="en-US" altLang="en-US" sz="2400" dirty="0">
              <a:solidFill>
                <a:srgbClr val="000000"/>
              </a:solidFill>
              <a:latin typeface="Gill Sans MT" panose="020B0502020104020203" pitchFamily="34" charset="0"/>
              <a:cs typeface="Gill Sans MT" panose="020B0502020104020203" pitchFamily="34" charset="0"/>
            </a:endParaRPr>
          </a:p>
          <a:p>
            <a:pPr marL="344443" lvl="1" algn="l" defTabSz="690087">
              <a:spcBef>
                <a:spcPct val="20000"/>
              </a:spcBef>
              <a:spcAft>
                <a:spcPct val="0"/>
              </a:spcAft>
              <a:buFont typeface="Arial" panose="020B0604020202020204" pitchFamily="34" charset="0"/>
              <a:buChar char="•"/>
            </a:pPr>
            <a:endParaRPr lang="en-US" altLang="en-US" sz="1200" dirty="0">
              <a:solidFill>
                <a:srgbClr val="000000"/>
              </a:solidFill>
              <a:latin typeface="Gill Sans MT" panose="020B0502020104020203" pitchFamily="34" charset="0"/>
              <a:cs typeface="Gill Sans MT" panose="020B0502020104020203" pitchFamily="34" charset="0"/>
            </a:endParaRPr>
          </a:p>
          <a:p>
            <a:pPr marL="344443" lvl="1" algn="l" defTabSz="690087">
              <a:spcBef>
                <a:spcPct val="20000"/>
              </a:spcBef>
              <a:spcAft>
                <a:spcPct val="0"/>
              </a:spcAft>
              <a:buFont typeface="Arial" panose="020B0604020202020204" pitchFamily="34" charset="0"/>
              <a:buChar char="•"/>
            </a:pPr>
            <a:r>
              <a:rPr lang="en-US" altLang="en-US" sz="2400" dirty="0" smtClean="0">
                <a:solidFill>
                  <a:srgbClr val="000000"/>
                </a:solidFill>
                <a:latin typeface="Gill Sans MT" panose="020B0502020104020203" pitchFamily="34" charset="0"/>
                <a:cs typeface="Gill Sans MT" panose="020B0502020104020203" pitchFamily="34" charset="0"/>
              </a:rPr>
              <a:t>Data Collection Preparation </a:t>
            </a:r>
            <a:r>
              <a:rPr lang="en-US" altLang="en-US" sz="2400" dirty="0">
                <a:solidFill>
                  <a:srgbClr val="000000"/>
                </a:solidFill>
                <a:latin typeface="Gill Sans MT" panose="020B0502020104020203" pitchFamily="34" charset="0"/>
                <a:cs typeface="Gill Sans MT" panose="020B0502020104020203" pitchFamily="34" charset="0"/>
              </a:rPr>
              <a:t>usually occurs during the 3</a:t>
            </a:r>
            <a:r>
              <a:rPr lang="en-US" altLang="en-US" sz="2400" baseline="30000" dirty="0">
                <a:solidFill>
                  <a:srgbClr val="000000"/>
                </a:solidFill>
                <a:latin typeface="Gill Sans MT" panose="020B0502020104020203" pitchFamily="34" charset="0"/>
                <a:cs typeface="Gill Sans MT" panose="020B0502020104020203" pitchFamily="34" charset="0"/>
              </a:rPr>
              <a:t>rd</a:t>
            </a:r>
            <a:r>
              <a:rPr lang="en-US" altLang="en-US" sz="2400" dirty="0">
                <a:solidFill>
                  <a:srgbClr val="000000"/>
                </a:solidFill>
                <a:latin typeface="Gill Sans MT" panose="020B0502020104020203" pitchFamily="34" charset="0"/>
                <a:cs typeface="Gill Sans MT" panose="020B0502020104020203" pitchFamily="34" charset="0"/>
              </a:rPr>
              <a:t>  “and” “or” through the 12</a:t>
            </a:r>
            <a:r>
              <a:rPr lang="en-US" altLang="en-US" sz="2400" baseline="30000" dirty="0">
                <a:solidFill>
                  <a:srgbClr val="000000"/>
                </a:solidFill>
                <a:latin typeface="Gill Sans MT" panose="020B0502020104020203" pitchFamily="34" charset="0"/>
                <a:cs typeface="Gill Sans MT" panose="020B0502020104020203" pitchFamily="34" charset="0"/>
              </a:rPr>
              <a:t>th</a:t>
            </a:r>
            <a:r>
              <a:rPr lang="en-US" altLang="en-US" sz="2400" dirty="0">
                <a:solidFill>
                  <a:srgbClr val="000000"/>
                </a:solidFill>
                <a:latin typeface="Gill Sans MT" panose="020B0502020104020203" pitchFamily="34" charset="0"/>
                <a:cs typeface="Gill Sans MT" panose="020B0502020104020203" pitchFamily="34" charset="0"/>
              </a:rPr>
              <a:t> week post project initiation</a:t>
            </a:r>
            <a:r>
              <a:rPr lang="en-US" altLang="en-US" sz="2400" dirty="0" smtClean="0">
                <a:solidFill>
                  <a:srgbClr val="000000"/>
                </a:solidFill>
                <a:latin typeface="Gill Sans MT" panose="020B0502020104020203" pitchFamily="34" charset="0"/>
                <a:cs typeface="Gill Sans MT" panose="020B0502020104020203" pitchFamily="34" charset="0"/>
              </a:rPr>
              <a:t>.</a:t>
            </a:r>
          </a:p>
          <a:p>
            <a:pPr marL="344443" lvl="1" algn="l" defTabSz="690087">
              <a:spcBef>
                <a:spcPct val="20000"/>
              </a:spcBef>
              <a:spcAft>
                <a:spcPct val="0"/>
              </a:spcAft>
              <a:buFont typeface="Arial" panose="020B0604020202020204" pitchFamily="34" charset="0"/>
              <a:buChar char="•"/>
            </a:pPr>
            <a:endParaRPr lang="en-US" altLang="en-US" sz="1200" dirty="0">
              <a:solidFill>
                <a:srgbClr val="000000"/>
              </a:solidFill>
              <a:latin typeface="Gill Sans MT" panose="020B0502020104020203" pitchFamily="34" charset="0"/>
              <a:cs typeface="Gill Sans MT" panose="020B0502020104020203" pitchFamily="34" charset="0"/>
            </a:endParaRPr>
          </a:p>
          <a:p>
            <a:pPr marL="344443" lvl="1" algn="l" defTabSz="690087">
              <a:spcBef>
                <a:spcPct val="20000"/>
              </a:spcBef>
              <a:spcAft>
                <a:spcPct val="0"/>
              </a:spcAft>
              <a:buFont typeface="Arial" panose="020B0604020202020204" pitchFamily="34" charset="0"/>
              <a:buChar char="•"/>
            </a:pPr>
            <a:r>
              <a:rPr lang="en-US" altLang="en-US" sz="2400" dirty="0">
                <a:solidFill>
                  <a:srgbClr val="000000"/>
                </a:solidFill>
                <a:latin typeface="Gill Sans MT" panose="020B0502020104020203" pitchFamily="34" charset="0"/>
                <a:cs typeface="Gill Sans MT" panose="020B0502020104020203" pitchFamily="34" charset="0"/>
              </a:rPr>
              <a:t>Data Collection encompasses preparing for three major activities:</a:t>
            </a:r>
          </a:p>
          <a:p>
            <a:pPr marL="1066800" lvl="1" algn="l" defTabSz="690087">
              <a:spcBef>
                <a:spcPct val="20000"/>
              </a:spcBef>
              <a:spcAft>
                <a:spcPct val="0"/>
              </a:spcAft>
              <a:buFont typeface="Arial" panose="020B0604020202020204" pitchFamily="34" charset="0"/>
              <a:buAutoNum type="arabicPeriod"/>
            </a:pPr>
            <a:r>
              <a:rPr lang="en-US" altLang="en-US" sz="2400" dirty="0" smtClean="0">
                <a:solidFill>
                  <a:srgbClr val="000000"/>
                </a:solidFill>
                <a:latin typeface="Gill Sans MT" panose="020B0502020104020203" pitchFamily="34" charset="0"/>
                <a:cs typeface="Gill Sans MT" panose="020B0502020104020203" pitchFamily="34" charset="0"/>
              </a:rPr>
              <a:t> Desk </a:t>
            </a:r>
            <a:r>
              <a:rPr lang="en-US" altLang="en-US" sz="2400" dirty="0">
                <a:solidFill>
                  <a:srgbClr val="000000"/>
                </a:solidFill>
                <a:latin typeface="Gill Sans MT" panose="020B0502020104020203" pitchFamily="34" charset="0"/>
                <a:cs typeface="Gill Sans MT" panose="020B0502020104020203" pitchFamily="34" charset="0"/>
              </a:rPr>
              <a:t>review </a:t>
            </a:r>
            <a:r>
              <a:rPr lang="en-US" altLang="en-US" sz="2400" dirty="0" smtClean="0">
                <a:solidFill>
                  <a:srgbClr val="000000"/>
                </a:solidFill>
                <a:latin typeface="Gill Sans MT" panose="020B0502020104020203" pitchFamily="34" charset="0"/>
                <a:cs typeface="Gill Sans MT" panose="020B0502020104020203" pitchFamily="34" charset="0"/>
              </a:rPr>
              <a:t>activity</a:t>
            </a:r>
            <a:endParaRPr lang="en-US" altLang="en-US" sz="2400" dirty="0">
              <a:solidFill>
                <a:srgbClr val="000000"/>
              </a:solidFill>
              <a:latin typeface="Gill Sans MT" panose="020B0502020104020203" pitchFamily="34" charset="0"/>
              <a:cs typeface="Gill Sans MT" panose="020B0502020104020203" pitchFamily="34" charset="0"/>
            </a:endParaRPr>
          </a:p>
          <a:p>
            <a:pPr marL="1066800" lvl="1" algn="l" defTabSz="690087">
              <a:spcBef>
                <a:spcPct val="20000"/>
              </a:spcBef>
              <a:spcAft>
                <a:spcPct val="0"/>
              </a:spcAft>
              <a:buFont typeface="Arial" panose="020B0604020202020204" pitchFamily="34" charset="0"/>
              <a:buAutoNum type="arabicPeriod"/>
            </a:pPr>
            <a:r>
              <a:rPr lang="en-US" altLang="en-US" sz="2400" dirty="0" smtClean="0">
                <a:solidFill>
                  <a:srgbClr val="000000"/>
                </a:solidFill>
                <a:latin typeface="Gill Sans MT" panose="020B0502020104020203" pitchFamily="34" charset="0"/>
                <a:cs typeface="Gill Sans MT" panose="020B0502020104020203" pitchFamily="34" charset="0"/>
              </a:rPr>
              <a:t> Stakeholder </a:t>
            </a:r>
            <a:r>
              <a:rPr lang="en-US" altLang="en-US" sz="2400" dirty="0">
                <a:solidFill>
                  <a:srgbClr val="000000"/>
                </a:solidFill>
                <a:latin typeface="Gill Sans MT" panose="020B0502020104020203" pitchFamily="34" charset="0"/>
                <a:cs typeface="Gill Sans MT" panose="020B0502020104020203" pitchFamily="34" charset="0"/>
              </a:rPr>
              <a:t>workshop/supply chain </a:t>
            </a:r>
            <a:r>
              <a:rPr lang="en-US" altLang="en-US" sz="2400" dirty="0" smtClean="0">
                <a:solidFill>
                  <a:srgbClr val="000000"/>
                </a:solidFill>
                <a:latin typeface="Gill Sans MT" panose="020B0502020104020203" pitchFamily="34" charset="0"/>
                <a:cs typeface="Gill Sans MT" panose="020B0502020104020203" pitchFamily="34" charset="0"/>
              </a:rPr>
              <a:t>mapping</a:t>
            </a:r>
            <a:endParaRPr lang="en-US" altLang="en-US" sz="2400" dirty="0">
              <a:solidFill>
                <a:srgbClr val="000000"/>
              </a:solidFill>
              <a:latin typeface="Gill Sans MT" panose="020B0502020104020203" pitchFamily="34" charset="0"/>
              <a:cs typeface="Gill Sans MT" panose="020B0502020104020203" pitchFamily="34" charset="0"/>
            </a:endParaRPr>
          </a:p>
          <a:p>
            <a:pPr marL="1066800" lvl="1" algn="l" defTabSz="690087">
              <a:spcBef>
                <a:spcPct val="20000"/>
              </a:spcBef>
              <a:spcAft>
                <a:spcPct val="0"/>
              </a:spcAft>
              <a:buFont typeface="Arial" panose="020B0604020202020204" pitchFamily="34" charset="0"/>
              <a:buAutoNum type="arabicPeriod"/>
            </a:pPr>
            <a:r>
              <a:rPr lang="en-US" altLang="en-US" sz="2400" dirty="0" smtClean="0">
                <a:solidFill>
                  <a:srgbClr val="000000"/>
                </a:solidFill>
                <a:latin typeface="Gill Sans MT" panose="020B0502020104020203" pitchFamily="34" charset="0"/>
                <a:cs typeface="Gill Sans MT" panose="020B0502020104020203" pitchFamily="34" charset="0"/>
              </a:rPr>
              <a:t> Field </a:t>
            </a:r>
            <a:r>
              <a:rPr lang="en-US" altLang="en-US" sz="2400" dirty="0">
                <a:solidFill>
                  <a:srgbClr val="000000"/>
                </a:solidFill>
                <a:latin typeface="Gill Sans MT" panose="020B0502020104020203" pitchFamily="34" charset="0"/>
                <a:cs typeface="Gill Sans MT" panose="020B0502020104020203" pitchFamily="34" charset="0"/>
              </a:rPr>
              <a:t>data collection </a:t>
            </a:r>
            <a:r>
              <a:rPr lang="en-US" altLang="en-US" sz="2400" dirty="0" smtClean="0">
                <a:solidFill>
                  <a:srgbClr val="000000"/>
                </a:solidFill>
                <a:latin typeface="Gill Sans MT" panose="020B0502020104020203" pitchFamily="34" charset="0"/>
                <a:cs typeface="Gill Sans MT" panose="020B0502020104020203" pitchFamily="34" charset="0"/>
              </a:rPr>
              <a:t>efforts</a:t>
            </a:r>
            <a:endParaRPr lang="en-US" altLang="en-US" sz="2400" dirty="0">
              <a:solidFill>
                <a:srgbClr val="000000"/>
              </a:solidFill>
              <a:latin typeface="Gill Sans MT" panose="020B0502020104020203" pitchFamily="34" charset="0"/>
              <a:cs typeface="Gill Sans MT" panose="020B0502020104020203" pitchFamily="34" charset="0"/>
            </a:endParaRPr>
          </a:p>
          <a:p>
            <a:pPr marL="344443" lvl="1" algn="l" defTabSz="690087">
              <a:spcBef>
                <a:spcPct val="20000"/>
              </a:spcBef>
              <a:spcAft>
                <a:spcPct val="0"/>
              </a:spcAft>
              <a:buFont typeface="Arial" panose="020B0604020202020204" pitchFamily="34" charset="0"/>
              <a:buAutoNum type="arabicPeriod"/>
            </a:pPr>
            <a:endParaRPr lang="en-US" altLang="en-US" sz="2400" dirty="0">
              <a:solidFill>
                <a:srgbClr val="000000"/>
              </a:solidFill>
              <a:latin typeface="Gill Sans MT" panose="020B0502020104020203" pitchFamily="34" charset="0"/>
              <a:cs typeface="Gill Sans MT" panose="020B0502020104020203" pitchFamily="34" charset="0"/>
            </a:endParaRPr>
          </a:p>
          <a:p>
            <a:pPr marL="344443" lvl="1" algn="l" defTabSz="690087">
              <a:spcBef>
                <a:spcPct val="20000"/>
              </a:spcBef>
              <a:spcAft>
                <a:spcPct val="0"/>
              </a:spcAft>
              <a:buFont typeface="Arial" panose="020B0604020202020204" pitchFamily="34" charset="0"/>
              <a:buAutoNum type="arabicPeriod"/>
            </a:pPr>
            <a:endParaRPr lang="en-US" altLang="en-US" sz="2400" dirty="0">
              <a:solidFill>
                <a:srgbClr val="000000"/>
              </a:solidFill>
              <a:latin typeface="Gill Sans MT" panose="020B0502020104020203" pitchFamily="34" charset="0"/>
              <a:cs typeface="Gill Sans MT" panose="020B0502020104020203" pitchFamily="34" charset="0"/>
            </a:endParaRPr>
          </a:p>
          <a:p>
            <a:pPr marL="344443" lvl="1" algn="l" defTabSz="690087">
              <a:spcBef>
                <a:spcPct val="20000"/>
              </a:spcBef>
              <a:spcAft>
                <a:spcPct val="0"/>
              </a:spcAft>
              <a:buFont typeface="Arial" panose="020B0604020202020204" pitchFamily="34" charset="0"/>
              <a:buChar char="•"/>
            </a:pPr>
            <a:endParaRPr lang="en-US" altLang="en-US" sz="2400" dirty="0">
              <a:solidFill>
                <a:srgbClr val="000000"/>
              </a:solidFill>
              <a:latin typeface="Gill Sans MT" panose="020B0502020104020203" pitchFamily="34" charset="0"/>
              <a:cs typeface="Gill Sans MT" panose="020B0502020104020203" pitchFamily="34" charset="0"/>
            </a:endParaRPr>
          </a:p>
          <a:p>
            <a:pPr marL="344443" lvl="1" algn="l" defTabSz="690087">
              <a:spcBef>
                <a:spcPct val="20000"/>
              </a:spcBef>
              <a:spcAft>
                <a:spcPct val="0"/>
              </a:spcAft>
              <a:buFont typeface="Arial" panose="020B0604020202020204" pitchFamily="34" charset="0"/>
              <a:buChar char="•"/>
            </a:pPr>
            <a:endParaRPr lang="en-US" altLang="en-US" sz="2400" dirty="0">
              <a:solidFill>
                <a:srgbClr val="000000"/>
              </a:solidFill>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11648946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8" name="Content Placeholder 27" descr="A picture containing screenshot&#10;&#10;Description generated with high confidence">
            <a:extLst>
              <a:ext uri="{FF2B5EF4-FFF2-40B4-BE49-F238E27FC236}">
                <a16:creationId xmlns:a16="http://schemas.microsoft.com/office/drawing/2014/main" xmlns="" id="{045087A1-0434-451A-A52E-A9524E81A26B}"/>
              </a:ext>
            </a:extLst>
          </p:cNvPr>
          <p:cNvPicPr>
            <a:picLocks noGrp="1" noChangeAspect="1"/>
          </p:cNvPicPr>
          <p:nvPr>
            <p:ph idx="1"/>
          </p:nvPr>
        </p:nvPicPr>
        <p:blipFill>
          <a:blip r:embed="rId3"/>
          <a:stretch>
            <a:fillRect/>
          </a:stretch>
        </p:blipFill>
        <p:spPr>
          <a:xfrm>
            <a:off x="-821729" y="127726"/>
            <a:ext cx="10351623" cy="5620625"/>
          </a:xfrm>
        </p:spPr>
      </p:pic>
      <p:sp>
        <p:nvSpPr>
          <p:cNvPr id="6" name="Title 5">
            <a:extLst>
              <a:ext uri="{FF2B5EF4-FFF2-40B4-BE49-F238E27FC236}">
                <a16:creationId xmlns:a16="http://schemas.microsoft.com/office/drawing/2014/main" xmlns="" id="{209CCBFE-E1CC-41B4-8ACB-0041E82ED289}"/>
              </a:ext>
            </a:extLst>
          </p:cNvPr>
          <p:cNvSpPr>
            <a:spLocks noGrp="1"/>
          </p:cNvSpPr>
          <p:nvPr>
            <p:ph type="title"/>
          </p:nvPr>
        </p:nvSpPr>
        <p:spPr>
          <a:xfrm>
            <a:off x="1342318" y="27445"/>
            <a:ext cx="6513373" cy="584775"/>
          </a:xfrm>
        </p:spPr>
        <p:txBody>
          <a:bodyPr/>
          <a:lstStyle/>
          <a:p>
            <a:pPr algn="ctr" eaLnBrk="1" hangingPunct="1"/>
            <a:r>
              <a:rPr lang="en-US" altLang="en-US" sz="3200" b="1" dirty="0">
                <a:latin typeface="Gill Sans MT" panose="020B0502020104020203" pitchFamily="34" charset="0"/>
                <a:cs typeface="Gill Sans MT" panose="020B0502020104020203" pitchFamily="34" charset="0"/>
              </a:rPr>
              <a:t>Overview of NSCA 2.0 </a:t>
            </a:r>
            <a:r>
              <a:rPr lang="en-US" altLang="en-US" sz="3200" b="1" dirty="0" smtClean="0">
                <a:latin typeface="Gill Sans MT" panose="020B0502020104020203" pitchFamily="34" charset="0"/>
                <a:cs typeface="Gill Sans MT" panose="020B0502020104020203" pitchFamily="34" charset="0"/>
              </a:rPr>
              <a:t>Timeline</a:t>
            </a:r>
            <a:endParaRPr lang="en-US" altLang="en-US" sz="3200" dirty="0">
              <a:latin typeface="Gill Sans MT" panose="020B0502020104020203" pitchFamily="34" charset="0"/>
              <a:cs typeface="Gill Sans MT" panose="020B0502020104020203" pitchFamily="34" charset="0"/>
            </a:endParaRPr>
          </a:p>
        </p:txBody>
      </p:sp>
      <p:sp>
        <p:nvSpPr>
          <p:cNvPr id="2" name="Rectangle: Rounded Corners 1">
            <a:extLst>
              <a:ext uri="{FF2B5EF4-FFF2-40B4-BE49-F238E27FC236}">
                <a16:creationId xmlns:a16="http://schemas.microsoft.com/office/drawing/2014/main" xmlns="" id="{721E1EBF-B177-4F87-9CE0-8140DC1332B5}"/>
              </a:ext>
            </a:extLst>
          </p:cNvPr>
          <p:cNvSpPr>
            <a:spLocks noChangeArrowheads="1"/>
          </p:cNvSpPr>
          <p:nvPr/>
        </p:nvSpPr>
        <p:spPr bwMode="auto">
          <a:xfrm>
            <a:off x="570451" y="2361953"/>
            <a:ext cx="7866393" cy="576086"/>
          </a:xfrm>
          <a:prstGeom prst="roundRect">
            <a:avLst>
              <a:gd name="adj" fmla="val 16667"/>
            </a:avLst>
          </a:prstGeom>
          <a:noFill/>
          <a:ln w="190500">
            <a:solidFill>
              <a:schemeClr val="bg2"/>
            </a:solidFill>
            <a:round/>
            <a:headEnd/>
            <a:tailEnd/>
          </a:ln>
          <a:effectLst>
            <a:outerShdw blurRad="40000" dist="23000" dir="5400000" rotWithShape="0">
              <a:srgbClr val="808080">
                <a:alpha val="34998"/>
              </a:srgbClr>
            </a:outerShdw>
          </a:effectLst>
        </p:spPr>
        <p:txBody>
          <a:bodyPr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ctr"/>
            <a:endParaRPr lang="en-US" altLang="en-US" sz="2117">
              <a:solidFill>
                <a:srgbClr val="FFFFFF"/>
              </a:solidFill>
              <a:latin typeface="Gill Sans MT" panose="020B0502020104020203" pitchFamily="34" charset="0"/>
            </a:endParaRPr>
          </a:p>
        </p:txBody>
      </p:sp>
      <p:sp>
        <p:nvSpPr>
          <p:cNvPr id="3" name="Arrow: Right 2">
            <a:extLst>
              <a:ext uri="{FF2B5EF4-FFF2-40B4-BE49-F238E27FC236}">
                <a16:creationId xmlns:a16="http://schemas.microsoft.com/office/drawing/2014/main" xmlns="" id="{B0B8CD4C-3D29-4A8B-862D-3B8FF5D19775}"/>
              </a:ext>
            </a:extLst>
          </p:cNvPr>
          <p:cNvSpPr>
            <a:spLocks noChangeArrowheads="1"/>
          </p:cNvSpPr>
          <p:nvPr/>
        </p:nvSpPr>
        <p:spPr bwMode="auto">
          <a:xfrm rot="16200000">
            <a:off x="4341566" y="1267389"/>
            <a:ext cx="460869" cy="576086"/>
          </a:xfrm>
          <a:prstGeom prst="rightArrow">
            <a:avLst>
              <a:gd name="adj1" fmla="val 50000"/>
              <a:gd name="adj2" fmla="val 50000"/>
            </a:avLst>
          </a:prstGeom>
          <a:solidFill>
            <a:schemeClr val="bg2"/>
          </a:solidFill>
          <a:ln w="9525">
            <a:solidFill>
              <a:schemeClr val="bg2"/>
            </a:solidFill>
            <a:miter lim="800000"/>
            <a:headEnd/>
            <a:tailEnd/>
          </a:ln>
          <a:effectLst>
            <a:outerShdw blurRad="40000" dist="23000" dir="5400000" rotWithShape="0">
              <a:srgbClr val="808080">
                <a:alpha val="34998"/>
              </a:srgbClr>
            </a:outerShdw>
          </a:effectLst>
        </p:spPr>
        <p:txBody>
          <a:bodyPr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ctr"/>
            <a:endParaRPr lang="en-US" altLang="en-US" sz="2117">
              <a:solidFill>
                <a:srgbClr val="C2113A"/>
              </a:solidFill>
              <a:latin typeface="Gill Sans MT" panose="020B0502020104020203" pitchFamily="34" charset="0"/>
            </a:endParaRPr>
          </a:p>
        </p:txBody>
      </p:sp>
      <p:sp>
        <p:nvSpPr>
          <p:cNvPr id="9" name="Rectangle: Rounded Corners 8">
            <a:extLst>
              <a:ext uri="{FF2B5EF4-FFF2-40B4-BE49-F238E27FC236}">
                <a16:creationId xmlns:a16="http://schemas.microsoft.com/office/drawing/2014/main" xmlns="" id="{32BAD0F4-08E0-4998-8F51-084533C142B9}"/>
              </a:ext>
            </a:extLst>
          </p:cNvPr>
          <p:cNvSpPr>
            <a:spLocks noChangeArrowheads="1"/>
          </p:cNvSpPr>
          <p:nvPr/>
        </p:nvSpPr>
        <p:spPr bwMode="auto">
          <a:xfrm>
            <a:off x="570451" y="2938039"/>
            <a:ext cx="7843707" cy="576086"/>
          </a:xfrm>
          <a:prstGeom prst="roundRect">
            <a:avLst>
              <a:gd name="adj" fmla="val 16667"/>
            </a:avLst>
          </a:prstGeom>
          <a:noFill/>
          <a:ln w="190500">
            <a:solidFill>
              <a:srgbClr val="0067B9"/>
            </a:solidFill>
            <a:round/>
            <a:headEnd/>
            <a:tailEnd/>
          </a:ln>
          <a:effectLst>
            <a:outerShdw blurRad="40000" dist="23000" dir="5400000" rotWithShape="0">
              <a:srgbClr val="808080">
                <a:alpha val="34998"/>
              </a:srgbClr>
            </a:outerShdw>
          </a:effectLst>
        </p:spPr>
        <p:txBody>
          <a:bodyPr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ctr"/>
            <a:endParaRPr lang="en-US" altLang="en-US" sz="2117">
              <a:solidFill>
                <a:srgbClr val="FFFFFF"/>
              </a:solidFill>
              <a:latin typeface="Gill Sans MT" panose="020B0502020104020203" pitchFamily="34" charset="0"/>
            </a:endParaRPr>
          </a:p>
        </p:txBody>
      </p:sp>
      <p:sp>
        <p:nvSpPr>
          <p:cNvPr id="10" name="Arrow: Right 9">
            <a:extLst>
              <a:ext uri="{FF2B5EF4-FFF2-40B4-BE49-F238E27FC236}">
                <a16:creationId xmlns:a16="http://schemas.microsoft.com/office/drawing/2014/main" xmlns="" id="{3C87DB70-9037-461C-BBC2-40294F43F97D}"/>
              </a:ext>
            </a:extLst>
          </p:cNvPr>
          <p:cNvSpPr>
            <a:spLocks noChangeArrowheads="1"/>
          </p:cNvSpPr>
          <p:nvPr/>
        </p:nvSpPr>
        <p:spPr bwMode="auto">
          <a:xfrm rot="16200000">
            <a:off x="5263303" y="1267389"/>
            <a:ext cx="460869" cy="576086"/>
          </a:xfrm>
          <a:prstGeom prst="rightArrow">
            <a:avLst>
              <a:gd name="adj1" fmla="val 50000"/>
              <a:gd name="adj2" fmla="val 50000"/>
            </a:avLst>
          </a:prstGeom>
          <a:solidFill>
            <a:srgbClr val="0067B9"/>
          </a:solidFill>
          <a:ln w="9525">
            <a:solidFill>
              <a:srgbClr val="0067B9"/>
            </a:solidFill>
            <a:miter lim="800000"/>
            <a:headEnd/>
            <a:tailEnd/>
          </a:ln>
          <a:effectLst>
            <a:outerShdw blurRad="40000" dist="23000" dir="5400000" rotWithShape="0">
              <a:srgbClr val="808080">
                <a:alpha val="34998"/>
              </a:srgbClr>
            </a:outerShdw>
          </a:effectLst>
        </p:spPr>
        <p:txBody>
          <a:bodyPr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ctr"/>
            <a:endParaRPr lang="en-US" altLang="en-US" sz="2117">
              <a:solidFill>
                <a:srgbClr val="C2113A"/>
              </a:solidFill>
              <a:latin typeface="Gill Sans MT" panose="020B0502020104020203" pitchFamily="34" charset="0"/>
            </a:endParaRPr>
          </a:p>
        </p:txBody>
      </p:sp>
    </p:spTree>
    <p:extLst>
      <p:ext uri="{BB962C8B-B14F-4D97-AF65-F5344CB8AC3E}">
        <p14:creationId xmlns:p14="http://schemas.microsoft.com/office/powerpoint/2010/main" val="195495311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heel(1)">
                                      <p:cBhvr>
                                        <p:cTn id="19" dur="2000"/>
                                        <p:tgtEl>
                                          <p:spTgt spid="9"/>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7220" name="Content Placeholder 12">
            <a:extLst>
              <a:ext uri="{FF2B5EF4-FFF2-40B4-BE49-F238E27FC236}">
                <a16:creationId xmlns:a16="http://schemas.microsoft.com/office/drawing/2014/main" xmlns="" id="{2174D8B2-476F-44E5-8D08-9E350C60EF62}"/>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791935" y="-375558"/>
            <a:ext cx="10103304" cy="5723166"/>
          </a:xfrm>
        </p:spPr>
      </p:pic>
    </p:spTree>
    <p:extLst>
      <p:ext uri="{BB962C8B-B14F-4D97-AF65-F5344CB8AC3E}">
        <p14:creationId xmlns:p14="http://schemas.microsoft.com/office/powerpoint/2010/main" val="6688462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xmlns="" id="{6C75AB1B-E01B-4AFC-82EC-8D1A65B85592}"/>
              </a:ext>
            </a:extLst>
          </p:cNvPr>
          <p:cNvSpPr>
            <a:spLocks noGrp="1"/>
          </p:cNvSpPr>
          <p:nvPr>
            <p:ph idx="1"/>
          </p:nvPr>
        </p:nvSpPr>
        <p:spPr>
          <a:xfrm>
            <a:off x="173544" y="718457"/>
            <a:ext cx="8766349" cy="4588328"/>
          </a:xfrm>
        </p:spPr>
        <p:txBody>
          <a:bodyPr>
            <a:normAutofit fontScale="92500"/>
          </a:bodyPr>
          <a:lstStyle/>
          <a:p>
            <a:pPr marL="457200" indent="-457200">
              <a:buAutoNum type="arabicPeriod"/>
            </a:pPr>
            <a:r>
              <a:rPr lang="en-US" altLang="en-US" sz="2400" dirty="0">
                <a:solidFill>
                  <a:schemeClr val="tx1"/>
                </a:solidFill>
                <a:latin typeface="Gill Sans MT" panose="020B0502020104020203" pitchFamily="34" charset="0"/>
                <a:cs typeface="Gill Sans MT" panose="020B0502020104020203" pitchFamily="34" charset="0"/>
              </a:rPr>
              <a:t>Request advance information on supply chain landscape, context, tracer lists and other supply chain mapping requirements.</a:t>
            </a:r>
          </a:p>
          <a:p>
            <a:pPr marL="457200" indent="-457200">
              <a:buAutoNum type="arabicPeriod"/>
            </a:pPr>
            <a:endParaRPr lang="en-US" altLang="en-US" sz="1300" dirty="0">
              <a:solidFill>
                <a:schemeClr val="tx1"/>
              </a:solidFill>
              <a:latin typeface="Gill Sans MT" panose="020B0502020104020203" pitchFamily="34" charset="0"/>
              <a:cs typeface="Gill Sans MT" panose="020B0502020104020203" pitchFamily="34" charset="0"/>
            </a:endParaRPr>
          </a:p>
          <a:p>
            <a:pPr marL="514350" indent="-514350">
              <a:buAutoNum type="romanUcPeriod" startAt="2"/>
            </a:pPr>
            <a:r>
              <a:rPr lang="en-US" altLang="en-US" sz="2400" dirty="0">
                <a:solidFill>
                  <a:schemeClr val="tx1"/>
                </a:solidFill>
                <a:latin typeface="Gill Sans MT" panose="020B0502020104020203" pitchFamily="34" charset="0"/>
                <a:cs typeface="Gill Sans MT" panose="020B0502020104020203" pitchFamily="34" charset="0"/>
              </a:rPr>
              <a:t>Request advance information on data – </a:t>
            </a:r>
            <a:r>
              <a:rPr lang="en-US" altLang="en-US" sz="2400" dirty="0" err="1">
                <a:solidFill>
                  <a:schemeClr val="tx1"/>
                </a:solidFill>
                <a:latin typeface="Gill Sans MT" panose="020B0502020104020203" pitchFamily="34" charset="0"/>
                <a:cs typeface="Gill Sans MT" panose="020B0502020104020203" pitchFamily="34" charset="0"/>
              </a:rPr>
              <a:t>eLMIS</a:t>
            </a:r>
            <a:r>
              <a:rPr lang="en-US" altLang="en-US" sz="2400" dirty="0">
                <a:solidFill>
                  <a:schemeClr val="tx1"/>
                </a:solidFill>
                <a:latin typeface="Gill Sans MT" panose="020B0502020104020203" pitchFamily="34" charset="0"/>
                <a:cs typeface="Gill Sans MT" panose="020B0502020104020203" pitchFamily="34" charset="0"/>
              </a:rPr>
              <a:t> or LMIS data extraction and management.</a:t>
            </a:r>
          </a:p>
          <a:p>
            <a:pPr marL="514350" indent="-514350">
              <a:buAutoNum type="romanUcPeriod" startAt="2"/>
            </a:pPr>
            <a:endParaRPr lang="en-US" altLang="en-US" sz="1300" dirty="0">
              <a:solidFill>
                <a:schemeClr val="tx1"/>
              </a:solidFill>
              <a:latin typeface="Gill Sans MT" panose="020B0502020104020203" pitchFamily="34" charset="0"/>
              <a:cs typeface="Gill Sans MT" panose="020B0502020104020203" pitchFamily="34" charset="0"/>
            </a:endParaRPr>
          </a:p>
          <a:p>
            <a:pPr marL="514350" indent="-514350">
              <a:buAutoNum type="romanUcPeriod" startAt="2"/>
            </a:pPr>
            <a:r>
              <a:rPr lang="en-US" altLang="en-US" sz="2400" dirty="0">
                <a:solidFill>
                  <a:schemeClr val="tx1"/>
                </a:solidFill>
                <a:latin typeface="Gill Sans MT" panose="020B0502020104020203" pitchFamily="34" charset="0"/>
                <a:cs typeface="Gill Sans MT" panose="020B0502020104020203" pitchFamily="34" charset="0"/>
              </a:rPr>
              <a:t>Identify what levels of service in the supply chain store LMIS/eLMIS data and who has access very early.</a:t>
            </a:r>
          </a:p>
          <a:p>
            <a:pPr marL="514350" indent="-514350">
              <a:buAutoNum type="romanUcPeriod" startAt="2"/>
            </a:pPr>
            <a:endParaRPr lang="en-US" altLang="en-US" sz="1300" dirty="0">
              <a:solidFill>
                <a:schemeClr val="tx1"/>
              </a:solidFill>
              <a:latin typeface="Gill Sans MT" panose="020B0502020104020203" pitchFamily="34" charset="0"/>
              <a:cs typeface="Gill Sans MT" panose="020B0502020104020203" pitchFamily="34" charset="0"/>
            </a:endParaRPr>
          </a:p>
          <a:p>
            <a:pPr marL="0" indent="0">
              <a:buFont typeface="Arial" panose="020B0604020202020204" pitchFamily="34" charset="0"/>
              <a:buAutoNum type="romanUcPeriod" startAt="3"/>
            </a:pPr>
            <a:r>
              <a:rPr lang="en-US" altLang="en-US" sz="2400" dirty="0">
                <a:solidFill>
                  <a:schemeClr val="tx1"/>
                </a:solidFill>
                <a:latin typeface="Gill Sans MT" panose="020B0502020104020203" pitchFamily="34" charset="0"/>
                <a:cs typeface="Gill Sans MT" panose="020B0502020104020203" pitchFamily="34" charset="0"/>
              </a:rPr>
              <a:t>   For stakeholder workshop – decide whether or not to gather most of 	 the required information remotely (to draft a supply chain map) or to 	 hold a workshop early </a:t>
            </a:r>
            <a:r>
              <a:rPr lang="en-US" altLang="en-US" sz="2400" dirty="0" smtClean="0">
                <a:solidFill>
                  <a:schemeClr val="tx1"/>
                </a:solidFill>
                <a:latin typeface="Gill Sans MT" panose="020B0502020104020203" pitchFamily="34" charset="0"/>
                <a:cs typeface="Gill Sans MT" panose="020B0502020104020203" pitchFamily="34" charset="0"/>
              </a:rPr>
              <a:t>on as opposed to at the start of field work.</a:t>
            </a:r>
            <a:endParaRPr lang="en-US" altLang="en-US" sz="2400" dirty="0">
              <a:solidFill>
                <a:schemeClr val="tx1"/>
              </a:solidFill>
              <a:latin typeface="Gill Sans MT" panose="020B0502020104020203" pitchFamily="34" charset="0"/>
              <a:cs typeface="Gill Sans MT" panose="020B0502020104020203" pitchFamily="34" charset="0"/>
            </a:endParaRPr>
          </a:p>
          <a:p>
            <a:pPr marL="0" indent="0">
              <a:buNone/>
            </a:pPr>
            <a:endParaRPr lang="en-US" altLang="en-US" sz="1814" dirty="0">
              <a:solidFill>
                <a:schemeClr val="tx1"/>
              </a:solidFill>
              <a:latin typeface="Gill Sans MT" panose="020B0502020104020203" pitchFamily="34" charset="0"/>
              <a:cs typeface="Gill Sans MT" panose="020B0502020104020203" pitchFamily="34" charset="0"/>
            </a:endParaRPr>
          </a:p>
          <a:p>
            <a:pPr marL="0" indent="0"/>
            <a:endParaRPr lang="en-US" altLang="en-US" sz="1814" dirty="0">
              <a:solidFill>
                <a:schemeClr val="tx1"/>
              </a:solidFill>
              <a:latin typeface="Gill Sans MT" panose="020B0502020104020203" pitchFamily="34" charset="0"/>
              <a:cs typeface="Gill Sans MT" panose="020B0502020104020203" pitchFamily="34" charset="0"/>
            </a:endParaRPr>
          </a:p>
        </p:txBody>
      </p:sp>
      <p:sp>
        <p:nvSpPr>
          <p:cNvPr id="139269" name="Title 5">
            <a:extLst>
              <a:ext uri="{FF2B5EF4-FFF2-40B4-BE49-F238E27FC236}">
                <a16:creationId xmlns:a16="http://schemas.microsoft.com/office/drawing/2014/main" xmlns="" id="{881D8A88-2021-4217-95C8-B9B7F0240A30}"/>
              </a:ext>
            </a:extLst>
          </p:cNvPr>
          <p:cNvSpPr>
            <a:spLocks noGrp="1"/>
          </p:cNvSpPr>
          <p:nvPr>
            <p:ph type="title"/>
          </p:nvPr>
        </p:nvSpPr>
        <p:spPr>
          <a:xfrm>
            <a:off x="1446184" y="59991"/>
            <a:ext cx="6279339" cy="584775"/>
          </a:xfrm>
        </p:spPr>
        <p:txBody>
          <a:bodyPr/>
          <a:lstStyle/>
          <a:p>
            <a:pPr algn="ctr" eaLnBrk="1" hangingPunct="1"/>
            <a:r>
              <a:rPr lang="en-US" altLang="en-US" sz="3200" b="1" dirty="0">
                <a:latin typeface="Gill Sans MT" panose="020B0502020104020203" pitchFamily="34" charset="0"/>
                <a:cs typeface="Gill Sans MT" panose="020B0502020104020203" pitchFamily="34" charset="0"/>
              </a:rPr>
              <a:t>Advance Planning</a:t>
            </a:r>
          </a:p>
        </p:txBody>
      </p:sp>
    </p:spTree>
    <p:extLst>
      <p:ext uri="{BB962C8B-B14F-4D97-AF65-F5344CB8AC3E}">
        <p14:creationId xmlns:p14="http://schemas.microsoft.com/office/powerpoint/2010/main" val="22132620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xmlns="" id="{6C75AB1B-E01B-4AFC-82EC-8D1A65B85592}"/>
              </a:ext>
            </a:extLst>
          </p:cNvPr>
          <p:cNvSpPr>
            <a:spLocks noGrp="1"/>
          </p:cNvSpPr>
          <p:nvPr>
            <p:ph idx="1"/>
          </p:nvPr>
        </p:nvSpPr>
        <p:spPr>
          <a:xfrm>
            <a:off x="173544" y="718457"/>
            <a:ext cx="8766349" cy="4588328"/>
          </a:xfrm>
        </p:spPr>
        <p:txBody>
          <a:bodyPr>
            <a:normAutofit/>
          </a:bodyPr>
          <a:lstStyle/>
          <a:p>
            <a:pPr marL="457155" lvl="1" indent="-342900" defTabSz="690087">
              <a:spcBef>
                <a:spcPct val="20000"/>
              </a:spcBef>
              <a:spcAft>
                <a:spcPct val="0"/>
              </a:spcAft>
              <a:buFont typeface="Gill Sans MT" panose="020B0502020104020203" pitchFamily="34" charset="0"/>
              <a:buChar char="•"/>
            </a:pPr>
            <a:r>
              <a:rPr lang="en-US" altLang="en-US" sz="2400" b="1" dirty="0" smtClean="0">
                <a:solidFill>
                  <a:srgbClr val="000000"/>
                </a:solidFill>
                <a:latin typeface="Gill Sans MT" panose="020B0502020104020203" pitchFamily="34" charset="0"/>
                <a:cs typeface="Gill Sans MT" panose="020B0502020104020203" pitchFamily="34" charset="0"/>
              </a:rPr>
              <a:t>Desk </a:t>
            </a:r>
            <a:r>
              <a:rPr lang="en-US" altLang="en-US" sz="2400" b="1" dirty="0">
                <a:solidFill>
                  <a:srgbClr val="000000"/>
                </a:solidFill>
                <a:latin typeface="Gill Sans MT" panose="020B0502020104020203" pitchFamily="34" charset="0"/>
                <a:cs typeface="Gill Sans MT" panose="020B0502020104020203" pitchFamily="34" charset="0"/>
              </a:rPr>
              <a:t>review </a:t>
            </a:r>
            <a:r>
              <a:rPr lang="en-US" altLang="en-US" sz="2400" b="1" dirty="0" smtClean="0">
                <a:solidFill>
                  <a:srgbClr val="000000"/>
                </a:solidFill>
                <a:latin typeface="Gill Sans MT" panose="020B0502020104020203" pitchFamily="34" charset="0"/>
                <a:cs typeface="Gill Sans MT" panose="020B0502020104020203" pitchFamily="34" charset="0"/>
              </a:rPr>
              <a:t>activity</a:t>
            </a:r>
          </a:p>
          <a:p>
            <a:pPr marL="801642" lvl="2" indent="-457200" defTabSz="690087">
              <a:spcAft>
                <a:spcPct val="0"/>
              </a:spcAft>
              <a:buFont typeface="Gill Sans MT" panose="020B0502020104020203" pitchFamily="34" charset="0"/>
              <a:buChar char="•"/>
            </a:pPr>
            <a:r>
              <a:rPr lang="en-US" altLang="en-US" sz="2600" dirty="0" smtClean="0">
                <a:solidFill>
                  <a:srgbClr val="000000"/>
                </a:solidFill>
                <a:latin typeface="Gill Sans MT" panose="020B0502020104020203" pitchFamily="34" charset="0"/>
                <a:cs typeface="Gill Sans MT" panose="020B0502020104020203" pitchFamily="34" charset="0"/>
              </a:rPr>
              <a:t>Review documents: supply chain strategy, supply chain implementation plan, previous assessments or audits, etc.</a:t>
            </a:r>
          </a:p>
          <a:p>
            <a:pPr marL="801642" lvl="2" indent="-457200" defTabSz="690087">
              <a:spcAft>
                <a:spcPct val="0"/>
              </a:spcAft>
              <a:buFont typeface="Gill Sans MT" panose="020B0502020104020203" pitchFamily="34" charset="0"/>
              <a:buChar char="•"/>
            </a:pPr>
            <a:r>
              <a:rPr lang="en-US" altLang="en-US" sz="2600" dirty="0" smtClean="0">
                <a:solidFill>
                  <a:srgbClr val="000000"/>
                </a:solidFill>
                <a:latin typeface="Gill Sans MT" panose="020B0502020104020203" pitchFamily="34" charset="0"/>
                <a:cs typeface="Gill Sans MT" panose="020B0502020104020203" pitchFamily="34" charset="0"/>
              </a:rPr>
              <a:t>Review data: gain access to </a:t>
            </a:r>
            <a:r>
              <a:rPr lang="en-US" altLang="en-US" sz="2600" dirty="0" err="1" smtClean="0">
                <a:solidFill>
                  <a:srgbClr val="000000"/>
                </a:solidFill>
                <a:latin typeface="Gill Sans MT" panose="020B0502020104020203" pitchFamily="34" charset="0"/>
                <a:cs typeface="Gill Sans MT" panose="020B0502020104020203" pitchFamily="34" charset="0"/>
              </a:rPr>
              <a:t>eLMIS</a:t>
            </a:r>
            <a:r>
              <a:rPr lang="en-US" altLang="en-US" sz="2600" dirty="0" smtClean="0">
                <a:solidFill>
                  <a:srgbClr val="000000"/>
                </a:solidFill>
                <a:latin typeface="Gill Sans MT" panose="020B0502020104020203" pitchFamily="34" charset="0"/>
                <a:cs typeface="Gill Sans MT" panose="020B0502020104020203" pitchFamily="34" charset="0"/>
              </a:rPr>
              <a:t>/LMIS data ahead of time</a:t>
            </a:r>
          </a:p>
          <a:p>
            <a:pPr marL="801642" lvl="2" indent="-457200" defTabSz="690087">
              <a:spcAft>
                <a:spcPct val="0"/>
              </a:spcAft>
              <a:buFont typeface="Gill Sans MT" panose="020B0502020104020203" pitchFamily="34" charset="0"/>
              <a:buChar char="•"/>
            </a:pPr>
            <a:r>
              <a:rPr lang="en-US" altLang="en-US" sz="2600" dirty="0" smtClean="0">
                <a:solidFill>
                  <a:srgbClr val="C00000"/>
                </a:solidFill>
                <a:latin typeface="Gill Sans MT" panose="020B0502020104020203" pitchFamily="34" charset="0"/>
                <a:cs typeface="Gill Sans MT" panose="020B0502020104020203" pitchFamily="34" charset="0"/>
              </a:rPr>
              <a:t>Timeline:</a:t>
            </a:r>
          </a:p>
          <a:p>
            <a:pPr marL="917530" lvl="3" indent="-342900" defTabSz="690087">
              <a:spcAft>
                <a:spcPct val="0"/>
              </a:spcAft>
              <a:buFont typeface="Wingdings" panose="05000000000000000000" pitchFamily="2" charset="2"/>
              <a:buChar char="ü"/>
            </a:pPr>
            <a:r>
              <a:rPr lang="en-US" altLang="en-US" sz="2400" dirty="0" smtClean="0">
                <a:solidFill>
                  <a:srgbClr val="000000"/>
                </a:solidFill>
                <a:latin typeface="Gill Sans MT" panose="020B0502020104020203" pitchFamily="34" charset="0"/>
                <a:cs typeface="Gill Sans MT" panose="020B0502020104020203" pitchFamily="34" charset="0"/>
              </a:rPr>
              <a:t>Thorough review prior to field work (part of planning/data preparation stages)—several weeks</a:t>
            </a:r>
          </a:p>
          <a:p>
            <a:pPr marL="917530" lvl="3" indent="-342900" defTabSz="690087">
              <a:spcAft>
                <a:spcPct val="0"/>
              </a:spcAft>
              <a:buFont typeface="Wingdings" panose="05000000000000000000" pitchFamily="2" charset="2"/>
              <a:buChar char="ü"/>
            </a:pPr>
            <a:r>
              <a:rPr lang="en-US" altLang="en-US" sz="2400" dirty="0" smtClean="0">
                <a:solidFill>
                  <a:srgbClr val="000000"/>
                </a:solidFill>
                <a:latin typeface="Gill Sans MT" panose="020B0502020104020203" pitchFamily="34" charset="0"/>
                <a:cs typeface="Gill Sans MT" panose="020B0502020104020203" pitchFamily="34" charset="0"/>
              </a:rPr>
              <a:t>Refer to these documents again when writing the report</a:t>
            </a:r>
            <a:endParaRPr lang="en-US" altLang="en-US" sz="2400" dirty="0">
              <a:solidFill>
                <a:srgbClr val="000000"/>
              </a:solidFill>
              <a:latin typeface="Gill Sans MT" panose="020B0502020104020203" pitchFamily="34" charset="0"/>
              <a:cs typeface="Gill Sans MT" panose="020B0502020104020203" pitchFamily="34" charset="0"/>
            </a:endParaRPr>
          </a:p>
          <a:p>
            <a:pPr marL="836612" lvl="1" indent="0" defTabSz="690087">
              <a:spcBef>
                <a:spcPct val="20000"/>
              </a:spcBef>
              <a:spcAft>
                <a:spcPct val="0"/>
              </a:spcAft>
              <a:buNone/>
            </a:pPr>
            <a:endParaRPr lang="en-US" altLang="en-US" sz="1814" dirty="0">
              <a:solidFill>
                <a:schemeClr val="tx1"/>
              </a:solidFill>
              <a:latin typeface="Gill Sans MT" panose="020B0502020104020203" pitchFamily="34" charset="0"/>
              <a:cs typeface="Gill Sans MT" panose="020B0502020104020203" pitchFamily="34" charset="0"/>
            </a:endParaRPr>
          </a:p>
          <a:p>
            <a:pPr marL="0" indent="0"/>
            <a:endParaRPr lang="en-US" altLang="en-US" sz="1814" dirty="0">
              <a:solidFill>
                <a:schemeClr val="tx1"/>
              </a:solidFill>
              <a:latin typeface="Gill Sans MT" panose="020B0502020104020203" pitchFamily="34" charset="0"/>
              <a:cs typeface="Gill Sans MT" panose="020B0502020104020203" pitchFamily="34" charset="0"/>
            </a:endParaRPr>
          </a:p>
        </p:txBody>
      </p:sp>
      <p:sp>
        <p:nvSpPr>
          <p:cNvPr id="139269" name="Title 5">
            <a:extLst>
              <a:ext uri="{FF2B5EF4-FFF2-40B4-BE49-F238E27FC236}">
                <a16:creationId xmlns:a16="http://schemas.microsoft.com/office/drawing/2014/main" xmlns="" id="{881D8A88-2021-4217-95C8-B9B7F0240A30}"/>
              </a:ext>
            </a:extLst>
          </p:cNvPr>
          <p:cNvSpPr>
            <a:spLocks noGrp="1"/>
          </p:cNvSpPr>
          <p:nvPr>
            <p:ph type="title"/>
          </p:nvPr>
        </p:nvSpPr>
        <p:spPr>
          <a:xfrm>
            <a:off x="1609957" y="514"/>
            <a:ext cx="6279339" cy="584775"/>
          </a:xfrm>
        </p:spPr>
        <p:txBody>
          <a:bodyPr/>
          <a:lstStyle/>
          <a:p>
            <a:pPr algn="ctr" eaLnBrk="1" hangingPunct="1"/>
            <a:r>
              <a:rPr lang="en-US" altLang="en-US" sz="3200" b="1" dirty="0" smtClean="0">
                <a:latin typeface="Gill Sans MT" panose="020B0502020104020203" pitchFamily="34" charset="0"/>
                <a:cs typeface="Gill Sans MT" panose="020B0502020104020203" pitchFamily="34" charset="0"/>
              </a:rPr>
              <a:t>Data Collection Components - I</a:t>
            </a:r>
            <a:endParaRPr lang="en-US" altLang="en-US" sz="3200"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18096265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xmlns="" id="{6C75AB1B-E01B-4AFC-82EC-8D1A65B85592}"/>
              </a:ext>
            </a:extLst>
          </p:cNvPr>
          <p:cNvSpPr>
            <a:spLocks noGrp="1"/>
          </p:cNvSpPr>
          <p:nvPr>
            <p:ph idx="1"/>
          </p:nvPr>
        </p:nvSpPr>
        <p:spPr>
          <a:xfrm>
            <a:off x="173544" y="596447"/>
            <a:ext cx="8766349" cy="4588328"/>
          </a:xfrm>
        </p:spPr>
        <p:txBody>
          <a:bodyPr>
            <a:normAutofit lnSpcReduction="10000"/>
          </a:bodyPr>
          <a:lstStyle/>
          <a:p>
            <a:pPr marL="457155" lvl="1" indent="-342900" defTabSz="690087">
              <a:spcBef>
                <a:spcPct val="20000"/>
              </a:spcBef>
              <a:spcAft>
                <a:spcPct val="0"/>
              </a:spcAft>
              <a:buFont typeface="Gill Sans MT" panose="020B0502020104020203" pitchFamily="34" charset="0"/>
              <a:buChar char="•"/>
            </a:pPr>
            <a:r>
              <a:rPr lang="en-US" altLang="en-US" sz="2400" b="1" dirty="0" smtClean="0">
                <a:solidFill>
                  <a:srgbClr val="000000"/>
                </a:solidFill>
                <a:latin typeface="Gill Sans MT" panose="020B0502020104020203" pitchFamily="34" charset="0"/>
                <a:cs typeface="Gill Sans MT" panose="020B0502020104020203" pitchFamily="34" charset="0"/>
              </a:rPr>
              <a:t>Stakeholder workshop/supply chain mapping</a:t>
            </a:r>
          </a:p>
          <a:p>
            <a:pPr marL="801642" lvl="2" indent="-457200" defTabSz="690087">
              <a:spcAft>
                <a:spcPct val="0"/>
              </a:spcAft>
              <a:buFont typeface="Gill Sans MT" panose="020B0502020104020203" pitchFamily="34" charset="0"/>
              <a:buChar char="•"/>
            </a:pPr>
            <a:r>
              <a:rPr lang="en-US" altLang="en-US" sz="2600" dirty="0" smtClean="0">
                <a:solidFill>
                  <a:srgbClr val="C00000"/>
                </a:solidFill>
                <a:latin typeface="Gill Sans MT" panose="020B0502020104020203" pitchFamily="34" charset="0"/>
                <a:cs typeface="Gill Sans MT" panose="020B0502020104020203" pitchFamily="34" charset="0"/>
              </a:rPr>
              <a:t>Supply Chain Mapping</a:t>
            </a:r>
          </a:p>
          <a:p>
            <a:pPr marL="1033417" lvl="3" indent="-457200" defTabSz="690087">
              <a:spcAft>
                <a:spcPct val="0"/>
              </a:spcAft>
              <a:buFont typeface="Wingdings" panose="05000000000000000000" pitchFamily="2" charset="2"/>
              <a:buChar char="ü"/>
            </a:pPr>
            <a:r>
              <a:rPr lang="en-US" altLang="en-US" sz="2400" dirty="0" smtClean="0">
                <a:solidFill>
                  <a:srgbClr val="000000"/>
                </a:solidFill>
                <a:latin typeface="Gill Sans MT" panose="020B0502020104020203" pitchFamily="34" charset="0"/>
                <a:cs typeface="Gill Sans MT" panose="020B0502020104020203" pitchFamily="34" charset="0"/>
              </a:rPr>
              <a:t>Prior to workshop: assessment team should familiarize themselves with existing supply chain maps</a:t>
            </a:r>
          </a:p>
          <a:p>
            <a:pPr marL="1033417" lvl="3" indent="-457200" defTabSz="690087">
              <a:spcAft>
                <a:spcPct val="0"/>
              </a:spcAft>
              <a:buFont typeface="Wingdings" panose="05000000000000000000" pitchFamily="2" charset="2"/>
              <a:buChar char="ü"/>
            </a:pPr>
            <a:r>
              <a:rPr lang="en-US" altLang="en-US" sz="2400" dirty="0" smtClean="0">
                <a:solidFill>
                  <a:srgbClr val="000000"/>
                </a:solidFill>
                <a:latin typeface="Gill Sans MT" panose="020B0502020104020203" pitchFamily="34" charset="0"/>
                <a:cs typeface="Gill Sans MT" panose="020B0502020104020203" pitchFamily="34" charset="0"/>
              </a:rPr>
              <a:t>During workshop: agreement on the map (and levels to be included in the assessment)</a:t>
            </a:r>
          </a:p>
          <a:p>
            <a:pPr marL="801642" lvl="2" indent="-457200" defTabSz="690087">
              <a:spcAft>
                <a:spcPct val="0"/>
              </a:spcAft>
              <a:buFont typeface="Gill Sans MT" panose="020B0502020104020203" pitchFamily="34" charset="0"/>
              <a:buChar char="•"/>
            </a:pPr>
            <a:r>
              <a:rPr lang="en-US" altLang="en-US" sz="2600" dirty="0" smtClean="0">
                <a:solidFill>
                  <a:srgbClr val="C00000"/>
                </a:solidFill>
                <a:latin typeface="Gill Sans MT" panose="020B0502020104020203" pitchFamily="34" charset="0"/>
                <a:cs typeface="Gill Sans MT" panose="020B0502020104020203" pitchFamily="34" charset="0"/>
              </a:rPr>
              <a:t>Tracer Commodities</a:t>
            </a:r>
          </a:p>
          <a:p>
            <a:pPr marL="917530" lvl="3" indent="-342900" defTabSz="690087">
              <a:spcAft>
                <a:spcPct val="0"/>
              </a:spcAft>
              <a:buFont typeface="Wingdings" panose="05000000000000000000" pitchFamily="2" charset="2"/>
              <a:buChar char="ü"/>
            </a:pPr>
            <a:r>
              <a:rPr lang="en-US" altLang="en-US" sz="2400" dirty="0" smtClean="0">
                <a:solidFill>
                  <a:srgbClr val="000000"/>
                </a:solidFill>
                <a:latin typeface="Gill Sans MT" panose="020B0502020104020203" pitchFamily="34" charset="0"/>
                <a:cs typeface="Gill Sans MT" panose="020B0502020104020203" pitchFamily="34" charset="0"/>
              </a:rPr>
              <a:t>Prior to workshop: Request list from MOH (Chief Pharmacist), review and have proposal for cutting down</a:t>
            </a:r>
          </a:p>
          <a:p>
            <a:pPr marL="917530" lvl="3" indent="-342900" defTabSz="690087">
              <a:spcAft>
                <a:spcPct val="0"/>
              </a:spcAft>
              <a:buFont typeface="Wingdings" panose="05000000000000000000" pitchFamily="2" charset="2"/>
              <a:buChar char="ü"/>
            </a:pPr>
            <a:r>
              <a:rPr lang="en-US" altLang="en-US" sz="2400" dirty="0" smtClean="0">
                <a:solidFill>
                  <a:srgbClr val="000000"/>
                </a:solidFill>
                <a:latin typeface="Gill Sans MT" panose="020B0502020104020203" pitchFamily="34" charset="0"/>
                <a:cs typeface="Gill Sans MT" panose="020B0502020104020203" pitchFamily="34" charset="0"/>
              </a:rPr>
              <a:t>During workshop: Have participants weigh in on the list and agree on which to remove/add</a:t>
            </a:r>
            <a:endParaRPr lang="en-US" altLang="en-US" sz="2400" dirty="0">
              <a:solidFill>
                <a:srgbClr val="000000"/>
              </a:solidFill>
              <a:latin typeface="Gill Sans MT" panose="020B0502020104020203" pitchFamily="34" charset="0"/>
              <a:cs typeface="Gill Sans MT" panose="020B0502020104020203" pitchFamily="34" charset="0"/>
            </a:endParaRPr>
          </a:p>
          <a:p>
            <a:pPr marL="836612" lvl="1" indent="0" defTabSz="690087">
              <a:spcBef>
                <a:spcPct val="20000"/>
              </a:spcBef>
              <a:spcAft>
                <a:spcPct val="0"/>
              </a:spcAft>
              <a:buNone/>
            </a:pPr>
            <a:endParaRPr lang="en-US" altLang="en-US" sz="1814" dirty="0">
              <a:solidFill>
                <a:schemeClr val="tx1"/>
              </a:solidFill>
              <a:latin typeface="Gill Sans MT" panose="020B0502020104020203" pitchFamily="34" charset="0"/>
              <a:cs typeface="Gill Sans MT" panose="020B0502020104020203" pitchFamily="34" charset="0"/>
            </a:endParaRPr>
          </a:p>
          <a:p>
            <a:pPr marL="0" indent="0"/>
            <a:endParaRPr lang="en-US" altLang="en-US" sz="1814" dirty="0">
              <a:solidFill>
                <a:schemeClr val="tx1"/>
              </a:solidFill>
              <a:latin typeface="Gill Sans MT" panose="020B0502020104020203" pitchFamily="34" charset="0"/>
              <a:cs typeface="Gill Sans MT" panose="020B0502020104020203" pitchFamily="34" charset="0"/>
            </a:endParaRPr>
          </a:p>
        </p:txBody>
      </p:sp>
      <p:sp>
        <p:nvSpPr>
          <p:cNvPr id="139269" name="Title 5">
            <a:extLst>
              <a:ext uri="{FF2B5EF4-FFF2-40B4-BE49-F238E27FC236}">
                <a16:creationId xmlns:a16="http://schemas.microsoft.com/office/drawing/2014/main" xmlns="" id="{881D8A88-2021-4217-95C8-B9B7F0240A30}"/>
              </a:ext>
            </a:extLst>
          </p:cNvPr>
          <p:cNvSpPr>
            <a:spLocks noGrp="1"/>
          </p:cNvSpPr>
          <p:nvPr>
            <p:ph type="title"/>
          </p:nvPr>
        </p:nvSpPr>
        <p:spPr>
          <a:xfrm>
            <a:off x="921224" y="-1"/>
            <a:ext cx="7465325" cy="585289"/>
          </a:xfrm>
        </p:spPr>
        <p:txBody>
          <a:bodyPr/>
          <a:lstStyle/>
          <a:p>
            <a:pPr algn="ctr" eaLnBrk="1" hangingPunct="1"/>
            <a:r>
              <a:rPr lang="en-US" altLang="en-US" sz="3200" b="1" dirty="0" smtClean="0">
                <a:latin typeface="Gill Sans MT" panose="020B0502020104020203" pitchFamily="34" charset="0"/>
                <a:cs typeface="Gill Sans MT" panose="020B0502020104020203" pitchFamily="34" charset="0"/>
              </a:rPr>
              <a:t>Data Collection Components - II</a:t>
            </a:r>
            <a:endParaRPr lang="en-US" altLang="en-US" sz="3200"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32477345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xmlns="" id="{6C75AB1B-E01B-4AFC-82EC-8D1A65B85592}"/>
              </a:ext>
            </a:extLst>
          </p:cNvPr>
          <p:cNvSpPr>
            <a:spLocks noGrp="1"/>
          </p:cNvSpPr>
          <p:nvPr>
            <p:ph idx="1"/>
          </p:nvPr>
        </p:nvSpPr>
        <p:spPr>
          <a:xfrm>
            <a:off x="173544" y="596447"/>
            <a:ext cx="8766349" cy="4588328"/>
          </a:xfrm>
        </p:spPr>
        <p:txBody>
          <a:bodyPr>
            <a:normAutofit/>
          </a:bodyPr>
          <a:lstStyle/>
          <a:p>
            <a:pPr marL="457155" lvl="1" indent="-342900" defTabSz="690087">
              <a:spcBef>
                <a:spcPct val="20000"/>
              </a:spcBef>
              <a:spcAft>
                <a:spcPct val="0"/>
              </a:spcAft>
              <a:buFont typeface="Gill Sans MT" panose="020B0502020104020203" pitchFamily="34" charset="0"/>
              <a:buChar char="•"/>
            </a:pPr>
            <a:r>
              <a:rPr lang="en-US" altLang="en-US" sz="2400" b="1" dirty="0" smtClean="0">
                <a:solidFill>
                  <a:srgbClr val="000000"/>
                </a:solidFill>
                <a:latin typeface="Gill Sans MT" panose="020B0502020104020203" pitchFamily="34" charset="0"/>
                <a:cs typeface="Gill Sans MT" panose="020B0502020104020203" pitchFamily="34" charset="0"/>
              </a:rPr>
              <a:t>Field Data Collection Efforts</a:t>
            </a:r>
          </a:p>
          <a:p>
            <a:pPr marL="801642" lvl="2" indent="-457200" defTabSz="690087">
              <a:spcAft>
                <a:spcPct val="0"/>
              </a:spcAft>
              <a:buFont typeface="Gill Sans MT" panose="020B0502020104020203" pitchFamily="34" charset="0"/>
              <a:buChar char="•"/>
            </a:pPr>
            <a:r>
              <a:rPr lang="en-US" altLang="en-US" sz="2600" dirty="0" smtClean="0">
                <a:solidFill>
                  <a:srgbClr val="C00000"/>
                </a:solidFill>
                <a:latin typeface="Gill Sans MT" panose="020B0502020104020203" pitchFamily="34" charset="0"/>
                <a:cs typeface="Gill Sans MT" panose="020B0502020104020203" pitchFamily="34" charset="0"/>
              </a:rPr>
              <a:t>Timing</a:t>
            </a:r>
          </a:p>
          <a:p>
            <a:pPr marL="1028655" lvl="4" indent="-342900" defTabSz="690087">
              <a:spcAft>
                <a:spcPct val="0"/>
              </a:spcAft>
              <a:buFont typeface="Wingdings" panose="05000000000000000000" pitchFamily="2" charset="2"/>
              <a:buChar char="ü"/>
            </a:pPr>
            <a:r>
              <a:rPr lang="en-US" altLang="en-US" sz="2200" dirty="0" smtClean="0">
                <a:solidFill>
                  <a:schemeClr val="tx1"/>
                </a:solidFill>
                <a:latin typeface="Gill Sans MT" panose="020B0502020104020203" pitchFamily="34" charset="0"/>
                <a:cs typeface="Gill Sans MT" panose="020B0502020104020203" pitchFamily="34" charset="0"/>
              </a:rPr>
              <a:t>Immediately after training (1 week for training)</a:t>
            </a:r>
          </a:p>
          <a:p>
            <a:pPr marL="1028655" lvl="4" indent="-342900" defTabSz="690087">
              <a:spcAft>
                <a:spcPct val="0"/>
              </a:spcAft>
              <a:buFont typeface="Wingdings" panose="05000000000000000000" pitchFamily="2" charset="2"/>
              <a:buChar char="ü"/>
            </a:pPr>
            <a:r>
              <a:rPr lang="en-US" altLang="en-US" sz="2200" dirty="0" smtClean="0">
                <a:solidFill>
                  <a:schemeClr val="tx1"/>
                </a:solidFill>
                <a:latin typeface="Gill Sans MT" panose="020B0502020104020203" pitchFamily="34" charset="0"/>
                <a:cs typeface="Gill Sans MT" panose="020B0502020104020203" pitchFamily="34" charset="0"/>
              </a:rPr>
              <a:t>2-4 weeks data collection</a:t>
            </a:r>
          </a:p>
          <a:p>
            <a:pPr marL="801642" lvl="2" indent="-457200" defTabSz="690087">
              <a:spcAft>
                <a:spcPct val="0"/>
              </a:spcAft>
              <a:buFont typeface="Gill Sans MT" panose="020B0502020104020203" pitchFamily="34" charset="0"/>
              <a:buChar char="•"/>
            </a:pPr>
            <a:r>
              <a:rPr lang="en-US" altLang="en-US" sz="2600" dirty="0" smtClean="0">
                <a:solidFill>
                  <a:srgbClr val="C00000"/>
                </a:solidFill>
                <a:latin typeface="Gill Sans MT" panose="020B0502020104020203" pitchFamily="34" charset="0"/>
                <a:cs typeface="Gill Sans MT" panose="020B0502020104020203" pitchFamily="34" charset="0"/>
              </a:rPr>
              <a:t>Considerations</a:t>
            </a:r>
          </a:p>
          <a:p>
            <a:pPr marL="1028655" lvl="4" indent="-342900" defTabSz="690087">
              <a:spcAft>
                <a:spcPct val="0"/>
              </a:spcAft>
              <a:buFont typeface="Wingdings" panose="05000000000000000000" pitchFamily="2" charset="2"/>
              <a:buChar char="ü"/>
            </a:pPr>
            <a:r>
              <a:rPr lang="en-US" altLang="en-US" sz="2200" dirty="0" smtClean="0">
                <a:solidFill>
                  <a:schemeClr val="tx1"/>
                </a:solidFill>
                <a:latin typeface="Gill Sans MT" panose="020B0502020104020203" pitchFamily="34" charset="0"/>
                <a:cs typeface="Gill Sans MT" panose="020B0502020104020203" pitchFamily="34" charset="0"/>
              </a:rPr>
              <a:t>Schedule interviews with MOH/ Regulatory Authority/CMS in advance</a:t>
            </a:r>
          </a:p>
          <a:p>
            <a:pPr marL="1028655" lvl="4" indent="-342900" defTabSz="690087">
              <a:spcAft>
                <a:spcPct val="0"/>
              </a:spcAft>
              <a:buFont typeface="Wingdings" panose="05000000000000000000" pitchFamily="2" charset="2"/>
              <a:buChar char="ü"/>
            </a:pPr>
            <a:r>
              <a:rPr lang="en-US" altLang="en-US" sz="2200" dirty="0" smtClean="0">
                <a:solidFill>
                  <a:schemeClr val="tx1"/>
                </a:solidFill>
                <a:latin typeface="Gill Sans MT" panose="020B0502020104020203" pitchFamily="34" charset="0"/>
                <a:cs typeface="Gill Sans MT" panose="020B0502020104020203" pitchFamily="34" charset="0"/>
              </a:rPr>
              <a:t>Allow time for return visits</a:t>
            </a:r>
          </a:p>
          <a:p>
            <a:pPr marL="1028655" lvl="4" indent="-342900" defTabSz="690087">
              <a:spcAft>
                <a:spcPct val="0"/>
              </a:spcAft>
              <a:buFont typeface="Wingdings" panose="05000000000000000000" pitchFamily="2" charset="2"/>
              <a:buChar char="ü"/>
            </a:pPr>
            <a:r>
              <a:rPr lang="en-US" altLang="en-US" sz="2200" dirty="0" smtClean="0">
                <a:solidFill>
                  <a:schemeClr val="tx1"/>
                </a:solidFill>
                <a:latin typeface="Gill Sans MT" panose="020B0502020104020203" pitchFamily="34" charset="0"/>
                <a:cs typeface="Gill Sans MT" panose="020B0502020104020203" pitchFamily="34" charset="0"/>
              </a:rPr>
              <a:t>Try to collect everything during the 2-4 week data collection period</a:t>
            </a:r>
            <a:endParaRPr lang="en-US" altLang="en-US" sz="2000" dirty="0">
              <a:solidFill>
                <a:schemeClr val="tx1"/>
              </a:solidFill>
              <a:latin typeface="Gill Sans MT" panose="020B0502020104020203" pitchFamily="34" charset="0"/>
              <a:cs typeface="Gill Sans MT" panose="020B0502020104020203" pitchFamily="34" charset="0"/>
            </a:endParaRPr>
          </a:p>
          <a:p>
            <a:pPr marL="836612" lvl="1" indent="0" defTabSz="690087">
              <a:spcBef>
                <a:spcPct val="20000"/>
              </a:spcBef>
              <a:spcAft>
                <a:spcPct val="0"/>
              </a:spcAft>
              <a:buNone/>
            </a:pPr>
            <a:endParaRPr lang="en-US" altLang="en-US" sz="1814" dirty="0">
              <a:solidFill>
                <a:schemeClr val="tx1"/>
              </a:solidFill>
              <a:latin typeface="Gill Sans MT" panose="020B0502020104020203" pitchFamily="34" charset="0"/>
              <a:cs typeface="Gill Sans MT" panose="020B0502020104020203" pitchFamily="34" charset="0"/>
            </a:endParaRPr>
          </a:p>
          <a:p>
            <a:pPr marL="0" indent="0"/>
            <a:endParaRPr lang="en-US" altLang="en-US" sz="1814" dirty="0">
              <a:solidFill>
                <a:schemeClr val="tx1"/>
              </a:solidFill>
              <a:latin typeface="Gill Sans MT" panose="020B0502020104020203" pitchFamily="34" charset="0"/>
              <a:cs typeface="Gill Sans MT" panose="020B0502020104020203" pitchFamily="34" charset="0"/>
            </a:endParaRPr>
          </a:p>
        </p:txBody>
      </p:sp>
      <p:sp>
        <p:nvSpPr>
          <p:cNvPr id="139269" name="Title 5">
            <a:extLst>
              <a:ext uri="{FF2B5EF4-FFF2-40B4-BE49-F238E27FC236}">
                <a16:creationId xmlns:a16="http://schemas.microsoft.com/office/drawing/2014/main" xmlns="" id="{881D8A88-2021-4217-95C8-B9B7F0240A30}"/>
              </a:ext>
            </a:extLst>
          </p:cNvPr>
          <p:cNvSpPr>
            <a:spLocks noGrp="1"/>
          </p:cNvSpPr>
          <p:nvPr>
            <p:ph type="title"/>
          </p:nvPr>
        </p:nvSpPr>
        <p:spPr>
          <a:xfrm>
            <a:off x="975815" y="-1"/>
            <a:ext cx="7206018" cy="585289"/>
          </a:xfrm>
        </p:spPr>
        <p:txBody>
          <a:bodyPr/>
          <a:lstStyle/>
          <a:p>
            <a:pPr algn="ctr" eaLnBrk="1" hangingPunct="1"/>
            <a:r>
              <a:rPr lang="en-US" altLang="en-US" sz="3200" b="1" dirty="0" smtClean="0">
                <a:latin typeface="Gill Sans MT" panose="020B0502020104020203" pitchFamily="34" charset="0"/>
                <a:cs typeface="Gill Sans MT" panose="020B0502020104020203" pitchFamily="34" charset="0"/>
              </a:rPr>
              <a:t>Data Collection Components - III</a:t>
            </a:r>
            <a:endParaRPr lang="en-US" altLang="en-US" sz="3200"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337427607"/>
      </p:ext>
    </p:extLst>
  </p:cSld>
  <p:clrMapOvr>
    <a:masterClrMapping/>
  </p:clrMapOvr>
  <p:timing>
    <p:tnLst>
      <p:par>
        <p:cTn id="1" dur="indefinite" restart="never" nodeType="tmRoot"/>
      </p:par>
    </p:tnLst>
  </p:timing>
</p:sld>
</file>

<file path=ppt/theme/theme1.xml><?xml version="1.0" encoding="utf-8"?>
<a:theme xmlns:a="http://schemas.openxmlformats.org/drawingml/2006/main" name="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6">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6454BE6D-DAEE-4DEC-8505-606097D4CDB7}">
  <we:reference id="f12c312d-282a-4734-8843-05915fdfef0b" version="3.10.0.6" store="EXCatalog" storeType="EXCatalog"/>
  <we:alternateReferences>
    <we:reference id="WA104178141" version="3.10.0.6" store="en-US"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B9A7A952-6041-438A-8310-3235EAAD7102}"/>
</file>

<file path=customXml/itemProps2.xml><?xml version="1.0" encoding="utf-8"?>
<ds:datastoreItem xmlns:ds="http://schemas.openxmlformats.org/officeDocument/2006/customXml" ds:itemID="{B6F962E9-6D34-426A-8E1B-84947BB1A670}"/>
</file>

<file path=customXml/itemProps3.xml><?xml version="1.0" encoding="utf-8"?>
<ds:datastoreItem xmlns:ds="http://schemas.openxmlformats.org/officeDocument/2006/customXml" ds:itemID="{ECDD1893-16C7-4F0C-927A-8ED53114A6C8}"/>
</file>

<file path=customXml/itemProps4.xml><?xml version="1.0" encoding="utf-8"?>
<ds:datastoreItem xmlns:ds="http://schemas.openxmlformats.org/officeDocument/2006/customXml" ds:itemID="{0235FEB0-2A9F-422C-86EF-EDD468ED866F}"/>
</file>

<file path=docProps/app.xml><?xml version="1.0" encoding="utf-8"?>
<Properties xmlns="http://schemas.openxmlformats.org/officeDocument/2006/extended-properties" xmlns:vt="http://schemas.openxmlformats.org/officeDocument/2006/docPropsVTypes">
  <Template/>
  <TotalTime>4919</TotalTime>
  <Words>1019</Words>
  <Application>Microsoft Office PowerPoint</Application>
  <PresentationFormat>Custom</PresentationFormat>
  <Paragraphs>95</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16.9-Template_12.7.2016</vt:lpstr>
      <vt:lpstr>PowerPoint Presentation</vt:lpstr>
      <vt:lpstr>Data Collection Timeline</vt:lpstr>
      <vt:lpstr>Data Collection Preparation &amp; Actual Data Collection</vt:lpstr>
      <vt:lpstr>Overview of NSCA 2.0 Timeline</vt:lpstr>
      <vt:lpstr>PowerPoint Presentation</vt:lpstr>
      <vt:lpstr>Advance Planning</vt:lpstr>
      <vt:lpstr>Data Collection Components - I</vt:lpstr>
      <vt:lpstr>Data Collection Components - II</vt:lpstr>
      <vt:lpstr>Data Collection Components - III</vt:lpstr>
      <vt:lpstr>Operations Structure for Field Data Collection</vt:lpstr>
    </vt:vector>
  </TitlesOfParts>
  <Company>USAID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COVER OPTION TITLE GOES HERE CAN  RUN THREE LINES</dc:title>
  <dc:creator>USAID</dc:creator>
  <cp:lastModifiedBy>Hershey, Christine (GH/HIDN/MAL)</cp:lastModifiedBy>
  <cp:revision>180</cp:revision>
  <dcterms:created xsi:type="dcterms:W3CDTF">2017-03-16T17:43:27Z</dcterms:created>
  <dcterms:modified xsi:type="dcterms:W3CDTF">2019-11-07T13:46:03Z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