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5"/>
  </p:sldMasterIdLst>
  <p:notesMasterIdLst>
    <p:notesMasterId r:id="rId18"/>
  </p:notesMasterIdLst>
  <p:sldIdLst>
    <p:sldId id="369" r:id="rId6"/>
    <p:sldId id="370" r:id="rId7"/>
    <p:sldId id="372" r:id="rId8"/>
    <p:sldId id="378" r:id="rId9"/>
    <p:sldId id="374" r:id="rId10"/>
    <p:sldId id="375" r:id="rId11"/>
    <p:sldId id="376" r:id="rId12"/>
    <p:sldId id="377" r:id="rId13"/>
    <p:sldId id="381" r:id="rId14"/>
    <p:sldId id="379" r:id="rId15"/>
    <p:sldId id="371" r:id="rId16"/>
    <p:sldId id="380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3BBEC3-1099-4C4C-8A79-BC97BD383ECD}" v="75" dt="2019-10-28T18:39:09.5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5" autoAdjust="0"/>
    <p:restoredTop sz="73177" autoAdjust="0"/>
  </p:normalViewPr>
  <p:slideViewPr>
    <p:cSldViewPr snapToGrid="0">
      <p:cViewPr varScale="1">
        <p:scale>
          <a:sx n="75" d="100"/>
          <a:sy n="75" d="100"/>
        </p:scale>
        <p:origin x="402" y="78"/>
      </p:cViewPr>
      <p:guideLst/>
    </p:cSldViewPr>
  </p:slideViewPr>
  <p:outlineViewPr>
    <p:cViewPr>
      <p:scale>
        <a:sx n="33" d="100"/>
        <a:sy n="33" d="100"/>
      </p:scale>
      <p:origin x="0" y="-3006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Bosco" userId="caa8b960-9e1e-416f-bbcc-6734ec0d52c2" providerId="ADAL" clId="{179C5733-26A7-4B85-AF99-B0235798B09E}"/>
    <pc:docChg chg="undo custSel addSld delSld modSld sldOrd">
      <pc:chgData name="Laura Bosco" userId="caa8b960-9e1e-416f-bbcc-6734ec0d52c2" providerId="ADAL" clId="{179C5733-26A7-4B85-AF99-B0235798B09E}" dt="2019-10-28T18:41:20.200" v="7360" actId="478"/>
      <pc:docMkLst>
        <pc:docMk/>
      </pc:docMkLst>
      <pc:sldChg chg="delSp modSp">
        <pc:chgData name="Laura Bosco" userId="caa8b960-9e1e-416f-bbcc-6734ec0d52c2" providerId="ADAL" clId="{179C5733-26A7-4B85-AF99-B0235798B09E}" dt="2019-10-28T18:41:20.200" v="7360" actId="478"/>
        <pc:sldMkLst>
          <pc:docMk/>
          <pc:sldMk cId="923837244" sldId="369"/>
        </pc:sldMkLst>
        <pc:spChg chg="mod">
          <ac:chgData name="Laura Bosco" userId="caa8b960-9e1e-416f-bbcc-6734ec0d52c2" providerId="ADAL" clId="{179C5733-26A7-4B85-AF99-B0235798B09E}" dt="2019-10-28T18:41:15.416" v="7358" actId="20577"/>
          <ac:spMkLst>
            <pc:docMk/>
            <pc:sldMk cId="923837244" sldId="369"/>
            <ac:spMk id="9" creationId="{4789DFD4-9569-4A23-AE74-4294CC47056A}"/>
          </ac:spMkLst>
        </pc:spChg>
        <pc:spChg chg="del">
          <ac:chgData name="Laura Bosco" userId="caa8b960-9e1e-416f-bbcc-6734ec0d52c2" providerId="ADAL" clId="{179C5733-26A7-4B85-AF99-B0235798B09E}" dt="2019-10-28T18:41:20.200" v="7360" actId="478"/>
          <ac:spMkLst>
            <pc:docMk/>
            <pc:sldMk cId="923837244" sldId="369"/>
            <ac:spMk id="10" creationId="{B481514E-9216-48A6-B1C5-570380804221}"/>
          </ac:spMkLst>
        </pc:spChg>
        <pc:cxnChg chg="del">
          <ac:chgData name="Laura Bosco" userId="caa8b960-9e1e-416f-bbcc-6734ec0d52c2" providerId="ADAL" clId="{179C5733-26A7-4B85-AF99-B0235798B09E}" dt="2019-10-28T18:41:18.500" v="7359" actId="478"/>
          <ac:cxnSpMkLst>
            <pc:docMk/>
            <pc:sldMk cId="923837244" sldId="369"/>
            <ac:cxnSpMk id="12" creationId="{EBDE42A4-D5E5-4E1D-BDF9-8E7E20823FBA}"/>
          </ac:cxnSpMkLst>
        </pc:cxnChg>
      </pc:sldChg>
      <pc:sldChg chg="addSp delSp modSp">
        <pc:chgData name="Laura Bosco" userId="caa8b960-9e1e-416f-bbcc-6734ec0d52c2" providerId="ADAL" clId="{179C5733-26A7-4B85-AF99-B0235798B09E}" dt="2019-10-28T18:39:09.583" v="7355" actId="207"/>
        <pc:sldMkLst>
          <pc:docMk/>
          <pc:sldMk cId="1336891419" sldId="370"/>
        </pc:sldMkLst>
        <pc:spChg chg="del mod">
          <ac:chgData name="Laura Bosco" userId="caa8b960-9e1e-416f-bbcc-6734ec0d52c2" providerId="ADAL" clId="{179C5733-26A7-4B85-AF99-B0235798B09E}" dt="2019-10-28T17:14:30.321" v="73"/>
          <ac:spMkLst>
            <pc:docMk/>
            <pc:sldMk cId="1336891419" sldId="370"/>
            <ac:spMk id="3" creationId="{62DEC3B6-FCA3-4500-B990-DCC58BA3DC1B}"/>
          </ac:spMkLst>
        </pc:spChg>
        <pc:spChg chg="add mod">
          <ac:chgData name="Laura Bosco" userId="caa8b960-9e1e-416f-bbcc-6734ec0d52c2" providerId="ADAL" clId="{179C5733-26A7-4B85-AF99-B0235798B09E}" dt="2019-10-28T17:19:24.595" v="129" actId="20577"/>
          <ac:spMkLst>
            <pc:docMk/>
            <pc:sldMk cId="1336891419" sldId="370"/>
            <ac:spMk id="4" creationId="{A5448F15-EDC6-481C-9ECD-BA530B505C2F}"/>
          </ac:spMkLst>
        </pc:spChg>
        <pc:spChg chg="add mod">
          <ac:chgData name="Laura Bosco" userId="caa8b960-9e1e-416f-bbcc-6734ec0d52c2" providerId="ADAL" clId="{179C5733-26A7-4B85-AF99-B0235798B09E}" dt="2019-10-28T18:39:09.583" v="7355" actId="207"/>
          <ac:spMkLst>
            <pc:docMk/>
            <pc:sldMk cId="1336891419" sldId="370"/>
            <ac:spMk id="5" creationId="{3C025875-9A19-4AAB-84F1-0FB7EF6EF513}"/>
          </ac:spMkLst>
        </pc:spChg>
        <pc:spChg chg="add mod">
          <ac:chgData name="Laura Bosco" userId="caa8b960-9e1e-416f-bbcc-6734ec0d52c2" providerId="ADAL" clId="{179C5733-26A7-4B85-AF99-B0235798B09E}" dt="2019-10-28T18:39:09.583" v="7355" actId="207"/>
          <ac:spMkLst>
            <pc:docMk/>
            <pc:sldMk cId="1336891419" sldId="370"/>
            <ac:spMk id="6" creationId="{F4480F77-9CFC-4631-9BC4-41B40071FFC1}"/>
          </ac:spMkLst>
        </pc:spChg>
        <pc:spChg chg="del">
          <ac:chgData name="Laura Bosco" userId="caa8b960-9e1e-416f-bbcc-6734ec0d52c2" providerId="ADAL" clId="{179C5733-26A7-4B85-AF99-B0235798B09E}" dt="2019-10-28T17:14:33.978" v="74" actId="478"/>
          <ac:spMkLst>
            <pc:docMk/>
            <pc:sldMk cId="1336891419" sldId="370"/>
            <ac:spMk id="9" creationId="{818EB114-2AFA-4C37-A32A-E234FF5EB683}"/>
          </ac:spMkLst>
        </pc:spChg>
      </pc:sldChg>
      <pc:sldChg chg="addSp delSp modSp add">
        <pc:chgData name="Laura Bosco" userId="caa8b960-9e1e-416f-bbcc-6734ec0d52c2" providerId="ADAL" clId="{179C5733-26A7-4B85-AF99-B0235798B09E}" dt="2019-10-28T18:38:26.210" v="7341" actId="1076"/>
        <pc:sldMkLst>
          <pc:docMk/>
          <pc:sldMk cId="2368450675" sldId="371"/>
        </pc:sldMkLst>
        <pc:spChg chg="del">
          <ac:chgData name="Laura Bosco" userId="caa8b960-9e1e-416f-bbcc-6734ec0d52c2" providerId="ADAL" clId="{179C5733-26A7-4B85-AF99-B0235798B09E}" dt="2019-10-28T17:06:48.893" v="5"/>
          <ac:spMkLst>
            <pc:docMk/>
            <pc:sldMk cId="2368450675" sldId="371"/>
            <ac:spMk id="2" creationId="{28216EC2-D3FD-4B00-BA84-DFFF45936C32}"/>
          </ac:spMkLst>
        </pc:spChg>
        <pc:spChg chg="del">
          <ac:chgData name="Laura Bosco" userId="caa8b960-9e1e-416f-bbcc-6734ec0d52c2" providerId="ADAL" clId="{179C5733-26A7-4B85-AF99-B0235798B09E}" dt="2019-10-28T17:06:48.893" v="5"/>
          <ac:spMkLst>
            <pc:docMk/>
            <pc:sldMk cId="2368450675" sldId="371"/>
            <ac:spMk id="3" creationId="{415F0498-14B4-40AC-89F3-FF347F61A6D0}"/>
          </ac:spMkLst>
        </pc:spChg>
        <pc:spChg chg="add del mod">
          <ac:chgData name="Laura Bosco" userId="caa8b960-9e1e-416f-bbcc-6734ec0d52c2" providerId="ADAL" clId="{179C5733-26A7-4B85-AF99-B0235798B09E}" dt="2019-10-28T17:59:16.565" v="4039" actId="20577"/>
          <ac:spMkLst>
            <pc:docMk/>
            <pc:sldMk cId="2368450675" sldId="371"/>
            <ac:spMk id="5" creationId="{9FAF51F1-76CC-43AD-8C39-845525ED6728}"/>
          </ac:spMkLst>
        </pc:spChg>
        <pc:spChg chg="add mod">
          <ac:chgData name="Laura Bosco" userId="caa8b960-9e1e-416f-bbcc-6734ec0d52c2" providerId="ADAL" clId="{179C5733-26A7-4B85-AF99-B0235798B09E}" dt="2019-10-28T18:37:46.190" v="7332" actId="27636"/>
          <ac:spMkLst>
            <pc:docMk/>
            <pc:sldMk cId="2368450675" sldId="371"/>
            <ac:spMk id="6" creationId="{1C25FA0F-6852-41E9-9F46-2475CD628980}"/>
          </ac:spMkLst>
        </pc:spChg>
        <pc:spChg chg="add del mod">
          <ac:chgData name="Laura Bosco" userId="caa8b960-9e1e-416f-bbcc-6734ec0d52c2" providerId="ADAL" clId="{179C5733-26A7-4B85-AF99-B0235798B09E}" dt="2019-10-28T17:09:53.328" v="45"/>
          <ac:spMkLst>
            <pc:docMk/>
            <pc:sldMk cId="2368450675" sldId="371"/>
            <ac:spMk id="7" creationId="{EB3ECE9A-FAF4-4FFF-B761-08CED883C249}"/>
          </ac:spMkLst>
        </pc:spChg>
        <pc:spChg chg="add del mod">
          <ac:chgData name="Laura Bosco" userId="caa8b960-9e1e-416f-bbcc-6734ec0d52c2" providerId="ADAL" clId="{179C5733-26A7-4B85-AF99-B0235798B09E}" dt="2019-10-28T17:09:53.328" v="45"/>
          <ac:spMkLst>
            <pc:docMk/>
            <pc:sldMk cId="2368450675" sldId="371"/>
            <ac:spMk id="8" creationId="{F3F3E694-A2F8-4CBC-9C8B-046C990E2D24}"/>
          </ac:spMkLst>
        </pc:spChg>
        <pc:spChg chg="add del mod">
          <ac:chgData name="Laura Bosco" userId="caa8b960-9e1e-416f-bbcc-6734ec0d52c2" providerId="ADAL" clId="{179C5733-26A7-4B85-AF99-B0235798B09E}" dt="2019-10-28T18:38:16.930" v="7333"/>
          <ac:spMkLst>
            <pc:docMk/>
            <pc:sldMk cId="2368450675" sldId="371"/>
            <ac:spMk id="9" creationId="{D1590B63-5771-4130-AFB8-F159866AB054}"/>
          </ac:spMkLst>
        </pc:spChg>
        <pc:picChg chg="add mod">
          <ac:chgData name="Laura Bosco" userId="caa8b960-9e1e-416f-bbcc-6734ec0d52c2" providerId="ADAL" clId="{179C5733-26A7-4B85-AF99-B0235798B09E}" dt="2019-10-28T18:38:19.267" v="7336" actId="1076"/>
          <ac:picMkLst>
            <pc:docMk/>
            <pc:sldMk cId="2368450675" sldId="371"/>
            <ac:picMk id="11" creationId="{4602BB6C-BE68-4EB2-80AC-24B4E1281E90}"/>
          </ac:picMkLst>
        </pc:picChg>
        <pc:picChg chg="add mod">
          <ac:chgData name="Laura Bosco" userId="caa8b960-9e1e-416f-bbcc-6734ec0d52c2" providerId="ADAL" clId="{179C5733-26A7-4B85-AF99-B0235798B09E}" dt="2019-10-28T18:38:26.210" v="7341" actId="1076"/>
          <ac:picMkLst>
            <pc:docMk/>
            <pc:sldMk cId="2368450675" sldId="371"/>
            <ac:picMk id="13" creationId="{D93B1DB5-2500-43BC-993C-8F26A5E59938}"/>
          </ac:picMkLst>
        </pc:picChg>
      </pc:sldChg>
      <pc:sldChg chg="del">
        <pc:chgData name="Laura Bosco" userId="caa8b960-9e1e-416f-bbcc-6734ec0d52c2" providerId="ADAL" clId="{179C5733-26A7-4B85-AF99-B0235798B09E}" dt="2019-10-28T17:05:43.043" v="0" actId="2696"/>
        <pc:sldMkLst>
          <pc:docMk/>
          <pc:sldMk cId="2839466070" sldId="371"/>
        </pc:sldMkLst>
      </pc:sldChg>
      <pc:sldChg chg="addSp delSp modSp add ord">
        <pc:chgData name="Laura Bosco" userId="caa8b960-9e1e-416f-bbcc-6734ec0d52c2" providerId="ADAL" clId="{179C5733-26A7-4B85-AF99-B0235798B09E}" dt="2019-10-28T18:39:16.845" v="7356" actId="1582"/>
        <pc:sldMkLst>
          <pc:docMk/>
          <pc:sldMk cId="546922590" sldId="372"/>
        </pc:sldMkLst>
        <pc:spChg chg="mod">
          <ac:chgData name="Laura Bosco" userId="caa8b960-9e1e-416f-bbcc-6734ec0d52c2" providerId="ADAL" clId="{179C5733-26A7-4B85-AF99-B0235798B09E}" dt="2019-10-28T17:35:57.424" v="1700" actId="20577"/>
          <ac:spMkLst>
            <pc:docMk/>
            <pc:sldMk cId="546922590" sldId="372"/>
            <ac:spMk id="3" creationId="{BBB34ED5-84FB-44C6-B244-66BEA8DB7BDE}"/>
          </ac:spMkLst>
        </pc:spChg>
        <pc:spChg chg="del">
          <ac:chgData name="Laura Bosco" userId="caa8b960-9e1e-416f-bbcc-6734ec0d52c2" providerId="ADAL" clId="{179C5733-26A7-4B85-AF99-B0235798B09E}" dt="2019-10-28T17:10:00.924" v="47"/>
          <ac:spMkLst>
            <pc:docMk/>
            <pc:sldMk cId="546922590" sldId="372"/>
            <ac:spMk id="4" creationId="{849318CE-76B1-443D-8305-0F900CD1DAA3}"/>
          </ac:spMkLst>
        </pc:spChg>
        <pc:picChg chg="add mod modCrop">
          <ac:chgData name="Laura Bosco" userId="caa8b960-9e1e-416f-bbcc-6734ec0d52c2" providerId="ADAL" clId="{179C5733-26A7-4B85-AF99-B0235798B09E}" dt="2019-10-28T18:39:16.845" v="7356" actId="1582"/>
          <ac:picMkLst>
            <pc:docMk/>
            <pc:sldMk cId="546922590" sldId="372"/>
            <ac:picMk id="5" creationId="{AC08028B-2164-4445-A255-43B72E7514ED}"/>
          </ac:picMkLst>
        </pc:picChg>
      </pc:sldChg>
      <pc:sldChg chg="del">
        <pc:chgData name="Laura Bosco" userId="caa8b960-9e1e-416f-bbcc-6734ec0d52c2" providerId="ADAL" clId="{179C5733-26A7-4B85-AF99-B0235798B09E}" dt="2019-10-28T17:05:46.348" v="1" actId="2696"/>
        <pc:sldMkLst>
          <pc:docMk/>
          <pc:sldMk cId="1505062880" sldId="372"/>
        </pc:sldMkLst>
      </pc:sldChg>
      <pc:sldChg chg="modSp add del">
        <pc:chgData name="Laura Bosco" userId="caa8b960-9e1e-416f-bbcc-6734ec0d52c2" providerId="ADAL" clId="{179C5733-26A7-4B85-AF99-B0235798B09E}" dt="2019-10-28T17:59:05.245" v="4022" actId="2696"/>
        <pc:sldMkLst>
          <pc:docMk/>
          <pc:sldMk cId="1251405417" sldId="373"/>
        </pc:sldMkLst>
        <pc:spChg chg="mod">
          <ac:chgData name="Laura Bosco" userId="caa8b960-9e1e-416f-bbcc-6734ec0d52c2" providerId="ADAL" clId="{179C5733-26A7-4B85-AF99-B0235798B09E}" dt="2019-10-28T17:13:50.252" v="72" actId="27636"/>
          <ac:spMkLst>
            <pc:docMk/>
            <pc:sldMk cId="1251405417" sldId="373"/>
            <ac:spMk id="4" creationId="{CBE7DD83-2952-4ED0-8510-58F955C36352}"/>
          </ac:spMkLst>
        </pc:spChg>
      </pc:sldChg>
      <pc:sldChg chg="addSp delSp modSp add">
        <pc:chgData name="Laura Bosco" userId="caa8b960-9e1e-416f-bbcc-6734ec0d52c2" providerId="ADAL" clId="{179C5733-26A7-4B85-AF99-B0235798B09E}" dt="2019-10-28T17:51:28.177" v="3068" actId="20577"/>
        <pc:sldMkLst>
          <pc:docMk/>
          <pc:sldMk cId="1920866968" sldId="374"/>
        </pc:sldMkLst>
        <pc:spChg chg="mod">
          <ac:chgData name="Laura Bosco" userId="caa8b960-9e1e-416f-bbcc-6734ec0d52c2" providerId="ADAL" clId="{179C5733-26A7-4B85-AF99-B0235798B09E}" dt="2019-10-28T17:51:28.177" v="3068" actId="20577"/>
          <ac:spMkLst>
            <pc:docMk/>
            <pc:sldMk cId="1920866968" sldId="374"/>
            <ac:spMk id="3" creationId="{53B8E25F-3305-4CC9-B5C7-CEC225EC5532}"/>
          </ac:spMkLst>
        </pc:spChg>
        <pc:spChg chg="del">
          <ac:chgData name="Laura Bosco" userId="caa8b960-9e1e-416f-bbcc-6734ec0d52c2" providerId="ADAL" clId="{179C5733-26A7-4B85-AF99-B0235798B09E}" dt="2019-10-28T17:38:49.928" v="1805"/>
          <ac:spMkLst>
            <pc:docMk/>
            <pc:sldMk cId="1920866968" sldId="374"/>
            <ac:spMk id="4" creationId="{BF800B04-2497-4151-908A-E7272D8D60C3}"/>
          </ac:spMkLst>
        </pc:spChg>
        <pc:spChg chg="add mod">
          <ac:chgData name="Laura Bosco" userId="caa8b960-9e1e-416f-bbcc-6734ec0d52c2" providerId="ADAL" clId="{179C5733-26A7-4B85-AF99-B0235798B09E}" dt="2019-10-28T17:49:27.695" v="2997" actId="403"/>
          <ac:spMkLst>
            <pc:docMk/>
            <pc:sldMk cId="1920866968" sldId="374"/>
            <ac:spMk id="5" creationId="{2397550D-6C10-4104-82CF-CBF71068BB31}"/>
          </ac:spMkLst>
        </pc:spChg>
        <pc:spChg chg="add del mod">
          <ac:chgData name="Laura Bosco" userId="caa8b960-9e1e-416f-bbcc-6734ec0d52c2" providerId="ADAL" clId="{179C5733-26A7-4B85-AF99-B0235798B09E}" dt="2019-10-28T17:39:37.053" v="1895"/>
          <ac:spMkLst>
            <pc:docMk/>
            <pc:sldMk cId="1920866968" sldId="374"/>
            <ac:spMk id="6" creationId="{66C74727-AF5C-4E19-9340-B37589C47CE5}"/>
          </ac:spMkLst>
        </pc:spChg>
        <pc:picChg chg="add mod">
          <ac:chgData name="Laura Bosco" userId="caa8b960-9e1e-416f-bbcc-6734ec0d52c2" providerId="ADAL" clId="{179C5733-26A7-4B85-AF99-B0235798B09E}" dt="2019-10-28T17:47:28.316" v="2917" actId="14100"/>
          <ac:picMkLst>
            <pc:docMk/>
            <pc:sldMk cId="1920866968" sldId="374"/>
            <ac:picMk id="8" creationId="{2AD7F973-74C5-4B9E-8243-3335F638C3DC}"/>
          </ac:picMkLst>
        </pc:picChg>
      </pc:sldChg>
      <pc:sldChg chg="del">
        <pc:chgData name="Laura Bosco" userId="caa8b960-9e1e-416f-bbcc-6734ec0d52c2" providerId="ADAL" clId="{179C5733-26A7-4B85-AF99-B0235798B09E}" dt="2019-10-28T17:05:46.361" v="2" actId="2696"/>
        <pc:sldMkLst>
          <pc:docMk/>
          <pc:sldMk cId="4151249804" sldId="374"/>
        </pc:sldMkLst>
      </pc:sldChg>
      <pc:sldChg chg="addSp delSp modSp add">
        <pc:chgData name="Laura Bosco" userId="caa8b960-9e1e-416f-bbcc-6734ec0d52c2" providerId="ADAL" clId="{179C5733-26A7-4B85-AF99-B0235798B09E}" dt="2019-10-28T18:27:15.585" v="6391" actId="1076"/>
        <pc:sldMkLst>
          <pc:docMk/>
          <pc:sldMk cId="1038134472" sldId="375"/>
        </pc:sldMkLst>
        <pc:spChg chg="mod">
          <ac:chgData name="Laura Bosco" userId="caa8b960-9e1e-416f-bbcc-6734ec0d52c2" providerId="ADAL" clId="{179C5733-26A7-4B85-AF99-B0235798B09E}" dt="2019-10-28T17:56:55.966" v="3870" actId="255"/>
          <ac:spMkLst>
            <pc:docMk/>
            <pc:sldMk cId="1038134472" sldId="375"/>
            <ac:spMk id="2" creationId="{F556D77D-28A9-4A09-A612-2D01B185587A}"/>
          </ac:spMkLst>
        </pc:spChg>
        <pc:spChg chg="del">
          <ac:chgData name="Laura Bosco" userId="caa8b960-9e1e-416f-bbcc-6734ec0d52c2" providerId="ADAL" clId="{179C5733-26A7-4B85-AF99-B0235798B09E}" dt="2019-10-28T17:53:50.353" v="3536" actId="478"/>
          <ac:spMkLst>
            <pc:docMk/>
            <pc:sldMk cId="1038134472" sldId="375"/>
            <ac:spMk id="3" creationId="{11426B5B-4BEE-4018-BDEA-E2ADC6776D96}"/>
          </ac:spMkLst>
        </pc:spChg>
        <pc:spChg chg="mod">
          <ac:chgData name="Laura Bosco" userId="caa8b960-9e1e-416f-bbcc-6734ec0d52c2" providerId="ADAL" clId="{179C5733-26A7-4B85-AF99-B0235798B09E}" dt="2019-10-28T17:51:38.129" v="3096" actId="20577"/>
          <ac:spMkLst>
            <pc:docMk/>
            <pc:sldMk cId="1038134472" sldId="375"/>
            <ac:spMk id="5" creationId="{54EBD7C0-C6D9-48CC-AF77-C6FFD882070C}"/>
          </ac:spMkLst>
        </pc:spChg>
        <pc:picChg chg="add mod ord modCrop">
          <ac:chgData name="Laura Bosco" userId="caa8b960-9e1e-416f-bbcc-6734ec0d52c2" providerId="ADAL" clId="{179C5733-26A7-4B85-AF99-B0235798B09E}" dt="2019-10-28T18:27:15.585" v="6391" actId="1076"/>
          <ac:picMkLst>
            <pc:docMk/>
            <pc:sldMk cId="1038134472" sldId="375"/>
            <ac:picMk id="6" creationId="{AEF5D39C-5EF3-49B7-A74A-6948FB3F8411}"/>
          </ac:picMkLst>
        </pc:picChg>
        <pc:picChg chg="add mod">
          <ac:chgData name="Laura Bosco" userId="caa8b960-9e1e-416f-bbcc-6734ec0d52c2" providerId="ADAL" clId="{179C5733-26A7-4B85-AF99-B0235798B09E}" dt="2019-10-28T17:54:10.618" v="3543" actId="1076"/>
          <ac:picMkLst>
            <pc:docMk/>
            <pc:sldMk cId="1038134472" sldId="375"/>
            <ac:picMk id="8" creationId="{72BC8604-4617-4876-9000-999F6BF6F6C9}"/>
          </ac:picMkLst>
        </pc:picChg>
      </pc:sldChg>
      <pc:sldChg chg="del">
        <pc:chgData name="Laura Bosco" userId="caa8b960-9e1e-416f-bbcc-6734ec0d52c2" providerId="ADAL" clId="{179C5733-26A7-4B85-AF99-B0235798B09E}" dt="2019-10-28T17:05:46.371" v="3" actId="2696"/>
        <pc:sldMkLst>
          <pc:docMk/>
          <pc:sldMk cId="169471106" sldId="376"/>
        </pc:sldMkLst>
      </pc:sldChg>
      <pc:sldChg chg="modSp add">
        <pc:chgData name="Laura Bosco" userId="caa8b960-9e1e-416f-bbcc-6734ec0d52c2" providerId="ADAL" clId="{179C5733-26A7-4B85-AF99-B0235798B09E}" dt="2019-10-28T18:21:44.573" v="6276" actId="20577"/>
        <pc:sldMkLst>
          <pc:docMk/>
          <pc:sldMk cId="2639143380" sldId="376"/>
        </pc:sldMkLst>
        <pc:spChg chg="mod">
          <ac:chgData name="Laura Bosco" userId="caa8b960-9e1e-416f-bbcc-6734ec0d52c2" providerId="ADAL" clId="{179C5733-26A7-4B85-AF99-B0235798B09E}" dt="2019-10-28T17:58:00.432" v="3907" actId="20577"/>
          <ac:spMkLst>
            <pc:docMk/>
            <pc:sldMk cId="2639143380" sldId="376"/>
            <ac:spMk id="3" creationId="{653A552E-9082-442F-8CFB-CF05AA49348D}"/>
          </ac:spMkLst>
        </pc:spChg>
        <pc:spChg chg="mod">
          <ac:chgData name="Laura Bosco" userId="caa8b960-9e1e-416f-bbcc-6734ec0d52c2" providerId="ADAL" clId="{179C5733-26A7-4B85-AF99-B0235798B09E}" dt="2019-10-28T18:21:44.573" v="6276" actId="20577"/>
          <ac:spMkLst>
            <pc:docMk/>
            <pc:sldMk cId="2639143380" sldId="376"/>
            <ac:spMk id="4" creationId="{CAEC764C-73AE-4CAA-8F91-18A94FE6F9DF}"/>
          </ac:spMkLst>
        </pc:spChg>
      </pc:sldChg>
      <pc:sldChg chg="addSp delSp modSp add">
        <pc:chgData name="Laura Bosco" userId="caa8b960-9e1e-416f-bbcc-6734ec0d52c2" providerId="ADAL" clId="{179C5733-26A7-4B85-AF99-B0235798B09E}" dt="2019-10-28T18:26:21.451" v="6390" actId="20577"/>
        <pc:sldMkLst>
          <pc:docMk/>
          <pc:sldMk cId="3901336508" sldId="377"/>
        </pc:sldMkLst>
        <pc:spChg chg="mod">
          <ac:chgData name="Laura Bosco" userId="caa8b960-9e1e-416f-bbcc-6734ec0d52c2" providerId="ADAL" clId="{179C5733-26A7-4B85-AF99-B0235798B09E}" dt="2019-10-28T18:24:55.882" v="6301" actId="20577"/>
          <ac:spMkLst>
            <pc:docMk/>
            <pc:sldMk cId="3901336508" sldId="377"/>
            <ac:spMk id="3" creationId="{3D9112DF-6E46-4F33-B2BD-290E142FEFC8}"/>
          </ac:spMkLst>
        </pc:spChg>
        <pc:spChg chg="del">
          <ac:chgData name="Laura Bosco" userId="caa8b960-9e1e-416f-bbcc-6734ec0d52c2" providerId="ADAL" clId="{179C5733-26A7-4B85-AF99-B0235798B09E}" dt="2019-10-28T18:23:43.006" v="6277"/>
          <ac:spMkLst>
            <pc:docMk/>
            <pc:sldMk cId="3901336508" sldId="377"/>
            <ac:spMk id="4" creationId="{02316470-09C2-4887-A86E-6041BF60A200}"/>
          </ac:spMkLst>
        </pc:spChg>
        <pc:spChg chg="add del mod">
          <ac:chgData name="Laura Bosco" userId="caa8b960-9e1e-416f-bbcc-6734ec0d52c2" providerId="ADAL" clId="{179C5733-26A7-4B85-AF99-B0235798B09E}" dt="2019-10-28T18:24:43.502" v="6297"/>
          <ac:spMkLst>
            <pc:docMk/>
            <pc:sldMk cId="3901336508" sldId="377"/>
            <ac:spMk id="9" creationId="{FF6EEC8F-E48F-429B-9F46-74F582AFD307}"/>
          </ac:spMkLst>
        </pc:spChg>
        <pc:spChg chg="add del mod">
          <ac:chgData name="Laura Bosco" userId="caa8b960-9e1e-416f-bbcc-6734ec0d52c2" providerId="ADAL" clId="{179C5733-26A7-4B85-AF99-B0235798B09E}" dt="2019-10-28T18:24:43.502" v="6297"/>
          <ac:spMkLst>
            <pc:docMk/>
            <pc:sldMk cId="3901336508" sldId="377"/>
            <ac:spMk id="11" creationId="{F40C9681-AB60-455C-AACF-D5502E91B0B0}"/>
          </ac:spMkLst>
        </pc:spChg>
        <pc:spChg chg="add mod">
          <ac:chgData name="Laura Bosco" userId="caa8b960-9e1e-416f-bbcc-6734ec0d52c2" providerId="ADAL" clId="{179C5733-26A7-4B85-AF99-B0235798B09E}" dt="2019-10-28T18:25:16.685" v="6306" actId="27636"/>
          <ac:spMkLst>
            <pc:docMk/>
            <pc:sldMk cId="3901336508" sldId="377"/>
            <ac:spMk id="12" creationId="{0509ABC3-F9DD-4A63-83E7-DFB22F051978}"/>
          </ac:spMkLst>
        </pc:spChg>
        <pc:spChg chg="add mod">
          <ac:chgData name="Laura Bosco" userId="caa8b960-9e1e-416f-bbcc-6734ec0d52c2" providerId="ADAL" clId="{179C5733-26A7-4B85-AF99-B0235798B09E}" dt="2019-10-28T18:26:21.451" v="6390" actId="20577"/>
          <ac:spMkLst>
            <pc:docMk/>
            <pc:sldMk cId="3901336508" sldId="377"/>
            <ac:spMk id="13" creationId="{0F1B279B-EB8B-4AB2-909A-996B93B39CD5}"/>
          </ac:spMkLst>
        </pc:spChg>
        <pc:spChg chg="add mod">
          <ac:chgData name="Laura Bosco" userId="caa8b960-9e1e-416f-bbcc-6734ec0d52c2" providerId="ADAL" clId="{179C5733-26A7-4B85-AF99-B0235798B09E}" dt="2019-10-28T18:25:50.275" v="6329" actId="113"/>
          <ac:spMkLst>
            <pc:docMk/>
            <pc:sldMk cId="3901336508" sldId="377"/>
            <ac:spMk id="14" creationId="{AF1CAD78-BD17-44A3-A16E-877FF5FBCDB8}"/>
          </ac:spMkLst>
        </pc:spChg>
        <pc:spChg chg="add mod">
          <ac:chgData name="Laura Bosco" userId="caa8b960-9e1e-416f-bbcc-6734ec0d52c2" providerId="ADAL" clId="{179C5733-26A7-4B85-AF99-B0235798B09E}" dt="2019-10-28T18:26:11.124" v="6382" actId="20577"/>
          <ac:spMkLst>
            <pc:docMk/>
            <pc:sldMk cId="3901336508" sldId="377"/>
            <ac:spMk id="15" creationId="{4D28240D-E36E-4635-844A-719DD46F5658}"/>
          </ac:spMkLst>
        </pc:spChg>
        <pc:picChg chg="add del mod">
          <ac:chgData name="Laura Bosco" userId="caa8b960-9e1e-416f-bbcc-6734ec0d52c2" providerId="ADAL" clId="{179C5733-26A7-4B85-AF99-B0235798B09E}" dt="2019-10-28T18:24:38.327" v="6296" actId="478"/>
          <ac:picMkLst>
            <pc:docMk/>
            <pc:sldMk cId="3901336508" sldId="377"/>
            <ac:picMk id="6" creationId="{1F441EBB-3C58-4ABD-A52D-5ACB9CABA775}"/>
          </ac:picMkLst>
        </pc:picChg>
        <pc:picChg chg="add del mod">
          <ac:chgData name="Laura Bosco" userId="caa8b960-9e1e-416f-bbcc-6734ec0d52c2" providerId="ADAL" clId="{179C5733-26A7-4B85-AF99-B0235798B09E}" dt="2019-10-28T18:24:37.585" v="6295" actId="478"/>
          <ac:picMkLst>
            <pc:docMk/>
            <pc:sldMk cId="3901336508" sldId="377"/>
            <ac:picMk id="8" creationId="{875EBC00-6A38-4C12-AD2D-F1743D779638}"/>
          </ac:picMkLst>
        </pc:picChg>
      </pc:sldChg>
      <pc:sldChg chg="addSp modSp add ord">
        <pc:chgData name="Laura Bosco" userId="caa8b960-9e1e-416f-bbcc-6734ec0d52c2" providerId="ADAL" clId="{179C5733-26A7-4B85-AF99-B0235798B09E}" dt="2019-10-28T18:08:05.777" v="4967"/>
        <pc:sldMkLst>
          <pc:docMk/>
          <pc:sldMk cId="1498624192" sldId="378"/>
        </pc:sldMkLst>
        <pc:spChg chg="mod">
          <ac:chgData name="Laura Bosco" userId="caa8b960-9e1e-416f-bbcc-6734ec0d52c2" providerId="ADAL" clId="{179C5733-26A7-4B85-AF99-B0235798B09E}" dt="2019-10-28T18:08:00.833" v="4966" actId="20577"/>
          <ac:spMkLst>
            <pc:docMk/>
            <pc:sldMk cId="1498624192" sldId="378"/>
            <ac:spMk id="3" creationId="{94B7E1F4-CABA-41A1-832B-DB41B87354DA}"/>
          </ac:spMkLst>
        </pc:spChg>
        <pc:spChg chg="mod">
          <ac:chgData name="Laura Bosco" userId="caa8b960-9e1e-416f-bbcc-6734ec0d52c2" providerId="ADAL" clId="{179C5733-26A7-4B85-AF99-B0235798B09E}" dt="2019-10-28T18:07:29.877" v="4955" actId="20577"/>
          <ac:spMkLst>
            <pc:docMk/>
            <pc:sldMk cId="1498624192" sldId="378"/>
            <ac:spMk id="4" creationId="{D3103B75-0BB9-4294-BA6D-F58CDF865602}"/>
          </ac:spMkLst>
        </pc:spChg>
        <pc:picChg chg="add mod modCrop">
          <ac:chgData name="Laura Bosco" userId="caa8b960-9e1e-416f-bbcc-6734ec0d52c2" providerId="ADAL" clId="{179C5733-26A7-4B85-AF99-B0235798B09E}" dt="2019-10-28T18:05:12.103" v="4627" actId="14100"/>
          <ac:picMkLst>
            <pc:docMk/>
            <pc:sldMk cId="1498624192" sldId="378"/>
            <ac:picMk id="6" creationId="{E141FA77-E914-402B-9E86-40DF06F387B6}"/>
          </ac:picMkLst>
        </pc:picChg>
      </pc:sldChg>
      <pc:sldChg chg="addSp delSp modSp add ord modNotesTx">
        <pc:chgData name="Laura Bosco" userId="caa8b960-9e1e-416f-bbcc-6734ec0d52c2" providerId="ADAL" clId="{179C5733-26A7-4B85-AF99-B0235798B09E}" dt="2019-10-28T18:16:09.768" v="5601"/>
        <pc:sldMkLst>
          <pc:docMk/>
          <pc:sldMk cId="1977650468" sldId="379"/>
        </pc:sldMkLst>
        <pc:spChg chg="mod">
          <ac:chgData name="Laura Bosco" userId="caa8b960-9e1e-416f-bbcc-6734ec0d52c2" providerId="ADAL" clId="{179C5733-26A7-4B85-AF99-B0235798B09E}" dt="2019-10-28T18:09:04.879" v="5017" actId="20577"/>
          <ac:spMkLst>
            <pc:docMk/>
            <pc:sldMk cId="1977650468" sldId="379"/>
            <ac:spMk id="3" creationId="{653A552E-9082-442F-8CFB-CF05AA49348D}"/>
          </ac:spMkLst>
        </pc:spChg>
        <pc:spChg chg="del mod">
          <ac:chgData name="Laura Bosco" userId="caa8b960-9e1e-416f-bbcc-6734ec0d52c2" providerId="ADAL" clId="{179C5733-26A7-4B85-AF99-B0235798B09E}" dt="2019-10-28T18:10:36.387" v="5266"/>
          <ac:spMkLst>
            <pc:docMk/>
            <pc:sldMk cId="1977650468" sldId="379"/>
            <ac:spMk id="4" creationId="{CAEC764C-73AE-4CAA-8F91-18A94FE6F9DF}"/>
          </ac:spMkLst>
        </pc:spChg>
        <pc:spChg chg="add del mod">
          <ac:chgData name="Laura Bosco" userId="caa8b960-9e1e-416f-bbcc-6734ec0d52c2" providerId="ADAL" clId="{179C5733-26A7-4B85-AF99-B0235798B09E}" dt="2019-10-28T18:11:23.415" v="5274"/>
          <ac:spMkLst>
            <pc:docMk/>
            <pc:sldMk cId="1977650468" sldId="379"/>
            <ac:spMk id="8" creationId="{59186485-E42D-4363-BBED-258837446AC4}"/>
          </ac:spMkLst>
        </pc:spChg>
        <pc:spChg chg="add mod">
          <ac:chgData name="Laura Bosco" userId="caa8b960-9e1e-416f-bbcc-6734ec0d52c2" providerId="ADAL" clId="{179C5733-26A7-4B85-AF99-B0235798B09E}" dt="2019-10-28T18:15:57.654" v="5600" actId="20577"/>
          <ac:spMkLst>
            <pc:docMk/>
            <pc:sldMk cId="1977650468" sldId="379"/>
            <ac:spMk id="10" creationId="{31749FFF-CAD8-40C8-A7A7-31BCB8884231}"/>
          </ac:spMkLst>
        </pc:spChg>
        <pc:spChg chg="add del mod">
          <ac:chgData name="Laura Bosco" userId="caa8b960-9e1e-416f-bbcc-6734ec0d52c2" providerId="ADAL" clId="{179C5733-26A7-4B85-AF99-B0235798B09E}" dt="2019-10-28T18:11:26.341" v="5275" actId="478"/>
          <ac:spMkLst>
            <pc:docMk/>
            <pc:sldMk cId="1977650468" sldId="379"/>
            <ac:spMk id="11" creationId="{FFA99027-90E4-4CDA-85D6-C3673D6C3EEA}"/>
          </ac:spMkLst>
        </pc:spChg>
        <pc:spChg chg="add mod">
          <ac:chgData name="Laura Bosco" userId="caa8b960-9e1e-416f-bbcc-6734ec0d52c2" providerId="ADAL" clId="{179C5733-26A7-4B85-AF99-B0235798B09E}" dt="2019-10-28T18:11:46.649" v="5282" actId="164"/>
          <ac:spMkLst>
            <pc:docMk/>
            <pc:sldMk cId="1977650468" sldId="379"/>
            <ac:spMk id="12" creationId="{3ACB880B-7C40-4031-8632-DA8D582DB0FC}"/>
          </ac:spMkLst>
        </pc:spChg>
        <pc:spChg chg="mod">
          <ac:chgData name="Laura Bosco" userId="caa8b960-9e1e-416f-bbcc-6734ec0d52c2" providerId="ADAL" clId="{179C5733-26A7-4B85-AF99-B0235798B09E}" dt="2019-10-28T18:12:31.855" v="5286" actId="208"/>
          <ac:spMkLst>
            <pc:docMk/>
            <pc:sldMk cId="1977650468" sldId="379"/>
            <ac:spMk id="16" creationId="{010D5956-55A9-47B7-82A9-2B5A1BFCB4CF}"/>
          </ac:spMkLst>
        </pc:spChg>
        <pc:grpChg chg="add mod">
          <ac:chgData name="Laura Bosco" userId="caa8b960-9e1e-416f-bbcc-6734ec0d52c2" providerId="ADAL" clId="{179C5733-26A7-4B85-AF99-B0235798B09E}" dt="2019-10-28T18:12:52.760" v="5293" actId="1076"/>
          <ac:grpSpMkLst>
            <pc:docMk/>
            <pc:sldMk cId="1977650468" sldId="379"/>
            <ac:grpSpMk id="9" creationId="{262788EA-7FB6-4DD5-B97C-749763F3E1D4}"/>
          </ac:grpSpMkLst>
        </pc:grpChg>
        <pc:grpChg chg="add mod">
          <ac:chgData name="Laura Bosco" userId="caa8b960-9e1e-416f-bbcc-6734ec0d52c2" providerId="ADAL" clId="{179C5733-26A7-4B85-AF99-B0235798B09E}" dt="2019-10-28T18:12:52.760" v="5293" actId="1076"/>
          <ac:grpSpMkLst>
            <pc:docMk/>
            <pc:sldMk cId="1977650468" sldId="379"/>
            <ac:grpSpMk id="13" creationId="{DB81D679-73AC-434A-A550-C4EA4D0A7DD8}"/>
          </ac:grpSpMkLst>
        </pc:grpChg>
        <pc:grpChg chg="add mod">
          <ac:chgData name="Laura Bosco" userId="caa8b960-9e1e-416f-bbcc-6734ec0d52c2" providerId="ADAL" clId="{179C5733-26A7-4B85-AF99-B0235798B09E}" dt="2019-10-28T18:14:26.154" v="5303" actId="14100"/>
          <ac:grpSpMkLst>
            <pc:docMk/>
            <pc:sldMk cId="1977650468" sldId="379"/>
            <ac:grpSpMk id="14" creationId="{9FF7C23E-9C14-4240-898C-B376CF45276D}"/>
          </ac:grpSpMkLst>
        </pc:grpChg>
        <pc:picChg chg="add del mod">
          <ac:chgData name="Laura Bosco" userId="caa8b960-9e1e-416f-bbcc-6734ec0d52c2" providerId="ADAL" clId="{179C5733-26A7-4B85-AF99-B0235798B09E}" dt="2019-10-28T18:11:03.807" v="5269" actId="478"/>
          <ac:picMkLst>
            <pc:docMk/>
            <pc:sldMk cId="1977650468" sldId="379"/>
            <ac:picMk id="5" creationId="{38961A52-C54D-4630-AED2-290D2F5FD2FB}"/>
          </ac:picMkLst>
        </pc:picChg>
        <pc:picChg chg="add mod">
          <ac:chgData name="Laura Bosco" userId="caa8b960-9e1e-416f-bbcc-6734ec0d52c2" providerId="ADAL" clId="{179C5733-26A7-4B85-AF99-B0235798B09E}" dt="2019-10-28T18:11:16.926" v="5272" actId="164"/>
          <ac:picMkLst>
            <pc:docMk/>
            <pc:sldMk cId="1977650468" sldId="379"/>
            <ac:picMk id="6" creationId="{ED0AC324-E910-4A72-A11B-10793ADCBD72}"/>
          </ac:picMkLst>
        </pc:picChg>
        <pc:picChg chg="add mod">
          <ac:chgData name="Laura Bosco" userId="caa8b960-9e1e-416f-bbcc-6734ec0d52c2" providerId="ADAL" clId="{179C5733-26A7-4B85-AF99-B0235798B09E}" dt="2019-10-28T18:11:16.926" v="5272" actId="164"/>
          <ac:picMkLst>
            <pc:docMk/>
            <pc:sldMk cId="1977650468" sldId="379"/>
            <ac:picMk id="7" creationId="{C0911CA4-99ED-4C04-8848-E14786A3E886}"/>
          </ac:picMkLst>
        </pc:picChg>
        <pc:picChg chg="mod">
          <ac:chgData name="Laura Bosco" userId="caa8b960-9e1e-416f-bbcc-6734ec0d52c2" providerId="ADAL" clId="{179C5733-26A7-4B85-AF99-B0235798B09E}" dt="2019-10-28T18:12:31.855" v="5286" actId="208"/>
          <ac:picMkLst>
            <pc:docMk/>
            <pc:sldMk cId="1977650468" sldId="379"/>
            <ac:picMk id="15" creationId="{0DDB5E63-E25C-414A-849C-E150DD983767}"/>
          </ac:picMkLst>
        </pc:picChg>
        <pc:picChg chg="add mod ord">
          <ac:chgData name="Laura Bosco" userId="caa8b960-9e1e-416f-bbcc-6734ec0d52c2" providerId="ADAL" clId="{179C5733-26A7-4B85-AF99-B0235798B09E}" dt="2019-10-28T18:14:28.754" v="5304" actId="1076"/>
          <ac:picMkLst>
            <pc:docMk/>
            <pc:sldMk cId="1977650468" sldId="379"/>
            <ac:picMk id="17" creationId="{AB2B4CF2-A14F-403F-85BD-C53DFCEE8215}"/>
          </ac:picMkLst>
        </pc:picChg>
        <pc:picChg chg="add mod ord">
          <ac:chgData name="Laura Bosco" userId="caa8b960-9e1e-416f-bbcc-6734ec0d52c2" providerId="ADAL" clId="{179C5733-26A7-4B85-AF99-B0235798B09E}" dt="2019-10-28T18:14:24.395" v="5302" actId="1076"/>
          <ac:picMkLst>
            <pc:docMk/>
            <pc:sldMk cId="1977650468" sldId="379"/>
            <ac:picMk id="18" creationId="{829E6A68-4B54-4A11-B68B-CBA3F8B5BA32}"/>
          </ac:picMkLst>
        </pc:picChg>
      </pc:sldChg>
      <pc:sldChg chg="add del">
        <pc:chgData name="Laura Bosco" userId="caa8b960-9e1e-416f-bbcc-6734ec0d52c2" providerId="ADAL" clId="{179C5733-26A7-4B85-AF99-B0235798B09E}" dt="2019-10-28T18:24:10.217" v="6289" actId="2696"/>
        <pc:sldMkLst>
          <pc:docMk/>
          <pc:sldMk cId="1977601513" sldId="380"/>
        </pc:sldMkLst>
      </pc:sldChg>
      <pc:sldChg chg="addSp modSp add">
        <pc:chgData name="Laura Bosco" userId="caa8b960-9e1e-416f-bbcc-6734ec0d52c2" providerId="ADAL" clId="{179C5733-26A7-4B85-AF99-B0235798B09E}" dt="2019-10-28T18:38:37.563" v="7353" actId="20577"/>
        <pc:sldMkLst>
          <pc:docMk/>
          <pc:sldMk cId="3768046557" sldId="380"/>
        </pc:sldMkLst>
        <pc:spChg chg="mod">
          <ac:chgData name="Laura Bosco" userId="caa8b960-9e1e-416f-bbcc-6734ec0d52c2" providerId="ADAL" clId="{179C5733-26A7-4B85-AF99-B0235798B09E}" dt="2019-10-28T18:38:37.563" v="7353" actId="20577"/>
          <ac:spMkLst>
            <pc:docMk/>
            <pc:sldMk cId="3768046557" sldId="380"/>
            <ac:spMk id="3" creationId="{BBB34ED5-84FB-44C6-B244-66BEA8DB7BDE}"/>
          </ac:spMkLst>
        </pc:spChg>
        <pc:spChg chg="add mod">
          <ac:chgData name="Laura Bosco" userId="caa8b960-9e1e-416f-bbcc-6734ec0d52c2" providerId="ADAL" clId="{179C5733-26A7-4B85-AF99-B0235798B09E}" dt="2019-10-28T18:30:59.972" v="6873" actId="20577"/>
          <ac:spMkLst>
            <pc:docMk/>
            <pc:sldMk cId="3768046557" sldId="380"/>
            <ac:spMk id="4" creationId="{46D85570-6E75-48AF-A794-A1564E1B46C4}"/>
          </ac:spMkLst>
        </pc:spChg>
        <pc:picChg chg="mod">
          <ac:chgData name="Laura Bosco" userId="caa8b960-9e1e-416f-bbcc-6734ec0d52c2" providerId="ADAL" clId="{179C5733-26A7-4B85-AF99-B0235798B09E}" dt="2019-10-28T18:28:08.215" v="6409" actId="1076"/>
          <ac:picMkLst>
            <pc:docMk/>
            <pc:sldMk cId="3768046557" sldId="380"/>
            <ac:picMk id="5" creationId="{AC08028B-2164-4445-A255-43B72E7514ED}"/>
          </ac:picMkLst>
        </pc:picChg>
      </pc:sldChg>
      <pc:sldChg chg="add del">
        <pc:chgData name="Laura Bosco" userId="caa8b960-9e1e-416f-bbcc-6734ec0d52c2" providerId="ADAL" clId="{179C5733-26A7-4B85-AF99-B0235798B09E}" dt="2019-10-28T18:27:57.165" v="6405" actId="2696"/>
        <pc:sldMkLst>
          <pc:docMk/>
          <pc:sldMk cId="1393276458" sldId="381"/>
        </pc:sldMkLst>
      </pc:sldChg>
      <pc:sldChg chg="addSp delSp modSp add">
        <pc:chgData name="Laura Bosco" userId="caa8b960-9e1e-416f-bbcc-6734ec0d52c2" providerId="ADAL" clId="{179C5733-26A7-4B85-AF99-B0235798B09E}" dt="2019-10-28T18:34:39.104" v="6918" actId="208"/>
        <pc:sldMkLst>
          <pc:docMk/>
          <pc:sldMk cId="3616947707" sldId="381"/>
        </pc:sldMkLst>
        <pc:spChg chg="del">
          <ac:chgData name="Laura Bosco" userId="caa8b960-9e1e-416f-bbcc-6734ec0d52c2" providerId="ADAL" clId="{179C5733-26A7-4B85-AF99-B0235798B09E}" dt="2019-10-28T18:32:28.218" v="6899" actId="478"/>
          <ac:spMkLst>
            <pc:docMk/>
            <pc:sldMk cId="3616947707" sldId="381"/>
            <ac:spMk id="2" creationId="{56E880B1-804A-4DC0-8773-2FF4CFB9C3EE}"/>
          </ac:spMkLst>
        </pc:spChg>
        <pc:spChg chg="del">
          <ac:chgData name="Laura Bosco" userId="caa8b960-9e1e-416f-bbcc-6734ec0d52c2" providerId="ADAL" clId="{179C5733-26A7-4B85-AF99-B0235798B09E}" dt="2019-10-28T18:32:20.875" v="6897"/>
          <ac:spMkLst>
            <pc:docMk/>
            <pc:sldMk cId="3616947707" sldId="381"/>
            <ac:spMk id="3" creationId="{FFA0E96F-930A-4141-978A-5B28CB7EE2E1}"/>
          </ac:spMkLst>
        </pc:spChg>
        <pc:spChg chg="mod">
          <ac:chgData name="Laura Bosco" userId="caa8b960-9e1e-416f-bbcc-6734ec0d52c2" providerId="ADAL" clId="{179C5733-26A7-4B85-AF99-B0235798B09E}" dt="2019-10-28T18:32:18.258" v="6896" actId="20577"/>
          <ac:spMkLst>
            <pc:docMk/>
            <pc:sldMk cId="3616947707" sldId="381"/>
            <ac:spMk id="5" creationId="{42D1E129-CC7F-4255-9093-A56D9B8AE5D0}"/>
          </ac:spMkLst>
        </pc:spChg>
        <pc:picChg chg="add mod">
          <ac:chgData name="Laura Bosco" userId="caa8b960-9e1e-416f-bbcc-6734ec0d52c2" providerId="ADAL" clId="{179C5733-26A7-4B85-AF99-B0235798B09E}" dt="2019-10-28T18:34:39.104" v="6918" actId="208"/>
          <ac:picMkLst>
            <pc:docMk/>
            <pc:sldMk cId="3616947707" sldId="381"/>
            <ac:picMk id="6" creationId="{AE3C1F2F-EE2D-4201-9E4F-1CD1AB3D3AF8}"/>
          </ac:picMkLst>
        </pc:picChg>
        <pc:picChg chg="add mod">
          <ac:chgData name="Laura Bosco" userId="caa8b960-9e1e-416f-bbcc-6734ec0d52c2" providerId="ADAL" clId="{179C5733-26A7-4B85-AF99-B0235798B09E}" dt="2019-10-28T18:32:43.185" v="6906" actId="1076"/>
          <ac:picMkLst>
            <pc:docMk/>
            <pc:sldMk cId="3616947707" sldId="381"/>
            <ac:picMk id="8" creationId="{58973D93-7BD2-4C54-9202-51131374D2CB}"/>
          </ac:picMkLst>
        </pc:picChg>
        <pc:picChg chg="add del mod">
          <ac:chgData name="Laura Bosco" userId="caa8b960-9e1e-416f-bbcc-6734ec0d52c2" providerId="ADAL" clId="{179C5733-26A7-4B85-AF99-B0235798B09E}" dt="2019-10-28T18:32:54.384" v="6912" actId="478"/>
          <ac:picMkLst>
            <pc:docMk/>
            <pc:sldMk cId="3616947707" sldId="381"/>
            <ac:picMk id="10" creationId="{3A605DA0-CEF8-4D86-AD30-6877C22A4061}"/>
          </ac:picMkLst>
        </pc:picChg>
        <pc:picChg chg="add mod">
          <ac:chgData name="Laura Bosco" userId="caa8b960-9e1e-416f-bbcc-6734ec0d52c2" providerId="ADAL" clId="{179C5733-26A7-4B85-AF99-B0235798B09E}" dt="2019-10-28T18:33:01.657" v="6917" actId="1076"/>
          <ac:picMkLst>
            <pc:docMk/>
            <pc:sldMk cId="3616947707" sldId="381"/>
            <ac:picMk id="12" creationId="{499D2128-1529-4F53-B890-41E5AEA3862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6828C1-E30A-469A-A890-7E417A89C98D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5D8AE4-A521-4C93-931F-3604DC391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820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>
            <a:extLst>
              <a:ext uri="{FF2B5EF4-FFF2-40B4-BE49-F238E27FC236}">
                <a16:creationId xmlns:a16="http://schemas.microsoft.com/office/drawing/2014/main" id="{73660824-2661-4AAF-83E9-9A05F9C7C2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Notes Placeholder 2">
            <a:extLst>
              <a:ext uri="{FF2B5EF4-FFF2-40B4-BE49-F238E27FC236}">
                <a16:creationId xmlns:a16="http://schemas.microsoft.com/office/drawing/2014/main" id="{DF39C8AC-AC7A-4338-8D33-F12FC79422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92164" name="Slide Number Placeholder 3">
            <a:extLst>
              <a:ext uri="{FF2B5EF4-FFF2-40B4-BE49-F238E27FC236}">
                <a16:creationId xmlns:a16="http://schemas.microsoft.com/office/drawing/2014/main" id="{ED019E65-EDAC-4E58-940A-D794522AB9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A7E096-2942-4028-8416-D28F9EB3351E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99370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D8AE4-A521-4C93-931F-3604DC39118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643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D8AE4-A521-4C93-931F-3604DC39118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0830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Navigating tablets / tablet best practices</a:t>
            </a:r>
          </a:p>
          <a:p>
            <a:r>
              <a:rPr lang="en-US" dirty="0"/>
              <a:t>Navigating </a:t>
            </a:r>
            <a:r>
              <a:rPr lang="en-US" dirty="0" err="1"/>
              <a:t>SurveyCTO</a:t>
            </a:r>
            <a:r>
              <a:rPr lang="en-US" dirty="0"/>
              <a:t> – how to answer questions, change answers, navigate between modules, submit</a:t>
            </a:r>
          </a:p>
          <a:p>
            <a:r>
              <a:rPr lang="en-US" dirty="0"/>
              <a:t>Hotspot-</a:t>
            </a:r>
            <a:r>
              <a:rPr lang="en-US" dirty="0" err="1"/>
              <a:t>ing</a:t>
            </a:r>
            <a:r>
              <a:rPr lang="en-US" dirty="0"/>
              <a:t> and sending surveys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D8AE4-A521-4C93-931F-3604DC39118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3558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D8AE4-A521-4C93-931F-3604DC39118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646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Phot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201" y="203683"/>
            <a:ext cx="11785599" cy="6450636"/>
          </a:xfrm>
          <a:prstGeom prst="rect">
            <a:avLst/>
          </a:prstGeom>
        </p:spPr>
      </p:pic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68CB4184-939D-4EDE-94BB-2C13CB8E1CF7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18715"/>
            <a:ext cx="5181600" cy="1600200"/>
          </a:xfr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  <p:txBody>
          <a:bodyPr anchor="b" anchorCtr="0">
            <a:normAutofit/>
          </a:bodyPr>
          <a:lstStyle>
            <a:lvl1pPr>
              <a:defRPr sz="3174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400" y="4146997"/>
            <a:ext cx="4572000" cy="1600200"/>
          </a:xfrm>
          <a:effectLst>
            <a:outerShdw blurRad="254000" dir="5400000" algn="tl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>
            <a:lvl1pPr marL="0" indent="0" algn="l">
              <a:buNone/>
              <a:defRPr sz="2116">
                <a:solidFill>
                  <a:schemeClr val="bg1"/>
                </a:solidFill>
              </a:defRPr>
            </a:lvl1pPr>
            <a:lvl2pPr marL="604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9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14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18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23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2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33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37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995680" y="3932955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89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chemeClr val="bg1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753866"/>
            <a:ext cx="1826231" cy="543508"/>
          </a:xfrm>
          <a:prstGeom prst="rect">
            <a:avLst/>
          </a:prstGeo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3504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Title Only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203682"/>
            <a:ext cx="5892800" cy="6450634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72693D9D-2B05-43D5-BA2C-DC41B17D5035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4601291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502805" y="2894860"/>
            <a:ext cx="5181195" cy="110799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39341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1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5A2BAD2C-B671-4CD1-B063-F25C55CE61EF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914805" y="933168"/>
            <a:ext cx="10363200" cy="580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>
          <a:xfrm>
            <a:off x="914400" y="1715549"/>
            <a:ext cx="10363200" cy="423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04470" marR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lvl1pPr>
          </a:lstStyle>
          <a:p>
            <a:pPr marL="304470" marR="0" lvl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Click to edit Master text styles</a:t>
            </a:r>
          </a:p>
          <a:p>
            <a:pPr marL="905009" marR="0" lvl="1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3463500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2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50795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5549"/>
            <a:ext cx="50804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5D77E78B-4F0A-445D-8C94-9F9B2EE939A3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259586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3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33523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4800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FE5C385-4EB4-4522-9AD8-F706799E9945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4419398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167108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1 Content + Bottom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3428999"/>
            <a:ext cx="11785600" cy="322822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15549"/>
            <a:ext cx="10363200" cy="151186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BA5D165D-3D15-4895-A8FD-E4FA5BC3ACF3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91" y="4693325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4208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1 Content + Right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203683"/>
            <a:ext cx="5892800" cy="6450636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74A6838F-347B-44D4-93EE-9C1CEC653469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914400" y="2219505"/>
            <a:ext cx="4876800" cy="3729274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89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97750"/>
            <a:ext cx="4876800" cy="1099175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65601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203682"/>
            <a:ext cx="5892800" cy="6450634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EDCB9AD8-B407-4B3C-83C6-BC8789FFE562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4601291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502805" y="2894860"/>
            <a:ext cx="5181195" cy="110799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013279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201" y="203681"/>
            <a:ext cx="11785601" cy="6450636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91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A3D29F4B-5D4A-4DD2-BC3D-64370943C223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5747196"/>
            <a:ext cx="1826231" cy="543508"/>
          </a:xfrm>
          <a:prstGeom prst="rect">
            <a:avLst/>
          </a:prstGeom>
          <a:effectLst/>
        </p:spPr>
      </p:pic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400" y="4146997"/>
            <a:ext cx="4572000" cy="1600200"/>
          </a:xfrm>
          <a:effectLst>
            <a:outerShdw blurRad="254000" dir="5400000" algn="tl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>
            <a:lvl1pPr marL="0" indent="0" algn="l">
              <a:buNone/>
              <a:defRPr sz="2116">
                <a:solidFill>
                  <a:schemeClr val="bg1"/>
                </a:solidFill>
              </a:defRPr>
            </a:lvl1pPr>
            <a:lvl2pPr marL="604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9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14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18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23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2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33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37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995680" y="3932955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30844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- Full Red">
    <p:bg>
      <p:bgPr>
        <a:solidFill>
          <a:srgbClr val="002F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BF5FB370-5652-4117-9E22-25B6866FA67C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18715"/>
            <a:ext cx="5181600" cy="1600200"/>
          </a:xfrm>
          <a:effectLst/>
        </p:spPr>
        <p:txBody>
          <a:bodyPr anchor="b" anchorCtr="0">
            <a:normAutofit/>
          </a:bodyPr>
          <a:lstStyle>
            <a:lvl1pPr>
              <a:defRPr sz="3174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400" y="4146997"/>
            <a:ext cx="4572000" cy="1600200"/>
          </a:xfrm>
          <a:effectLst/>
        </p:spPr>
        <p:txBody>
          <a:bodyPr>
            <a:normAutofit/>
          </a:bodyPr>
          <a:lstStyle>
            <a:lvl1pPr marL="0" indent="0" algn="l">
              <a:buNone/>
              <a:defRPr sz="2116">
                <a:solidFill>
                  <a:schemeClr val="bg1"/>
                </a:solidFill>
              </a:defRPr>
            </a:lvl1pPr>
            <a:lvl2pPr marL="604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9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14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18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23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2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33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37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995680" y="3932955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753866"/>
            <a:ext cx="1826231" cy="543508"/>
          </a:xfrm>
          <a:prstGeom prst="rect">
            <a:avLst/>
          </a:prstGeo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55392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- Full Red">
    <p:bg>
      <p:bgPr>
        <a:solidFill>
          <a:srgbClr val="002F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0" y="707638"/>
            <a:ext cx="7315200" cy="580800"/>
          </a:xfrm>
        </p:spPr>
        <p:txBody>
          <a:bodyPr wrap="square" anchor="t" anchorCtr="0">
            <a:spAutoFit/>
          </a:bodyPr>
          <a:lstStyle>
            <a:lvl1pPr>
              <a:defRPr sz="3174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D676C1-C975-4810-A43D-8D7D2A1395F5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5747196"/>
            <a:ext cx="1826231" cy="543508"/>
          </a:xfrm>
          <a:prstGeom prst="rect">
            <a:avLst/>
          </a:prstGeom>
          <a:effectLst/>
        </p:spPr>
      </p:pic>
      <p:cxnSp>
        <p:nvCxnSpPr>
          <p:cNvPr id="13" name="Straight Connector 12"/>
          <p:cNvCxnSpPr/>
          <p:nvPr userDrawn="1"/>
        </p:nvCxnSpPr>
        <p:spPr>
          <a:xfrm>
            <a:off x="995680" y="909220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2817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Red">
    <p:bg>
      <p:bgPr>
        <a:solidFill>
          <a:srgbClr val="BA0C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0FF132F5-F5B2-4D67-B95D-235B7E85D0F2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18715"/>
            <a:ext cx="5181600" cy="1600200"/>
          </a:xfrm>
          <a:effectLst/>
        </p:spPr>
        <p:txBody>
          <a:bodyPr anchor="b" anchorCtr="0">
            <a:normAutofit/>
          </a:bodyPr>
          <a:lstStyle>
            <a:lvl1pPr>
              <a:defRPr sz="3174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400" y="4146997"/>
            <a:ext cx="4572000" cy="1600200"/>
          </a:xfrm>
          <a:effectLst/>
        </p:spPr>
        <p:txBody>
          <a:bodyPr>
            <a:normAutofit/>
          </a:bodyPr>
          <a:lstStyle>
            <a:lvl1pPr marL="0" indent="0" algn="l">
              <a:buNone/>
              <a:defRPr sz="2116">
                <a:solidFill>
                  <a:schemeClr val="bg1"/>
                </a:solidFill>
              </a:defRPr>
            </a:lvl1pPr>
            <a:lvl2pPr marL="604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9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14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18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23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2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33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37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995680" y="3932955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753866"/>
            <a:ext cx="1826231" cy="543508"/>
          </a:xfrm>
          <a:prstGeom prst="rect">
            <a:avLst/>
          </a:prstGeo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912311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1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A38DABD6-C626-4D2B-8BBA-841C972D1952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914805" y="933168"/>
            <a:ext cx="10363200" cy="580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" hasCustomPrompt="1"/>
          </p:nvPr>
        </p:nvSpPr>
        <p:spPr>
          <a:xfrm>
            <a:off x="914400" y="1715549"/>
            <a:ext cx="10363200" cy="423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04470" marR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lvl1pPr>
          </a:lstStyle>
          <a:p>
            <a:pPr marL="304470" marR="0" lvl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Click to edit Master text styles</a:t>
            </a:r>
          </a:p>
          <a:p>
            <a:pPr marL="905009" marR="0" lvl="1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39577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2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50795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5549"/>
            <a:ext cx="50804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9906D211-0DAA-4F4E-8186-8C5B4A640F9D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511338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3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33523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4800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EAFEDD77-2FF7-453C-AA1D-60F3DDB34003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4419398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631731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1 Content + Bottom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3428999"/>
            <a:ext cx="11785600" cy="3228220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15549"/>
            <a:ext cx="10363200" cy="151186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364F1BAF-0DB7-4664-A27E-32EB40D38BBB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91" y="4693325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136581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1 Content + Right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203683"/>
            <a:ext cx="5892800" cy="6450636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2275F9A0-FFAC-4956-AE4E-88704AFA3875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914400" y="2219505"/>
            <a:ext cx="4876800" cy="3729274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89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97750"/>
            <a:ext cx="4876800" cy="1099175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41309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Title Only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203682"/>
            <a:ext cx="5892800" cy="6450634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7A9196FD-D842-4F83-B905-86E59F37422E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4601291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502805" y="2894860"/>
            <a:ext cx="5181195" cy="110799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05110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1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7C3AC3B8-F8F4-4D31-84AD-C4CA6BBC67BD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914805" y="933168"/>
            <a:ext cx="10363200" cy="580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>
          <a:xfrm>
            <a:off x="914400" y="1715549"/>
            <a:ext cx="10363200" cy="423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04470" marR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lvl1pPr>
          </a:lstStyle>
          <a:p>
            <a:pPr marL="304470" marR="0" lvl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Click to edit Master text styles</a:t>
            </a:r>
          </a:p>
          <a:p>
            <a:pPr marL="905009" marR="0" lvl="1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461921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2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50795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5549"/>
            <a:ext cx="50804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E432959A-BF6F-4F38-8E14-A482F310009C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9480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3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33523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4800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B7CB2F40-2BA3-482F-AF08-C1B1D1639125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4419398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530563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1 Content + Bottom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3428999"/>
            <a:ext cx="11785600" cy="322822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15549"/>
            <a:ext cx="10363200" cy="151186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E377B1D3-A50B-42D8-8F50-790C8B963933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91" y="4693325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40863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Full Red">
    <p:bg>
      <p:bgPr>
        <a:solidFill>
          <a:srgbClr val="BA0C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0" y="707638"/>
            <a:ext cx="7315200" cy="580800"/>
          </a:xfrm>
        </p:spPr>
        <p:txBody>
          <a:bodyPr wrap="square" anchor="t" anchorCtr="0">
            <a:spAutoFit/>
          </a:bodyPr>
          <a:lstStyle>
            <a:lvl1pPr>
              <a:defRPr sz="3174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BA70523-F507-4F58-A056-100F77761766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5747196"/>
            <a:ext cx="1826231" cy="543508"/>
          </a:xfrm>
          <a:prstGeom prst="rect">
            <a:avLst/>
          </a:prstGeom>
          <a:effectLst/>
        </p:spPr>
      </p:pic>
      <p:cxnSp>
        <p:nvCxnSpPr>
          <p:cNvPr id="13" name="Straight Connector 12"/>
          <p:cNvCxnSpPr/>
          <p:nvPr userDrawn="1"/>
        </p:nvCxnSpPr>
        <p:spPr>
          <a:xfrm>
            <a:off x="995680" y="909220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17997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1 Content + Right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203683"/>
            <a:ext cx="5892800" cy="6450636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550CB5A9-B058-4E23-8679-71CF1CA9D607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914400" y="2219505"/>
            <a:ext cx="4876800" cy="3729274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89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97750"/>
            <a:ext cx="4876800" cy="1099175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24665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203682"/>
            <a:ext cx="5892800" cy="6450634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E6DE62E3-A79A-47E8-8055-1DF4CF37FDFC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4601291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502805" y="2894860"/>
            <a:ext cx="5181195" cy="110799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68328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464559"/>
            <a:ext cx="10363200" cy="1045404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171" indent="0" algn="ctr">
              <a:buNone/>
              <a:defRPr sz="2000"/>
            </a:lvl2pPr>
            <a:lvl3pPr marL="914342" indent="0" algn="ctr">
              <a:buNone/>
              <a:defRPr sz="1800"/>
            </a:lvl3pPr>
            <a:lvl4pPr marL="1371513" indent="0" algn="ctr">
              <a:buNone/>
              <a:defRPr sz="1600"/>
            </a:lvl4pPr>
            <a:lvl5pPr marL="1828683" indent="0" algn="ctr">
              <a:buNone/>
              <a:defRPr sz="1600"/>
            </a:lvl5pPr>
            <a:lvl6pPr marL="2285854" indent="0" algn="ctr">
              <a:buNone/>
              <a:defRPr sz="1600"/>
            </a:lvl6pPr>
            <a:lvl7pPr marL="2743025" indent="0" algn="ctr">
              <a:buNone/>
              <a:defRPr sz="1600"/>
            </a:lvl7pPr>
            <a:lvl8pPr marL="3200196" indent="0" algn="ctr">
              <a:buNone/>
              <a:defRPr sz="1600"/>
            </a:lvl8pPr>
            <a:lvl9pPr marL="3657367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5974A-5553-4B27-B825-3E7107E8D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563650-F663-4B89-90C2-97DFF4A64319}" type="datetime1">
              <a:rPr lang="en-US" altLang="en-US" smtClean="0"/>
              <a:t>10/28/2019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6D9E31-C202-4436-9954-09E04E642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mtClean="0"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</a:lstStyle>
          <a:p>
            <a:r>
              <a:rPr lang="en-US" altLang="en-US"/>
              <a:t>FOOTER GOES HERE</a:t>
            </a:r>
            <a:endParaRPr lang="en-US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3162C9-00B8-472F-A8D1-4C2E213DB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CF92F8-9A91-49EE-9F13-AD02B8C2C9D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87348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9060573C-F740-4569-A98C-666B43CED6C6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914805" y="933168"/>
            <a:ext cx="10363200" cy="580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"/>
          </p:nvPr>
        </p:nvSpPr>
        <p:spPr>
          <a:xfrm>
            <a:off x="914400" y="1715549"/>
            <a:ext cx="10363200" cy="423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71542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2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10363200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006BDB25-363D-4D16-B766-784FD72D3B18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01260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Red/Gray 2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50795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5549"/>
            <a:ext cx="50804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2DE28A20-0347-4BE0-9417-D1F4DB817EDF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04349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3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33523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4800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51516F47-10AB-4D5B-AE24-7A5783E34C8B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4419398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04151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 + Bottom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3428999"/>
            <a:ext cx="11785600" cy="3228220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15549"/>
            <a:ext cx="10363200" cy="151186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11ACD7F5-72B8-4C6B-A2AA-4EE965C13045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91" y="4693325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92323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 + Right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203683"/>
            <a:ext cx="5892800" cy="6450636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0985E725-9F8F-4D4C-A7EC-7494A4C3CE2D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914400" y="2219505"/>
            <a:ext cx="4876800" cy="3729274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89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97750"/>
            <a:ext cx="4876800" cy="1099175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43069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805" y="933168"/>
            <a:ext cx="10363200" cy="580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15549"/>
            <a:ext cx="10363200" cy="423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49816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E5372298-8CF9-4FA3-B31F-9D915F53C5E2}" type="datetime1">
              <a:rPr lang="en-US" smtClean="0"/>
              <a:t>10/28/2019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49816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49816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rame 13"/>
          <p:cNvSpPr/>
          <p:nvPr/>
        </p:nvSpPr>
        <p:spPr>
          <a:xfrm>
            <a:off x="0" y="0"/>
            <a:ext cx="12192000" cy="6864096"/>
          </a:xfrm>
          <a:prstGeom prst="frame">
            <a:avLst>
              <a:gd name="adj1" fmla="val 2963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81" b="0" i="0" dirty="0">
              <a:solidFill>
                <a:srgbClr val="FFFFFF"/>
              </a:solidFill>
              <a:latin typeface="Gill Sans MT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1280982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  <p:sldLayoutId id="2147483709" r:id="rId17"/>
    <p:sldLayoutId id="2147483710" r:id="rId18"/>
    <p:sldLayoutId id="2147483711" r:id="rId19"/>
    <p:sldLayoutId id="2147483712" r:id="rId20"/>
    <p:sldLayoutId id="2147483713" r:id="rId21"/>
    <p:sldLayoutId id="2147483714" r:id="rId22"/>
    <p:sldLayoutId id="2147483715" r:id="rId23"/>
    <p:sldLayoutId id="2147483716" r:id="rId24"/>
    <p:sldLayoutId id="2147483717" r:id="rId25"/>
    <p:sldLayoutId id="2147483718" r:id="rId26"/>
    <p:sldLayoutId id="2147483719" r:id="rId27"/>
    <p:sldLayoutId id="2147483720" r:id="rId28"/>
    <p:sldLayoutId id="2147483721" r:id="rId29"/>
    <p:sldLayoutId id="2147483722" r:id="rId30"/>
    <p:sldLayoutId id="2147483723" r:id="rId31"/>
    <p:sldLayoutId id="2147483724" r:id="rId32"/>
  </p:sldLayoutIdLst>
  <p:hf hdr="0" ftr="0" dt="0"/>
  <p:txStyles>
    <p:titleStyle>
      <a:lvl1pPr algn="l" defTabSz="604738" rtl="0" eaLnBrk="1" latinLnBrk="0" hangingPunct="1">
        <a:spcBef>
          <a:spcPct val="0"/>
        </a:spcBef>
        <a:buNone/>
        <a:defRPr sz="3174" b="0" i="0" kern="1200">
          <a:solidFill>
            <a:srgbClr val="BA0C2F"/>
          </a:solidFill>
          <a:latin typeface="Gill Sans MT"/>
          <a:ea typeface="+mj-ea"/>
          <a:cs typeface="Gill Sans MT"/>
        </a:defRPr>
      </a:lvl1pPr>
    </p:titleStyle>
    <p:bodyStyle>
      <a:lvl1pPr marL="304470" indent="-304470" algn="l" defTabSz="604738" rtl="0" eaLnBrk="1" latinLnBrk="0" hangingPunct="1">
        <a:spcBef>
          <a:spcPts val="0"/>
        </a:spcBef>
        <a:spcAft>
          <a:spcPts val="1058"/>
        </a:spcAft>
        <a:buFont typeface="Arial"/>
        <a:buChar char="•"/>
        <a:defRPr sz="2116" b="0" i="0" kern="1200">
          <a:solidFill>
            <a:srgbClr val="6C6463"/>
          </a:solidFill>
          <a:latin typeface="Gill Sans MT"/>
          <a:ea typeface="+mn-ea"/>
          <a:cs typeface="Gill Sans MT"/>
        </a:defRPr>
      </a:lvl1pPr>
      <a:lvl2pPr marL="905009" indent="-304470" algn="l" defTabSz="604738" rtl="0" eaLnBrk="1" latinLnBrk="0" hangingPunct="1">
        <a:spcBef>
          <a:spcPts val="0"/>
        </a:spcBef>
        <a:spcAft>
          <a:spcPts val="1058"/>
        </a:spcAft>
        <a:buFont typeface="Arial"/>
        <a:buChar char="–"/>
        <a:defRPr sz="2116" b="0" i="0" kern="1200">
          <a:solidFill>
            <a:srgbClr val="6C6463"/>
          </a:solidFill>
          <a:latin typeface="Gill Sans MT"/>
          <a:ea typeface="+mn-ea"/>
          <a:cs typeface="Gill Sans MT"/>
        </a:defRPr>
      </a:lvl2pPr>
      <a:lvl3pPr marL="1209477" indent="-304470" algn="l" defTabSz="604738" rtl="0" eaLnBrk="1" latinLnBrk="0" hangingPunct="1">
        <a:spcBef>
          <a:spcPct val="20000"/>
        </a:spcBef>
        <a:buFont typeface="Arial"/>
        <a:buChar char="•"/>
        <a:defRPr sz="2381" b="0" i="0" kern="1200">
          <a:solidFill>
            <a:srgbClr val="6C6463"/>
          </a:solidFill>
          <a:latin typeface="Gill Sans MT"/>
          <a:ea typeface="+mn-ea"/>
          <a:cs typeface="Gill Sans MT"/>
        </a:defRPr>
      </a:lvl3pPr>
      <a:lvl4pPr marL="1516046" indent="-306569" algn="l" defTabSz="604738" rtl="0" eaLnBrk="1" latinLnBrk="0" hangingPunct="1">
        <a:spcBef>
          <a:spcPct val="20000"/>
        </a:spcBef>
        <a:buFont typeface="Arial"/>
        <a:buChar char="–"/>
        <a:defRPr sz="2116" b="0" i="0" kern="1200">
          <a:solidFill>
            <a:srgbClr val="6C6463"/>
          </a:solidFill>
          <a:latin typeface="Gill Sans MT"/>
          <a:ea typeface="+mn-ea"/>
          <a:cs typeface="Gill Sans MT"/>
        </a:defRPr>
      </a:lvl4pPr>
      <a:lvl5pPr marL="1660932" indent="-304470" algn="l" defTabSz="604738" rtl="0" eaLnBrk="1" latinLnBrk="0" hangingPunct="1">
        <a:spcBef>
          <a:spcPct val="20000"/>
        </a:spcBef>
        <a:buFont typeface="Arial"/>
        <a:buChar char="»"/>
        <a:defRPr sz="1852" b="0" i="0" kern="1200">
          <a:solidFill>
            <a:srgbClr val="6C6463"/>
          </a:solidFill>
          <a:latin typeface="Gill Sans MT"/>
          <a:ea typeface="+mn-ea"/>
          <a:cs typeface="Gill Sans MT"/>
        </a:defRPr>
      </a:lvl5pPr>
      <a:lvl6pPr marL="3326061" indent="-302369" algn="l" defTabSz="604738" rtl="0" eaLnBrk="1" latinLnBrk="0" hangingPunct="1">
        <a:spcBef>
          <a:spcPct val="20000"/>
        </a:spcBef>
        <a:buFont typeface="Arial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6pPr>
      <a:lvl7pPr marL="3930800" indent="-302369" algn="l" defTabSz="604738" rtl="0" eaLnBrk="1" latinLnBrk="0" hangingPunct="1">
        <a:spcBef>
          <a:spcPct val="20000"/>
        </a:spcBef>
        <a:buFont typeface="Arial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7pPr>
      <a:lvl8pPr marL="4535538" indent="-302369" algn="l" defTabSz="604738" rtl="0" eaLnBrk="1" latinLnBrk="0" hangingPunct="1">
        <a:spcBef>
          <a:spcPct val="20000"/>
        </a:spcBef>
        <a:buFont typeface="Arial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8pPr>
      <a:lvl9pPr marL="5140277" indent="-302369" algn="l" defTabSz="604738" rtl="0" eaLnBrk="1" latinLnBrk="0" hangingPunct="1">
        <a:spcBef>
          <a:spcPct val="20000"/>
        </a:spcBef>
        <a:buFont typeface="Arial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604738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2pPr>
      <a:lvl3pPr marL="1209477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3pPr>
      <a:lvl4pPr marL="1814215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4pPr>
      <a:lvl5pPr marL="2418954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5pPr>
      <a:lvl6pPr marL="3023692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6pPr>
      <a:lvl7pPr marL="3628431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7pPr>
      <a:lvl8pPr marL="4233169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8pPr>
      <a:lvl9pPr marL="4837908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gif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9F5F4A1-5EA0-4E3A-9298-A1AA81C25C3C}"/>
              </a:ext>
            </a:extLst>
          </p:cNvPr>
          <p:cNvSpPr/>
          <p:nvPr/>
        </p:nvSpPr>
        <p:spPr>
          <a:xfrm>
            <a:off x="203200" y="192316"/>
            <a:ext cx="11736193" cy="6403990"/>
          </a:xfrm>
          <a:prstGeom prst="rect">
            <a:avLst/>
          </a:prstGeom>
          <a:solidFill>
            <a:srgbClr val="BA0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4738">
              <a:defRPr/>
            </a:pPr>
            <a:endParaRPr lang="en-US" kern="0" dirty="0">
              <a:solidFill>
                <a:sysClr val="windowText" lastClr="000000"/>
              </a:solidFill>
              <a:latin typeface="Gill Sans MT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D55339E-BF19-4A0C-9C6D-FFD69D9D70DB}"/>
              </a:ext>
            </a:extLst>
          </p:cNvPr>
          <p:cNvCxnSpPr/>
          <p:nvPr/>
        </p:nvCxnSpPr>
        <p:spPr>
          <a:xfrm>
            <a:off x="6221005" y="5993056"/>
            <a:ext cx="0" cy="6032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1">
            <a:extLst>
              <a:ext uri="{FF2B5EF4-FFF2-40B4-BE49-F238E27FC236}">
                <a16:creationId xmlns:a16="http://schemas.microsoft.com/office/drawing/2014/main" id="{4789DFD4-9569-4A23-AE74-4294CC47056A}"/>
              </a:ext>
            </a:extLst>
          </p:cNvPr>
          <p:cNvSpPr>
            <a:spLocks noGrp="1"/>
          </p:cNvSpPr>
          <p:nvPr/>
        </p:nvSpPr>
        <p:spPr>
          <a:xfrm>
            <a:off x="2362201" y="1479551"/>
            <a:ext cx="8077200" cy="2462213"/>
          </a:xfrm>
          <a:prstGeom prst="rect">
            <a:avLst/>
          </a:prstGeom>
          <a:effectLst/>
        </p:spPr>
        <p:txBody>
          <a:bodyPr anchor="b">
            <a:normAutofit/>
          </a:bodyPr>
          <a:lstStyle>
            <a:lvl1pPr defTabSz="4572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572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604738">
              <a:lnSpc>
                <a:spcPct val="80000"/>
              </a:lnSpc>
            </a:pPr>
            <a:r>
              <a:rPr lang="en-US" altLang="en-US" sz="3200" dirty="0">
                <a:solidFill>
                  <a:srgbClr val="FFFFFF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rPr>
              <a:t>NATIONAL SUPPLY CHAIN ASSESSMENT (NSCA2.0) STAKEHOLDER TRAINING</a:t>
            </a:r>
          </a:p>
          <a:p>
            <a:pPr defTabSz="604738">
              <a:lnSpc>
                <a:spcPct val="80000"/>
              </a:lnSpc>
            </a:pPr>
            <a:r>
              <a:rPr lang="en-US" altLang="en-US" sz="3200" dirty="0">
                <a:solidFill>
                  <a:srgbClr val="FFFF00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rPr>
              <a:t>Day 3:  Training the Data Collectors</a:t>
            </a:r>
          </a:p>
        </p:txBody>
      </p:sp>
      <p:pic>
        <p:nvPicPr>
          <p:cNvPr id="91143" name="Picture 3" descr="C:\Users\Mariana Rodrigues\AppData\Local\Microsoft\Windows\INetCacheContent.Word\Horizontal_RGB_294_White.png">
            <a:extLst>
              <a:ext uri="{FF2B5EF4-FFF2-40B4-BE49-F238E27FC236}">
                <a16:creationId xmlns:a16="http://schemas.microsoft.com/office/drawing/2014/main" id="{366582EF-487E-4EFA-9764-7A731E187C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5" t="13753" r="7623" b="12534"/>
          <a:stretch>
            <a:fillRect/>
          </a:stretch>
        </p:blipFill>
        <p:spPr bwMode="auto">
          <a:xfrm>
            <a:off x="4457700" y="6074351"/>
            <a:ext cx="166687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202CB44-8031-4564-BD2D-4A89FA9EBBBA}"/>
              </a:ext>
            </a:extLst>
          </p:cNvPr>
          <p:cNvSpPr txBox="1"/>
          <p:nvPr/>
        </p:nvSpPr>
        <p:spPr>
          <a:xfrm>
            <a:off x="6230697" y="6034050"/>
            <a:ext cx="59127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4738"/>
            <a:r>
              <a:rPr lang="en-US" sz="1600" b="1" dirty="0">
                <a:solidFill>
                  <a:srgbClr val="FFFFFF"/>
                </a:solidFill>
                <a:latin typeface="Gill Sans MT"/>
              </a:rPr>
              <a:t>USAID Global Health Supply Chain Program - Technical Assistance - National Supply Chain Assessment Task Order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2760CA0-25C9-41F3-B85F-F75AD00B0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F92F8-9A91-49EE-9F13-AD02B8C2C9D2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23837244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Content Placeholder 5">
            <a:extLst>
              <a:ext uri="{FF2B5EF4-FFF2-40B4-BE49-F238E27FC236}">
                <a16:creationId xmlns:a16="http://schemas.microsoft.com/office/drawing/2014/main" id="{829E6A68-4B54-4A11-B68B-CBA3F8B5BA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62" t="6315" r="9333" b="11273"/>
          <a:stretch/>
        </p:blipFill>
        <p:spPr>
          <a:xfrm rot="5400000">
            <a:off x="6458156" y="1981668"/>
            <a:ext cx="2841240" cy="2017040"/>
          </a:xfrm>
          <a:prstGeom prst="rect">
            <a:avLst/>
          </a:prstGeom>
        </p:spPr>
      </p:pic>
      <p:pic>
        <p:nvPicPr>
          <p:cNvPr id="17" name="Picture 16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AB2B4CF2-A14F-403F-85BD-C53DFCEE82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7669" y="483625"/>
            <a:ext cx="2390709" cy="3825134"/>
          </a:xfrm>
          <a:prstGeom prst="rect">
            <a:avLst/>
          </a:prstGeom>
          <a:ln>
            <a:solidFill>
              <a:srgbClr val="6C6463"/>
            </a:solidFill>
          </a:ln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1749FFF-CAD8-40C8-A7A7-31BCB888423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All data collectors must be able to</a:t>
            </a:r>
          </a:p>
          <a:p>
            <a:r>
              <a:rPr lang="en-US" dirty="0"/>
              <a:t>Navigate – and protect – tablets </a:t>
            </a:r>
          </a:p>
          <a:p>
            <a:r>
              <a:rPr lang="en-US" dirty="0"/>
              <a:t>Navigate </a:t>
            </a:r>
            <a:r>
              <a:rPr lang="en-US" dirty="0" err="1"/>
              <a:t>SurveyCTO</a:t>
            </a:r>
            <a:r>
              <a:rPr lang="en-US" dirty="0"/>
              <a:t> – open new forms, select answers, change answers, navigate between modules, finalize forms</a:t>
            </a:r>
          </a:p>
          <a:p>
            <a:r>
              <a:rPr lang="en-US" dirty="0"/>
              <a:t>Hotspot tablets and/or connect to the internet</a:t>
            </a:r>
          </a:p>
          <a:p>
            <a:r>
              <a:rPr lang="en-US" dirty="0"/>
              <a:t>Send surveys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B08834-77CB-462C-B8DF-9328852F2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53A552E-9082-442F-8CFB-CF05AA493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on the tablets and using </a:t>
            </a:r>
            <a:r>
              <a:rPr lang="en-US" dirty="0" err="1"/>
              <a:t>SurveyCTO</a:t>
            </a:r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B81D679-73AC-434A-A550-C4EA4D0A7DD8}"/>
              </a:ext>
            </a:extLst>
          </p:cNvPr>
          <p:cNvGrpSpPr/>
          <p:nvPr/>
        </p:nvGrpSpPr>
        <p:grpSpPr>
          <a:xfrm>
            <a:off x="9700309" y="2624741"/>
            <a:ext cx="2139606" cy="3649269"/>
            <a:chOff x="8039101" y="1715549"/>
            <a:chExt cx="2616199" cy="447040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62788EA-7FB6-4DD5-B97C-749763F3E1D4}"/>
                </a:ext>
              </a:extLst>
            </p:cNvPr>
            <p:cNvGrpSpPr/>
            <p:nvPr/>
          </p:nvGrpSpPr>
          <p:grpSpPr>
            <a:xfrm>
              <a:off x="8039101" y="1715549"/>
              <a:ext cx="2616199" cy="4470400"/>
              <a:chOff x="6858001" y="166202"/>
              <a:chExt cx="3568995" cy="6691798"/>
            </a:xfrm>
          </p:grpSpPr>
          <p:pic>
            <p:nvPicPr>
              <p:cNvPr id="6" name="Picture 4" descr="C:\Users\agerken\Desktop\personal-hotspot-59c0064a396e5a001040b046.gif">
                <a:extLst>
                  <a:ext uri="{FF2B5EF4-FFF2-40B4-BE49-F238E27FC236}">
                    <a16:creationId xmlns:a16="http://schemas.microsoft.com/office/drawing/2014/main" id="{ED0AC324-E910-4A72-A11B-10793ADCBD72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8001" y="166202"/>
                <a:ext cx="3568995" cy="6691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Picture 6" descr="C:\Users\agerken\Desktop\2016-07-17-15.14.51.png">
                <a:extLst>
                  <a:ext uri="{FF2B5EF4-FFF2-40B4-BE49-F238E27FC236}">
                    <a16:creationId xmlns:a16="http://schemas.microsoft.com/office/drawing/2014/main" id="{C0911CA4-99ED-4C04-8848-E14786A3E88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22042" y="992906"/>
                <a:ext cx="2958182" cy="502689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ACB880B-7C40-4031-8632-DA8D582DB0FC}"/>
                </a:ext>
              </a:extLst>
            </p:cNvPr>
            <p:cNvSpPr/>
            <p:nvPr/>
          </p:nvSpPr>
          <p:spPr>
            <a:xfrm>
              <a:off x="9915057" y="2781300"/>
              <a:ext cx="486047" cy="4318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FF7C23E-9C14-4240-898C-B376CF45276D}"/>
              </a:ext>
            </a:extLst>
          </p:cNvPr>
          <p:cNvGrpSpPr/>
          <p:nvPr/>
        </p:nvGrpSpPr>
        <p:grpSpPr>
          <a:xfrm>
            <a:off x="6572368" y="3847219"/>
            <a:ext cx="2844800" cy="2791260"/>
            <a:chOff x="2968367" y="1819609"/>
            <a:chExt cx="3384544" cy="3240285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0DDB5E63-E25C-414A-849C-E150DD9837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0164"/>
            <a:stretch/>
          </p:blipFill>
          <p:spPr>
            <a:xfrm>
              <a:off x="2968367" y="1819609"/>
              <a:ext cx="3384544" cy="3240285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010D5956-55A9-47B7-82A9-2B5A1BFCB4CF}"/>
                </a:ext>
              </a:extLst>
            </p:cNvPr>
            <p:cNvSpPr/>
            <p:nvPr/>
          </p:nvSpPr>
          <p:spPr>
            <a:xfrm>
              <a:off x="3853124" y="3533374"/>
              <a:ext cx="1676400" cy="503237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76504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25FA0F-6852-41E9-9F46-2475CD62898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en-US" dirty="0"/>
              <a:t>In addition to substance, there is </a:t>
            </a:r>
            <a:r>
              <a:rPr lang="en-US" altLang="en-US" u="sng" dirty="0"/>
              <a:t>a lot</a:t>
            </a:r>
            <a:r>
              <a:rPr lang="en-US" altLang="en-US" dirty="0"/>
              <a:t> of logistics information that needs to be presented during trainings, including:</a:t>
            </a:r>
          </a:p>
          <a:p>
            <a:r>
              <a:rPr lang="en-US" altLang="en-US" dirty="0"/>
              <a:t>Team groupings</a:t>
            </a:r>
          </a:p>
          <a:p>
            <a:r>
              <a:rPr lang="en-US" altLang="en-US" dirty="0"/>
              <a:t>Routes, transportation and lodging logistics</a:t>
            </a:r>
          </a:p>
          <a:p>
            <a:r>
              <a:rPr lang="en-US" altLang="en-US" dirty="0"/>
              <a:t>Financial reporting requirements</a:t>
            </a:r>
          </a:p>
          <a:p>
            <a:r>
              <a:rPr lang="en-US" altLang="en-US" dirty="0"/>
              <a:t>Distribution of tablets and other assessment materials</a:t>
            </a:r>
          </a:p>
          <a:p>
            <a:r>
              <a:rPr lang="en-US" altLang="en-US" dirty="0"/>
              <a:t>Establishing communication channels and chain of commands</a:t>
            </a:r>
          </a:p>
          <a:p>
            <a:r>
              <a:rPr lang="en-US" altLang="en-US" dirty="0"/>
              <a:t>Security processes</a:t>
            </a:r>
          </a:p>
          <a:p>
            <a:pPr lvl="1"/>
            <a:endParaRPr lang="en-US" altLang="en-US" dirty="0"/>
          </a:p>
          <a:p>
            <a:endParaRPr lang="en-US" dirty="0"/>
          </a:p>
        </p:txBody>
      </p:sp>
      <p:pic>
        <p:nvPicPr>
          <p:cNvPr id="11" name="Content Placeholder 10" descr="A person riding on the back of a truck&#10;&#10;Description automatically generated">
            <a:extLst>
              <a:ext uri="{FF2B5EF4-FFF2-40B4-BE49-F238E27FC236}">
                <a16:creationId xmlns:a16="http://schemas.microsoft.com/office/drawing/2014/main" id="{4602BB6C-BE68-4EB2-80AC-24B4E1281E9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989" y="1680907"/>
            <a:ext cx="3174206" cy="4232275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793DA9-01E9-46FF-9DD9-0596BC7DB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F92F8-9A91-49EE-9F13-AD02B8C2C9D2}" type="slidenum">
              <a:rPr lang="en-US" altLang="en-US" smtClean="0"/>
              <a:pPr/>
              <a:t>11</a:t>
            </a:fld>
            <a:endParaRPr lang="en-US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FAF51F1-76CC-43AD-8C39-845525ED6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805" y="933167"/>
            <a:ext cx="10363200" cy="580800"/>
          </a:xfrm>
        </p:spPr>
        <p:txBody>
          <a:bodyPr/>
          <a:lstStyle/>
          <a:p>
            <a:r>
              <a:rPr lang="en-US" dirty="0"/>
              <a:t>Logistics - travel, communication and team processes</a:t>
            </a:r>
          </a:p>
        </p:txBody>
      </p:sp>
      <p:pic>
        <p:nvPicPr>
          <p:cNvPr id="13" name="Picture 12" descr="A group of people standing next to a tree&#10;&#10;Description automatically generated">
            <a:extLst>
              <a:ext uri="{FF2B5EF4-FFF2-40B4-BE49-F238E27FC236}">
                <a16:creationId xmlns:a16="http://schemas.microsoft.com/office/drawing/2014/main" id="{D93B1DB5-2500-43BC-993C-8F26A5E599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850" y="2485964"/>
            <a:ext cx="2019300" cy="269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4506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C08028B-2164-4445-A255-43B72E7514E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tretch/>
        </p:blipFill>
        <p:spPr>
          <a:xfrm>
            <a:off x="6502400" y="2200952"/>
            <a:ext cx="5080000" cy="2830623"/>
          </a:xfrm>
          <a:prstGeom prst="rect">
            <a:avLst/>
          </a:prstGeom>
          <a:ln w="28575">
            <a:solidFill>
              <a:srgbClr val="002060"/>
            </a:solidFill>
          </a:ln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D85570-6E75-48AF-A794-A1564E1B46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805" y="1691603"/>
            <a:ext cx="5080405" cy="4233230"/>
          </a:xfrm>
        </p:spPr>
        <p:txBody>
          <a:bodyPr/>
          <a:lstStyle/>
          <a:p>
            <a:r>
              <a:rPr lang="en-US" dirty="0"/>
              <a:t>Adequate training for data collectors is a crucial part of the NSCA process</a:t>
            </a:r>
          </a:p>
          <a:p>
            <a:r>
              <a:rPr lang="en-US" dirty="0"/>
              <a:t>Training must ensure</a:t>
            </a:r>
          </a:p>
          <a:p>
            <a:pPr lvl="1"/>
            <a:r>
              <a:rPr lang="en-US" sz="2000" dirty="0"/>
              <a:t>Data collectors empowered as ambassadors of NSCA</a:t>
            </a:r>
          </a:p>
          <a:p>
            <a:pPr lvl="1"/>
            <a:r>
              <a:rPr lang="en-US" sz="2000" dirty="0"/>
              <a:t>Universal understanding of substance and process of NSCA questionnaires</a:t>
            </a:r>
          </a:p>
          <a:p>
            <a:pPr lvl="1"/>
            <a:r>
              <a:rPr lang="en-US" sz="2000" dirty="0"/>
              <a:t>Best practices in data collection</a:t>
            </a:r>
          </a:p>
          <a:p>
            <a:pPr lvl="1"/>
            <a:r>
              <a:rPr lang="en-US" sz="2000" dirty="0"/>
              <a:t>Comfort with technology and team processes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0C4621-C1CF-4A1F-B79A-3056DCE3D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B34ED5-84FB-44C6-B244-66BEA8DB7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768046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C025875-9A19-4AAB-84F1-0FB7EF6EF51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en-US" sz="2000" dirty="0">
                <a:solidFill>
                  <a:schemeClr val="accent5">
                    <a:lumMod val="50000"/>
                  </a:schemeClr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The NSCA is a particularly difficult assessment, required highly skilled and well-trained data collectors with:</a:t>
            </a:r>
          </a:p>
          <a:p>
            <a:r>
              <a:rPr lang="en-US" altLang="en-US" sz="2000" dirty="0">
                <a:solidFill>
                  <a:schemeClr val="accent5">
                    <a:lumMod val="50000"/>
                  </a:schemeClr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Breadth of knowledge of supply chain technical areas </a:t>
            </a:r>
          </a:p>
          <a:p>
            <a:r>
              <a:rPr lang="en-US" altLang="en-US" sz="2000" dirty="0">
                <a:solidFill>
                  <a:schemeClr val="accent5">
                    <a:lumMod val="50000"/>
                  </a:schemeClr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Detailed understanding of key terms and commodities (incl. dosages and units)</a:t>
            </a:r>
          </a:p>
          <a:p>
            <a:r>
              <a:rPr lang="en-US" altLang="en-US" sz="2000" dirty="0">
                <a:solidFill>
                  <a:schemeClr val="accent5">
                    <a:lumMod val="50000"/>
                  </a:schemeClr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Careful, systematic primary data collection (e.g. reviewing stock cards and delivery receipts) </a:t>
            </a:r>
          </a:p>
          <a:p>
            <a:r>
              <a:rPr lang="en-US" altLang="en-US" sz="2000" dirty="0">
                <a:solidFill>
                  <a:schemeClr val="accent5">
                    <a:lumMod val="50000"/>
                  </a:schemeClr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Interpersonal skills to manage lengthy time requirements of site facility staff</a:t>
            </a:r>
          </a:p>
          <a:p>
            <a:r>
              <a:rPr lang="en-US" altLang="en-US" sz="2000" dirty="0">
                <a:solidFill>
                  <a:schemeClr val="accent5">
                    <a:lumMod val="50000"/>
                  </a:schemeClr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Comfort with tablet and software technology</a:t>
            </a:r>
          </a:p>
          <a:p>
            <a:pPr marL="0" indent="0">
              <a:buNone/>
            </a:pPr>
            <a:endParaRPr lang="en-US" altLang="en-US" sz="2000" dirty="0">
              <a:solidFill>
                <a:schemeClr val="accent5">
                  <a:lumMod val="50000"/>
                </a:schemeClr>
              </a:solidFill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endParaRPr 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480F77-9CFC-4631-9BC4-41B40071FF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715548"/>
            <a:ext cx="5080405" cy="459635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en-US" sz="2000" dirty="0">
                <a:solidFill>
                  <a:schemeClr val="accent5">
                    <a:lumMod val="50000"/>
                  </a:schemeClr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Data collector training must:</a:t>
            </a:r>
          </a:p>
          <a:p>
            <a:r>
              <a:rPr lang="en-US" altLang="en-US" sz="2000" dirty="0">
                <a:solidFill>
                  <a:schemeClr val="accent5">
                    <a:lumMod val="50000"/>
                  </a:schemeClr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Ensure universal, harmonized understanding of key terms, hundreds of questions, and primary KPI data collection processes by all (several dozen) enumerators </a:t>
            </a:r>
          </a:p>
          <a:p>
            <a:r>
              <a:rPr lang="en-US" altLang="en-US" sz="2000" dirty="0">
                <a:solidFill>
                  <a:schemeClr val="accent5">
                    <a:lumMod val="50000"/>
                  </a:schemeClr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Train data collectors on survey and tablet technology</a:t>
            </a:r>
          </a:p>
          <a:p>
            <a:r>
              <a:rPr lang="en-US" altLang="en-US" sz="2000" dirty="0">
                <a:solidFill>
                  <a:schemeClr val="accent5">
                    <a:lumMod val="50000"/>
                  </a:schemeClr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Establish best practices in data collection practices (e.g. verification, prodding techniques)</a:t>
            </a:r>
          </a:p>
          <a:p>
            <a:r>
              <a:rPr lang="en-US" altLang="en-US" sz="2000" dirty="0">
                <a:solidFill>
                  <a:schemeClr val="accent5">
                    <a:lumMod val="50000"/>
                  </a:schemeClr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Outline team processes for two weeks of data collection, validation, communication, and travel</a:t>
            </a:r>
          </a:p>
          <a:p>
            <a:r>
              <a:rPr lang="en-US" altLang="en-US" sz="2000" dirty="0">
                <a:solidFill>
                  <a:schemeClr val="accent5">
                    <a:lumMod val="50000"/>
                  </a:schemeClr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Provide for sufficient practice before official data collection begins</a:t>
            </a:r>
          </a:p>
          <a:p>
            <a:endParaRPr 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2152B97-17E1-426E-B108-A818079A4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F92F8-9A91-49EE-9F13-AD02B8C2C9D2}" type="slidenum">
              <a:rPr lang="en-US" altLang="en-US" smtClean="0"/>
              <a:pPr/>
              <a:t>2</a:t>
            </a:fld>
            <a:endParaRPr lang="en-US" alt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5448F15-EDC6-481C-9ECD-BA530B505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Quality data begins with quality training</a:t>
            </a:r>
          </a:p>
        </p:txBody>
      </p:sp>
    </p:spTree>
    <p:extLst>
      <p:ext uri="{BB962C8B-B14F-4D97-AF65-F5344CB8AC3E}">
        <p14:creationId xmlns:p14="http://schemas.microsoft.com/office/powerpoint/2010/main" val="1336891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0C4621-C1CF-4A1F-B79A-3056DCE3D2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B34ED5-84FB-44C6-B244-66BEA8DB7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 5-day training schedule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C08028B-2164-4445-A255-43B72E7514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675" r="1176"/>
          <a:stretch/>
        </p:blipFill>
        <p:spPr>
          <a:xfrm>
            <a:off x="2116863" y="1804284"/>
            <a:ext cx="7958274" cy="4518049"/>
          </a:xfrm>
          <a:prstGeom prst="rect">
            <a:avLst/>
          </a:prstGeom>
          <a:ln w="1270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546922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A52CA1-8CF0-49AC-8F6E-DFD5BBB83E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4B7E1F4-CABA-41A1-832B-DB41B8735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Explaining the “big picture” of the NSCA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103B75-0BB9-4294-BA6D-F58CDF8656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715548"/>
            <a:ext cx="5181600" cy="4431251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Every data collector becomes an ambassador in the field. </a:t>
            </a:r>
          </a:p>
          <a:p>
            <a:pPr lvl="1"/>
            <a:r>
              <a:rPr lang="en-US" dirty="0"/>
              <a:t>Despite communication efforts, some sites will not expect data collectors to arrive or understand the importance of the exercise.</a:t>
            </a:r>
          </a:p>
          <a:p>
            <a:pPr lvl="1"/>
            <a:r>
              <a:rPr lang="en-US" dirty="0"/>
              <a:t>Data collectors need to be empowered to explain the exercise to others and convey the importance (especially given the disruption).</a:t>
            </a:r>
          </a:p>
          <a:p>
            <a:r>
              <a:rPr lang="en-US" dirty="0"/>
              <a:t>Everyone needs to understand:</a:t>
            </a:r>
          </a:p>
          <a:p>
            <a:pPr lvl="1"/>
            <a:r>
              <a:rPr lang="en-US" b="1" dirty="0"/>
              <a:t>Why</a:t>
            </a:r>
            <a:r>
              <a:rPr lang="en-US" dirty="0"/>
              <a:t> it’s important to assess the country’s public health supply chain</a:t>
            </a:r>
          </a:p>
          <a:p>
            <a:pPr lvl="1"/>
            <a:r>
              <a:rPr lang="en-US" b="1" dirty="0"/>
              <a:t>How</a:t>
            </a:r>
            <a:r>
              <a:rPr lang="en-US" dirty="0"/>
              <a:t> the NSCA is structure – how capabilities and performance metrics differ/relate</a:t>
            </a:r>
          </a:p>
          <a:p>
            <a:pPr lvl="1"/>
            <a:r>
              <a:rPr lang="en-US" b="1" dirty="0"/>
              <a:t>What</a:t>
            </a:r>
            <a:r>
              <a:rPr lang="en-US" dirty="0"/>
              <a:t> the data will and will not be used for</a:t>
            </a:r>
          </a:p>
          <a:p>
            <a:r>
              <a:rPr lang="en-US" dirty="0"/>
              <a:t>The assessment is long and difficult. </a:t>
            </a:r>
            <a:r>
              <a:rPr lang="en-US" dirty="0">
                <a:sym typeface="Wingdings" panose="05000000000000000000" pitchFamily="2" charset="2"/>
              </a:rPr>
              <a:t> </a:t>
            </a:r>
          </a:p>
          <a:p>
            <a:pPr marL="600539" lvl="1" indent="0">
              <a:buNone/>
            </a:pPr>
            <a:r>
              <a:rPr lang="en-US" dirty="0"/>
              <a:t>Buy-in is extremely important!</a:t>
            </a:r>
          </a:p>
        </p:txBody>
      </p:sp>
      <p:pic>
        <p:nvPicPr>
          <p:cNvPr id="6" name="Picture 5" descr="A group of people standing in front of a building&#10;&#10;Description automatically generated">
            <a:extLst>
              <a:ext uri="{FF2B5EF4-FFF2-40B4-BE49-F238E27FC236}">
                <a16:creationId xmlns:a16="http://schemas.microsoft.com/office/drawing/2014/main" id="{E141FA77-E914-402B-9E86-40DF06F387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0" r="10192" b="9400"/>
          <a:stretch/>
        </p:blipFill>
        <p:spPr>
          <a:xfrm>
            <a:off x="6358681" y="1714135"/>
            <a:ext cx="4918919" cy="4210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624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397550D-6C10-4104-82CF-CBF71068BB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805" y="1715548"/>
            <a:ext cx="6997295" cy="5015451"/>
          </a:xfrm>
        </p:spPr>
        <p:txBody>
          <a:bodyPr>
            <a:normAutofit fontScale="62500" lnSpcReduction="20000"/>
          </a:bodyPr>
          <a:lstStyle/>
          <a:p>
            <a:r>
              <a:rPr lang="en-US" sz="2900" dirty="0"/>
              <a:t>Terms and concepts clarifications</a:t>
            </a:r>
          </a:p>
          <a:p>
            <a:pPr lvl="1"/>
            <a:r>
              <a:rPr lang="en-US" sz="2200" dirty="0"/>
              <a:t>What does this term mean? (e.g. high-value products, WMS, </a:t>
            </a:r>
            <a:r>
              <a:rPr lang="en-US" sz="2200" dirty="0" err="1"/>
              <a:t>inertization</a:t>
            </a:r>
            <a:r>
              <a:rPr lang="en-US" sz="2200" dirty="0"/>
              <a:t>, etc.)</a:t>
            </a:r>
          </a:p>
          <a:p>
            <a:pPr lvl="1"/>
            <a:r>
              <a:rPr lang="en-US" sz="2200" dirty="0"/>
              <a:t>How are these two options different? (e.g. electronic registers versus WMS) </a:t>
            </a:r>
          </a:p>
          <a:p>
            <a:pPr lvl="1"/>
            <a:r>
              <a:rPr lang="en-US" sz="2200" dirty="0"/>
              <a:t>“I think some people may not understand this term / concept. How can I explain it to the person I’m interviewing?”</a:t>
            </a:r>
          </a:p>
          <a:p>
            <a:r>
              <a:rPr lang="en-US" sz="2900" dirty="0"/>
              <a:t>Question type or process clarifications</a:t>
            </a:r>
          </a:p>
          <a:p>
            <a:pPr lvl="1"/>
            <a:r>
              <a:rPr lang="en-US" sz="2200" dirty="0"/>
              <a:t>Is this a multiple or single choice question?  What if the person only says one?</a:t>
            </a:r>
          </a:p>
          <a:p>
            <a:pPr lvl="1"/>
            <a:r>
              <a:rPr lang="en-US" sz="2200" dirty="0"/>
              <a:t>If some responds “other” but it is close to a provided option, what should be selected?</a:t>
            </a:r>
          </a:p>
          <a:p>
            <a:pPr lvl="1"/>
            <a:r>
              <a:rPr lang="en-US" sz="2200" dirty="0"/>
              <a:t>What is meant by “and/or” here?</a:t>
            </a:r>
          </a:p>
          <a:p>
            <a:r>
              <a:rPr lang="en-US" sz="2900" dirty="0"/>
              <a:t>Predictable interview scenarios</a:t>
            </a:r>
          </a:p>
          <a:p>
            <a:pPr lvl="1"/>
            <a:r>
              <a:rPr lang="en-US" sz="2200" dirty="0"/>
              <a:t>“I think this question may be sensitive in {Country X}.  How should we think about explaining it?”</a:t>
            </a:r>
          </a:p>
          <a:p>
            <a:pPr lvl="1"/>
            <a:r>
              <a:rPr lang="en-US" sz="2200" dirty="0"/>
              <a:t>“I suspect many people will want to select 2 choice here, instead of just 1.  How should we navigate this situation?”</a:t>
            </a:r>
          </a:p>
          <a:p>
            <a:pPr lvl="1"/>
            <a:r>
              <a:rPr lang="en-US" sz="2200" dirty="0"/>
              <a:t>“Knowing {Country X}, I think we are unlikely to get truthful or accurate responses to this question.  What should we do?”</a:t>
            </a:r>
          </a:p>
        </p:txBody>
      </p:sp>
      <p:pic>
        <p:nvPicPr>
          <p:cNvPr id="8" name="Content Placeholder 7" descr="A group of people in a room&#10;&#10;Description automatically generated">
            <a:extLst>
              <a:ext uri="{FF2B5EF4-FFF2-40B4-BE49-F238E27FC236}">
                <a16:creationId xmlns:a16="http://schemas.microsoft.com/office/drawing/2014/main" id="{2AD7F973-74C5-4B9E-8243-3335F638C3D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199" y="1756834"/>
            <a:ext cx="3301999" cy="4402665"/>
          </a:xfr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6E21EA-D0E0-419E-86A0-5FE58FE65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3B8E25F-3305-4CC9-B5C7-CEC225EC5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Walking through the CMM section – every question!</a:t>
            </a:r>
          </a:p>
        </p:txBody>
      </p:sp>
    </p:spTree>
    <p:extLst>
      <p:ext uri="{BB962C8B-B14F-4D97-AF65-F5344CB8AC3E}">
        <p14:creationId xmlns:p14="http://schemas.microsoft.com/office/powerpoint/2010/main" val="19208669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556D77D-28A9-4A09-A612-2D01B18558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5079595" cy="440585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400" dirty="0"/>
              <a:t>Everyone needs to know:</a:t>
            </a:r>
          </a:p>
          <a:p>
            <a:r>
              <a:rPr lang="en-US" sz="1800" dirty="0"/>
              <a:t>What the tracer commodities are / not</a:t>
            </a:r>
          </a:p>
          <a:p>
            <a:r>
              <a:rPr lang="en-US" sz="1800" dirty="0"/>
              <a:t>How to read stock cards, WMS reports, delivery orders, etc.</a:t>
            </a:r>
          </a:p>
          <a:p>
            <a:r>
              <a:rPr lang="en-US" sz="1800" dirty="0"/>
              <a:t>The applicable time windows for the different KPIs</a:t>
            </a:r>
          </a:p>
          <a:p>
            <a:r>
              <a:rPr lang="en-US" sz="1800" dirty="0"/>
              <a:t>How to enter the data into </a:t>
            </a:r>
            <a:r>
              <a:rPr lang="en-US" sz="1800" dirty="0" err="1"/>
              <a:t>SurveyCTO</a:t>
            </a:r>
            <a:r>
              <a:rPr lang="en-US" sz="1800" dirty="0"/>
              <a:t> (not intuitive)</a:t>
            </a:r>
          </a:p>
          <a:p>
            <a:pPr marL="0" indent="0">
              <a:buNone/>
            </a:pPr>
            <a:r>
              <a:rPr lang="en-US" sz="2400" dirty="0"/>
              <a:t>Things to watch out for include:</a:t>
            </a:r>
          </a:p>
          <a:p>
            <a:r>
              <a:rPr lang="en-US" sz="1800" dirty="0"/>
              <a:t>Tracer products – different dosages or units</a:t>
            </a:r>
          </a:p>
          <a:p>
            <a:r>
              <a:rPr lang="en-US" sz="1800" dirty="0"/>
              <a:t>Recorded data (deliveries or stock) – unavailable, incomplete, suspicious or inaccurate</a:t>
            </a:r>
          </a:p>
          <a:p>
            <a:r>
              <a:rPr lang="en-US" sz="1800" dirty="0"/>
              <a:t>Human resources – unclear terms, suspicious numbers, incomplete or misunderstandings about “what counts” as a supply chain function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390CB1-2479-4063-9BB1-A4EC3FFA5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4EBD7C0-C6D9-48CC-AF77-C6FFD88207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on KPI data collection</a:t>
            </a:r>
          </a:p>
        </p:txBody>
      </p:sp>
      <p:pic>
        <p:nvPicPr>
          <p:cNvPr id="8" name="Picture 7" descr="A group of people in a room&#10;&#10;Description automatically generated">
            <a:extLst>
              <a:ext uri="{FF2B5EF4-FFF2-40B4-BE49-F238E27FC236}">
                <a16:creationId xmlns:a16="http://schemas.microsoft.com/office/drawing/2014/main" id="{72BC8604-4617-4876-9000-999F6BF6F6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178" y="514999"/>
            <a:ext cx="5130799" cy="38480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F5D39C-5EF3-49B7-A74A-6948FB3F84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75" r="1470" b="1656"/>
          <a:stretch/>
        </p:blipFill>
        <p:spPr>
          <a:xfrm>
            <a:off x="7122128" y="3995138"/>
            <a:ext cx="4152898" cy="2347863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38134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B08834-77CB-462C-B8DF-9328852F25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53A552E-9082-442F-8CFB-CF05AA493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practices in data collection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EC764C-73AE-4CAA-8F91-18A94FE6F9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Techniques to improve responses during the interviews:</a:t>
            </a:r>
          </a:p>
          <a:p>
            <a:pPr lvl="1"/>
            <a:r>
              <a:rPr lang="en-US" dirty="0"/>
              <a:t>Repeating questions and strategic pauses</a:t>
            </a:r>
          </a:p>
          <a:p>
            <a:pPr lvl="1"/>
            <a:r>
              <a:rPr lang="en-US" dirty="0"/>
              <a:t>Rephrasing responses, neutral comments, prompts and prods</a:t>
            </a:r>
          </a:p>
          <a:p>
            <a:pPr lvl="1"/>
            <a:r>
              <a:rPr lang="en-US" dirty="0"/>
              <a:t>Strategies for following up on inconsistencies, contradictions or ambiguity</a:t>
            </a:r>
          </a:p>
          <a:p>
            <a:r>
              <a:rPr lang="en-US" dirty="0"/>
              <a:t>Techniques to address “I don’t know” responses</a:t>
            </a:r>
          </a:p>
          <a:p>
            <a:r>
              <a:rPr lang="en-US" dirty="0"/>
              <a:t>Making use of “Notes” at the end of modules to provide context and pre-empt questions in data validation </a:t>
            </a:r>
          </a:p>
          <a:p>
            <a:r>
              <a:rPr lang="en-US" dirty="0"/>
              <a:t>Role playing, practicing introductions, and navigating difficult interviews</a:t>
            </a:r>
          </a:p>
        </p:txBody>
      </p:sp>
    </p:spTree>
    <p:extLst>
      <p:ext uri="{BB962C8B-B14F-4D97-AF65-F5344CB8AC3E}">
        <p14:creationId xmlns:p14="http://schemas.microsoft.com/office/powerpoint/2010/main" val="2639143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0509ABC3-F9DD-4A63-83E7-DFB22F051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805" y="2412999"/>
            <a:ext cx="5079595" cy="3535779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Introducing oneself and NSCA at the facility</a:t>
            </a:r>
          </a:p>
          <a:p>
            <a:r>
              <a:rPr lang="en-US" dirty="0"/>
              <a:t>Navigating finding the right key informants to interview for each module</a:t>
            </a:r>
          </a:p>
          <a:p>
            <a:r>
              <a:rPr lang="en-US" dirty="0"/>
              <a:t>Explaining the questions to people who don’t know the NSCA format</a:t>
            </a:r>
          </a:p>
          <a:p>
            <a:r>
              <a:rPr lang="en-US" dirty="0"/>
              <a:t>Collecting and entering KPI data</a:t>
            </a:r>
          </a:p>
          <a:p>
            <a:r>
              <a:rPr lang="en-US" dirty="0"/>
              <a:t>Validating documents</a:t>
            </a:r>
          </a:p>
          <a:p>
            <a:r>
              <a:rPr lang="en-US" dirty="0"/>
              <a:t>Working with the tablets </a:t>
            </a:r>
          </a:p>
          <a:p>
            <a:r>
              <a:rPr lang="en-US" dirty="0"/>
              <a:t>Using the WhatsApp Groups </a:t>
            </a:r>
          </a:p>
          <a:p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0F1B279B-EB8B-4AB2-909A-996B93B39C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12999"/>
            <a:ext cx="5080405" cy="3535780"/>
          </a:xfrm>
        </p:spPr>
        <p:txBody>
          <a:bodyPr/>
          <a:lstStyle/>
          <a:p>
            <a:r>
              <a:rPr lang="en-US" sz="2000" dirty="0"/>
              <a:t>Catch any bugs in the questionnaire changes</a:t>
            </a:r>
          </a:p>
          <a:p>
            <a:r>
              <a:rPr lang="en-US" sz="2000" dirty="0"/>
              <a:t>Identify wordings that are particularly confusing to KIs in {Country X}</a:t>
            </a:r>
          </a:p>
          <a:p>
            <a:r>
              <a:rPr lang="en-US" sz="2000" dirty="0"/>
              <a:t>Collect precise feedback on specific questions identified as problematic</a:t>
            </a:r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2BDF830-F326-4B95-B43F-F68898EEA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D9112DF-6E46-4F33-B2BD-290E142FE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pilot?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AF1CAD78-BD17-44A3-A16E-877FF5FBCDB8}"/>
              </a:ext>
            </a:extLst>
          </p:cNvPr>
          <p:cNvSpPr txBox="1">
            <a:spLocks/>
          </p:cNvSpPr>
          <p:nvPr/>
        </p:nvSpPr>
        <p:spPr>
          <a:xfrm>
            <a:off x="913995" y="1681163"/>
            <a:ext cx="5079595" cy="58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04470" indent="-304470" algn="l" defTabSz="604738" rtl="0" eaLnBrk="1" latinLnBrk="0" hangingPunct="1">
              <a:spcBef>
                <a:spcPts val="0"/>
              </a:spcBef>
              <a:spcAft>
                <a:spcPts val="1058"/>
              </a:spcAft>
              <a:buFont typeface="Arial"/>
              <a:buChar char="•"/>
              <a:defRPr sz="2116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1pPr>
            <a:lvl2pPr marL="905009" indent="-304470" algn="l" defTabSz="604738" rtl="0" eaLnBrk="1" latinLnBrk="0" hangingPunct="1">
              <a:spcBef>
                <a:spcPts val="0"/>
              </a:spcBef>
              <a:spcAft>
                <a:spcPts val="1058"/>
              </a:spcAft>
              <a:buFont typeface="Arial"/>
              <a:buChar char="–"/>
              <a:defRPr sz="2116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2pPr>
            <a:lvl3pPr marL="1209477" indent="-304470" algn="l" defTabSz="604738" rtl="0" eaLnBrk="1" latinLnBrk="0" hangingPunct="1">
              <a:spcBef>
                <a:spcPct val="20000"/>
              </a:spcBef>
              <a:buFont typeface="Arial"/>
              <a:buChar char="•"/>
              <a:defRPr sz="2116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3pPr>
            <a:lvl4pPr marL="1516046" indent="-306569" algn="l" defTabSz="604738" rtl="0" eaLnBrk="1" latinLnBrk="0" hangingPunct="1">
              <a:spcBef>
                <a:spcPct val="20000"/>
              </a:spcBef>
              <a:buFont typeface="Arial"/>
              <a:buChar char="–"/>
              <a:defRPr sz="1852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4pPr>
            <a:lvl5pPr marL="1660932" indent="-304470" algn="l" defTabSz="604738" rtl="0" eaLnBrk="1" latinLnBrk="0" hangingPunct="1">
              <a:spcBef>
                <a:spcPct val="20000"/>
              </a:spcBef>
              <a:buFont typeface="Arial"/>
              <a:buChar char="»"/>
              <a:defRPr sz="2116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5pPr>
            <a:lvl6pPr marL="3326061" indent="-302369" algn="l" defTabSz="604738" rtl="0" eaLnBrk="1" latinLnBrk="0" hangingPunct="1">
              <a:spcBef>
                <a:spcPct val="20000"/>
              </a:spcBef>
              <a:buFont typeface="Arial"/>
              <a:buChar char="•"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30800" indent="-302369" algn="l" defTabSz="604738" rtl="0" eaLnBrk="1" latinLnBrk="0" hangingPunct="1">
              <a:spcBef>
                <a:spcPct val="20000"/>
              </a:spcBef>
              <a:buFont typeface="Arial"/>
              <a:buChar char="•"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35538" indent="-302369" algn="l" defTabSz="604738" rtl="0" eaLnBrk="1" latinLnBrk="0" hangingPunct="1">
              <a:spcBef>
                <a:spcPct val="20000"/>
              </a:spcBef>
              <a:buFont typeface="Arial"/>
              <a:buChar char="•"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40277" indent="-302369" algn="l" defTabSz="604738" rtl="0" eaLnBrk="1" latinLnBrk="0" hangingPunct="1">
              <a:spcBef>
                <a:spcPct val="20000"/>
              </a:spcBef>
              <a:buFont typeface="Arial"/>
              <a:buChar char="•"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Practice Implementation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4D28240D-E36E-4635-844A-719DD46F5658}"/>
              </a:ext>
            </a:extLst>
          </p:cNvPr>
          <p:cNvSpPr txBox="1">
            <a:spLocks/>
          </p:cNvSpPr>
          <p:nvPr/>
        </p:nvSpPr>
        <p:spPr>
          <a:xfrm>
            <a:off x="6197600" y="1711326"/>
            <a:ext cx="5079595" cy="58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04470" indent="-304470" algn="l" defTabSz="604738" rtl="0" eaLnBrk="1" latinLnBrk="0" hangingPunct="1">
              <a:spcBef>
                <a:spcPts val="0"/>
              </a:spcBef>
              <a:spcAft>
                <a:spcPts val="1058"/>
              </a:spcAft>
              <a:buFont typeface="Arial"/>
              <a:buChar char="•"/>
              <a:defRPr sz="2116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1pPr>
            <a:lvl2pPr marL="905009" indent="-304470" algn="l" defTabSz="604738" rtl="0" eaLnBrk="1" latinLnBrk="0" hangingPunct="1">
              <a:spcBef>
                <a:spcPts val="0"/>
              </a:spcBef>
              <a:spcAft>
                <a:spcPts val="1058"/>
              </a:spcAft>
              <a:buFont typeface="Arial"/>
              <a:buChar char="–"/>
              <a:defRPr sz="2116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2pPr>
            <a:lvl3pPr marL="1209477" indent="-304470" algn="l" defTabSz="604738" rtl="0" eaLnBrk="1" latinLnBrk="0" hangingPunct="1">
              <a:spcBef>
                <a:spcPct val="20000"/>
              </a:spcBef>
              <a:buFont typeface="Arial"/>
              <a:buChar char="•"/>
              <a:defRPr sz="2116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3pPr>
            <a:lvl4pPr marL="1516046" indent="-306569" algn="l" defTabSz="604738" rtl="0" eaLnBrk="1" latinLnBrk="0" hangingPunct="1">
              <a:spcBef>
                <a:spcPct val="20000"/>
              </a:spcBef>
              <a:buFont typeface="Arial"/>
              <a:buChar char="–"/>
              <a:defRPr sz="1852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4pPr>
            <a:lvl5pPr marL="1660932" indent="-304470" algn="l" defTabSz="604738" rtl="0" eaLnBrk="1" latinLnBrk="0" hangingPunct="1">
              <a:spcBef>
                <a:spcPct val="20000"/>
              </a:spcBef>
              <a:buFont typeface="Arial"/>
              <a:buChar char="»"/>
              <a:defRPr sz="2116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5pPr>
            <a:lvl6pPr marL="3326061" indent="-302369" algn="l" defTabSz="604738" rtl="0" eaLnBrk="1" latinLnBrk="0" hangingPunct="1">
              <a:spcBef>
                <a:spcPct val="20000"/>
              </a:spcBef>
              <a:buFont typeface="Arial"/>
              <a:buChar char="•"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30800" indent="-302369" algn="l" defTabSz="604738" rtl="0" eaLnBrk="1" latinLnBrk="0" hangingPunct="1">
              <a:spcBef>
                <a:spcPct val="20000"/>
              </a:spcBef>
              <a:buFont typeface="Arial"/>
              <a:buChar char="•"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35538" indent="-302369" algn="l" defTabSz="604738" rtl="0" eaLnBrk="1" latinLnBrk="0" hangingPunct="1">
              <a:spcBef>
                <a:spcPct val="20000"/>
              </a:spcBef>
              <a:buFont typeface="Arial"/>
              <a:buChar char="•"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40277" indent="-302369" algn="l" defTabSz="604738" rtl="0" eaLnBrk="1" latinLnBrk="0" hangingPunct="1">
              <a:spcBef>
                <a:spcPct val="20000"/>
              </a:spcBef>
              <a:buFont typeface="Arial"/>
              <a:buChar char="•"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Final Test for Country-Context</a:t>
            </a:r>
          </a:p>
        </p:txBody>
      </p:sp>
    </p:spTree>
    <p:extLst>
      <p:ext uri="{BB962C8B-B14F-4D97-AF65-F5344CB8AC3E}">
        <p14:creationId xmlns:p14="http://schemas.microsoft.com/office/powerpoint/2010/main" val="39013365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E3C1F2F-EE2D-4201-9E4F-1CD1AB3D3AF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914805" y="1839084"/>
            <a:ext cx="7764526" cy="434581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5F5E27-943B-4C4C-954D-A0776FF7F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2D1E129-CC7F-4255-9093-A56D9B8AE5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 pilot day</a:t>
            </a:r>
          </a:p>
        </p:txBody>
      </p:sp>
      <p:pic>
        <p:nvPicPr>
          <p:cNvPr id="8" name="Picture 7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58973D93-7BD2-4C54-9202-51131374D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195" y="505584"/>
            <a:ext cx="3556000" cy="2667000"/>
          </a:xfrm>
          <a:prstGeom prst="rect">
            <a:avLst/>
          </a:prstGeom>
        </p:spPr>
      </p:pic>
      <p:pic>
        <p:nvPicPr>
          <p:cNvPr id="12" name="Picture 11" descr="A group of people standing in a room&#10;&#10;Description automatically generated">
            <a:extLst>
              <a:ext uri="{FF2B5EF4-FFF2-40B4-BE49-F238E27FC236}">
                <a16:creationId xmlns:a16="http://schemas.microsoft.com/office/drawing/2014/main" id="{499D2128-1529-4F53-B890-41E5AEA386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395" y="3685417"/>
            <a:ext cx="28448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947707"/>
      </p:ext>
    </p:extLst>
  </p:cSld>
  <p:clrMapOvr>
    <a:masterClrMapping/>
  </p:clrMapOvr>
</p:sld>
</file>

<file path=ppt/theme/theme1.xml><?xml version="1.0" encoding="utf-8"?>
<a:theme xmlns:a="http://schemas.openxmlformats.org/drawingml/2006/main" name="1_16.9-Template_12.7.2016">
  <a:themeElements>
    <a:clrScheme name="Custom 2">
      <a:dk1>
        <a:sysClr val="windowText" lastClr="000000"/>
      </a:dk1>
      <a:lt1>
        <a:srgbClr val="FFFFFF"/>
      </a:lt1>
      <a:dk2>
        <a:srgbClr val="002F6C"/>
      </a:dk2>
      <a:lt2>
        <a:srgbClr val="BA0C2F"/>
      </a:lt2>
      <a:accent1>
        <a:srgbClr val="002F6C"/>
      </a:accent1>
      <a:accent2>
        <a:srgbClr val="BA0C2F"/>
      </a:accent2>
      <a:accent3>
        <a:srgbClr val="6C6463"/>
      </a:accent3>
      <a:accent4>
        <a:srgbClr val="000000"/>
      </a:accent4>
      <a:accent5>
        <a:srgbClr val="CFCDC9"/>
      </a:accent5>
      <a:accent6>
        <a:srgbClr val="0067B9"/>
      </a:accent6>
      <a:hlink>
        <a:srgbClr val="6C6463"/>
      </a:hlink>
      <a:folHlink>
        <a:srgbClr val="CFCDC9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bf0c10381aa4bd59932b5b7da857fed xmlns="8d7096d6-fc66-4344-9e3f-2445529a09f6">
      <Terms xmlns="http://schemas.microsoft.com/office/infopath/2007/PartnerControls"/>
    </hbf0c10381aa4bd59932b5b7da857fed>
    <TaxCatchAll xmlns="8d7096d6-fc66-4344-9e3f-2445529a09f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haredContentType xmlns="Microsoft.SharePoint.Taxonomy.ContentTypeSync" SourceId="822e118f-d533-465d-b5ca-7beed2256e09" ContentTypeId="0x0101008DA58B5CA681664FAB24816C56F4108502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Project Technical Implementation" ma:contentTypeID="0x0101008DA58B5CA681664FAB24816C56F41085020073CD9A2FDE83D74A8AE87C5E6F6E6916" ma:contentTypeVersion="6" ma:contentTypeDescription="" ma:contentTypeScope="" ma:versionID="4e2c505bc6dd469b5fc4479c67e36d21">
  <xsd:schema xmlns:xsd="http://www.w3.org/2001/XMLSchema" xmlns:xs="http://www.w3.org/2001/XMLSchema" xmlns:p="http://schemas.microsoft.com/office/2006/metadata/properties" xmlns:ns2="8d7096d6-fc66-4344-9e3f-2445529a09f6" targetNamespace="http://schemas.microsoft.com/office/2006/metadata/properties" ma:root="true" ma:fieldsID="b2431dd1ba532b3876c3e935d2771db0" ns2:_="">
    <xsd:import namespace="8d7096d6-fc66-4344-9e3f-2445529a09f6"/>
    <xsd:element name="properties">
      <xsd:complexType>
        <xsd:sequence>
          <xsd:element name="documentManagement">
            <xsd:complexType>
              <xsd:all>
                <xsd:element ref="ns2:hbf0c10381aa4bd59932b5b7da857fed" minOccurs="0"/>
                <xsd:element ref="ns2:TaxCatchAll" minOccurs="0"/>
                <xsd:element ref="ns2:TaxCatchAllLabe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7096d6-fc66-4344-9e3f-2445529a09f6" elementFormDefault="qualified">
    <xsd:import namespace="http://schemas.microsoft.com/office/2006/documentManagement/types"/>
    <xsd:import namespace="http://schemas.microsoft.com/office/infopath/2007/PartnerControls"/>
    <xsd:element name="hbf0c10381aa4bd59932b5b7da857fed" ma:index="8" nillable="true" ma:taxonomy="true" ma:internalName="hbf0c10381aa4bd59932b5b7da857fed" ma:taxonomyFieldName="Project_x0020_Document_x0020_Type" ma:displayName="Project Document Type" ma:default="" ma:fieldId="{1bf0c103-81aa-4bd5-9932-b5b7da857fed}" ma:sspId="822e118f-d533-465d-b5ca-7beed2256e09" ma:termSetId="d8a5acf7-091c-4877-b363-b3708ae0704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55cf9c8a-78a3-4561-85a9-0a0514ac3c6b}" ma:internalName="TaxCatchAll" ma:showField="CatchAllData" ma:web="854bdaf2-bd23-4f9a-b8cb-7de5fd3962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55cf9c8a-78a3-4561-85a9-0a0514ac3c6b}" ma:internalName="TaxCatchAllLabel" ma:readOnly="true" ma:showField="CatchAllDataLabel" ma:web="854bdaf2-bd23-4f9a-b8cb-7de5fd3962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0577D64-6BC2-4D28-B5D6-D2A3EAA2DBDD}">
  <ds:schemaRefs>
    <ds:schemaRef ds:uri="http://schemas.openxmlformats.org/package/2006/metadata/core-properties"/>
    <ds:schemaRef ds:uri="8d7096d6-fc66-4344-9e3f-2445529a09f6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4D1E17B-4784-4817-91AD-E98B1C690B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2F3846C-94AA-4FBA-AB9B-33BC284C975E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08B674A3-9FAC-48B8-A873-15808473E78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d7096d6-fc66-4344-9e3f-2445529a09f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970</Words>
  <Application>Microsoft Office PowerPoint</Application>
  <PresentationFormat>Widescreen</PresentationFormat>
  <Paragraphs>115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Gill Sans MT</vt:lpstr>
      <vt:lpstr>Times</vt:lpstr>
      <vt:lpstr>1_16.9-Template_12.7.2016</vt:lpstr>
      <vt:lpstr>PowerPoint Presentation</vt:lpstr>
      <vt:lpstr>Quality data begins with quality training</vt:lpstr>
      <vt:lpstr>Sample 5-day training schedule</vt:lpstr>
      <vt:lpstr>Explaining the “big picture” of the NSCA</vt:lpstr>
      <vt:lpstr>Walking through the CMM section – every question!</vt:lpstr>
      <vt:lpstr>Training on KPI data collection</vt:lpstr>
      <vt:lpstr>Best practices in data collection</vt:lpstr>
      <vt:lpstr>Why pilot?</vt:lpstr>
      <vt:lpstr>Sample pilot day</vt:lpstr>
      <vt:lpstr>Training on the tablets and using SurveyCTO</vt:lpstr>
      <vt:lpstr>Logistics - travel, communication and team processes</vt:lpstr>
      <vt:lpstr>Review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Agbiriogu</dc:creator>
  <cp:lastModifiedBy>Laura Bosco</cp:lastModifiedBy>
  <cp:revision>10</cp:revision>
  <dcterms:created xsi:type="dcterms:W3CDTF">2018-05-01T03:53:35Z</dcterms:created>
  <dcterms:modified xsi:type="dcterms:W3CDTF">2019-10-28T18:41:25Z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0x0101008DA58B5CA681664FAB24816C56F41085020073CD9A2FDE83D74A8AE87C5E6F6E6916</vt:lpwstr>
  </property>
  <property fmtid="{D5CDD505-2E9C-101B-9397-08002B2CF9AE}" pid="3" name="Project Document Type">
    <vt:lpwstr/>
  </property>
  <property fmtid="{D5CDD505-2E9C-101B-9397-08002B2CF9AE}" pid="4" name="MediaServiceImageTags">
    <vt:lpwstr/>
  </property>
  <property fmtid="{D5CDD505-2E9C-101B-9397-08002B2CF9AE}" pid="5" name="lcf76f155ced4ddcb4097134ff3c332f">
    <vt:lpwstr/>
  </property>
</Properties>
</file>