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5"/>
  </p:sldMasterIdLst>
  <p:notesMasterIdLst>
    <p:notesMasterId r:id="rId12"/>
  </p:notesMasterIdLst>
  <p:sldIdLst>
    <p:sldId id="270" r:id="rId6"/>
    <p:sldId id="278" r:id="rId7"/>
    <p:sldId id="279" r:id="rId8"/>
    <p:sldId id="281" r:id="rId9"/>
    <p:sldId id="282" r:id="rId10"/>
    <p:sldId id="28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C6A664-9473-4217-BE41-33B07A55BA3F}" v="35" dt="2019-11-01T20:04:00.5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74876" autoAdjust="0"/>
  </p:normalViewPr>
  <p:slideViewPr>
    <p:cSldViewPr snapToGrid="0">
      <p:cViewPr varScale="1">
        <p:scale>
          <a:sx n="53" d="100"/>
          <a:sy n="53" d="100"/>
        </p:scale>
        <p:origin x="114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Bosco" userId="caa8b960-9e1e-416f-bbcc-6734ec0d52c2" providerId="ADAL" clId="{C0C6A664-9473-4217-BE41-33B07A55BA3F}"/>
    <pc:docChg chg="undo custSel addSld modSld sldOrd modMainMaster">
      <pc:chgData name="Laura Bosco" userId="caa8b960-9e1e-416f-bbcc-6734ec0d52c2" providerId="ADAL" clId="{C0C6A664-9473-4217-BE41-33B07A55BA3F}" dt="2019-11-01T20:04:53.267" v="507" actId="20577"/>
      <pc:docMkLst>
        <pc:docMk/>
      </pc:docMkLst>
      <pc:sldChg chg="modSp">
        <pc:chgData name="Laura Bosco" userId="caa8b960-9e1e-416f-bbcc-6734ec0d52c2" providerId="ADAL" clId="{C0C6A664-9473-4217-BE41-33B07A55BA3F}" dt="2019-11-01T20:04:38.688" v="492" actId="14100"/>
        <pc:sldMkLst>
          <pc:docMk/>
          <pc:sldMk cId="3895686858" sldId="270"/>
        </pc:sldMkLst>
        <pc:spChg chg="mod">
          <ac:chgData name="Laura Bosco" userId="caa8b960-9e1e-416f-bbcc-6734ec0d52c2" providerId="ADAL" clId="{C0C6A664-9473-4217-BE41-33B07A55BA3F}" dt="2019-11-01T20:04:38.688" v="492" actId="14100"/>
          <ac:spMkLst>
            <pc:docMk/>
            <pc:sldMk cId="3895686858" sldId="270"/>
            <ac:spMk id="5" creationId="{AED5A915-8C68-4549-BEAF-8912D7B4B2D0}"/>
          </ac:spMkLst>
        </pc:spChg>
      </pc:sldChg>
      <pc:sldChg chg="delSp modSp">
        <pc:chgData name="Laura Bosco" userId="caa8b960-9e1e-416f-bbcc-6734ec0d52c2" providerId="ADAL" clId="{C0C6A664-9473-4217-BE41-33B07A55BA3F}" dt="2019-11-01T19:51:04.130" v="45" actId="207"/>
        <pc:sldMkLst>
          <pc:docMk/>
          <pc:sldMk cId="1033800524" sldId="278"/>
        </pc:sldMkLst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2" creationId="{1C88D358-7616-4903-8DB0-DD9BEDD59CBE}"/>
          </ac:spMkLst>
        </pc:spChg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3" creationId="{D027511E-9897-4FCD-B0EA-2106C8B95914}"/>
          </ac:spMkLst>
        </pc:spChg>
        <pc:spChg chg="del">
          <ac:chgData name="Laura Bosco" userId="caa8b960-9e1e-416f-bbcc-6734ec0d52c2" providerId="ADAL" clId="{C0C6A664-9473-4217-BE41-33B07A55BA3F}" dt="2019-11-01T19:50:49.788" v="40" actId="478"/>
          <ac:spMkLst>
            <pc:docMk/>
            <pc:sldMk cId="1033800524" sldId="278"/>
            <ac:spMk id="4" creationId="{1EF39108-5348-4C65-B827-0FB92438B900}"/>
          </ac:spMkLst>
        </pc:spChg>
        <pc:spChg chg="mod">
          <ac:chgData name="Laura Bosco" userId="caa8b960-9e1e-416f-bbcc-6734ec0d52c2" providerId="ADAL" clId="{C0C6A664-9473-4217-BE41-33B07A55BA3F}" dt="2019-11-01T19:51:04.130" v="45" actId="207"/>
          <ac:spMkLst>
            <pc:docMk/>
            <pc:sldMk cId="1033800524" sldId="278"/>
            <ac:spMk id="8" creationId="{13700F1C-DCA8-458D-BDB1-8A5B40AA35A6}"/>
          </ac:spMkLst>
        </pc:spChg>
      </pc:sldChg>
      <pc:sldChg chg="delSp modSp modNotesTx">
        <pc:chgData name="Laura Bosco" userId="caa8b960-9e1e-416f-bbcc-6734ec0d52c2" providerId="ADAL" clId="{C0C6A664-9473-4217-BE41-33B07A55BA3F}" dt="2019-11-01T20:04:53.267" v="507" actId="20577"/>
        <pc:sldMkLst>
          <pc:docMk/>
          <pc:sldMk cId="1067924149" sldId="279"/>
        </pc:sldMkLst>
        <pc:spChg chg="del mod">
          <ac:chgData name="Laura Bosco" userId="caa8b960-9e1e-416f-bbcc-6734ec0d52c2" providerId="ADAL" clId="{C0C6A664-9473-4217-BE41-33B07A55BA3F}" dt="2019-11-01T19:50:45.555" v="39" actId="478"/>
          <ac:spMkLst>
            <pc:docMk/>
            <pc:sldMk cId="1067924149" sldId="279"/>
            <ac:spMk id="2" creationId="{4423C178-6E10-41FE-8041-E29289D6D4C1}"/>
          </ac:spMkLst>
        </pc:spChg>
        <pc:spChg chg="del">
          <ac:chgData name="Laura Bosco" userId="caa8b960-9e1e-416f-bbcc-6734ec0d52c2" providerId="ADAL" clId="{C0C6A664-9473-4217-BE41-33B07A55BA3F}" dt="2019-11-01T19:50:43.403" v="37" actId="478"/>
          <ac:spMkLst>
            <pc:docMk/>
            <pc:sldMk cId="1067924149" sldId="279"/>
            <ac:spMk id="3" creationId="{405CD806-5746-47EC-844E-3A4874256028}"/>
          </ac:spMkLst>
        </pc:spChg>
        <pc:spChg chg="del">
          <ac:chgData name="Laura Bosco" userId="caa8b960-9e1e-416f-bbcc-6734ec0d52c2" providerId="ADAL" clId="{C0C6A664-9473-4217-BE41-33B07A55BA3F}" dt="2019-11-01T19:50:43.403" v="37" actId="478"/>
          <ac:spMkLst>
            <pc:docMk/>
            <pc:sldMk cId="1067924149" sldId="279"/>
            <ac:spMk id="4" creationId="{37255765-1379-4DFE-B53E-02856C324BFD}"/>
          </ac:spMkLst>
        </pc:spChg>
        <pc:spChg chg="mod">
          <ac:chgData name="Laura Bosco" userId="caa8b960-9e1e-416f-bbcc-6734ec0d52c2" providerId="ADAL" clId="{C0C6A664-9473-4217-BE41-33B07A55BA3F}" dt="2019-11-01T19:50:28.144" v="36" actId="1076"/>
          <ac:spMkLst>
            <pc:docMk/>
            <pc:sldMk cId="1067924149" sldId="279"/>
            <ac:spMk id="6" creationId="{4DCF4096-A3F0-4C9F-B0AC-945EA07EECC1}"/>
          </ac:spMkLst>
        </pc:spChg>
      </pc:sldChg>
      <pc:sldChg chg="addSp delSp modSp ord modNotesTx">
        <pc:chgData name="Laura Bosco" userId="caa8b960-9e1e-416f-bbcc-6734ec0d52c2" providerId="ADAL" clId="{C0C6A664-9473-4217-BE41-33B07A55BA3F}" dt="2019-11-01T19:52:22.354" v="58" actId="1076"/>
        <pc:sldMkLst>
          <pc:docMk/>
          <pc:sldMk cId="4082889849" sldId="280"/>
        </pc:sldMkLst>
        <pc:spChg chg="del mod ord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2" creationId="{B2A9904F-6CF0-42F6-8D1A-F05F60E7F819}"/>
          </ac:spMkLst>
        </pc:spChg>
        <pc:spChg chg="del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3" creationId="{0BA54859-5731-4AC7-8D9D-EEC515B7C8D0}"/>
          </ac:spMkLst>
        </pc:spChg>
        <pc:spChg chg="del">
          <ac:chgData name="Laura Bosco" userId="caa8b960-9e1e-416f-bbcc-6734ec0d52c2" providerId="ADAL" clId="{C0C6A664-9473-4217-BE41-33B07A55BA3F}" dt="2019-11-01T19:50:07.995" v="33" actId="478"/>
          <ac:spMkLst>
            <pc:docMk/>
            <pc:sldMk cId="4082889849" sldId="280"/>
            <ac:spMk id="4" creationId="{5A233049-237C-40B4-B03E-56061422C85B}"/>
          </ac:spMkLst>
        </pc:spChg>
        <pc:spChg chg="del">
          <ac:chgData name="Laura Bosco" userId="caa8b960-9e1e-416f-bbcc-6734ec0d52c2" providerId="ADAL" clId="{C0C6A664-9473-4217-BE41-33B07A55BA3F}" dt="2019-11-01T19:47:33.257" v="20"/>
          <ac:spMkLst>
            <pc:docMk/>
            <pc:sldMk cId="4082889849" sldId="280"/>
            <ac:spMk id="6" creationId="{455BB08C-C4FE-4740-AFDD-81B9EFEFA9D1}"/>
          </ac:spMkLst>
        </pc:spChg>
        <pc:spChg chg="add del mod">
          <ac:chgData name="Laura Bosco" userId="caa8b960-9e1e-416f-bbcc-6734ec0d52c2" providerId="ADAL" clId="{C0C6A664-9473-4217-BE41-33B07A55BA3F}" dt="2019-11-01T19:51:50.882" v="49" actId="478"/>
          <ac:spMkLst>
            <pc:docMk/>
            <pc:sldMk cId="4082889849" sldId="280"/>
            <ac:spMk id="9" creationId="{9CC74295-334E-45BF-8C5C-EDEF6E7A9675}"/>
          </ac:spMkLst>
        </pc:spChg>
        <pc:spChg chg="add del">
          <ac:chgData name="Laura Bosco" userId="caa8b960-9e1e-416f-bbcc-6734ec0d52c2" providerId="ADAL" clId="{C0C6A664-9473-4217-BE41-33B07A55BA3F}" dt="2019-11-01T19:49:24.190" v="26"/>
          <ac:spMkLst>
            <pc:docMk/>
            <pc:sldMk cId="4082889849" sldId="280"/>
            <ac:spMk id="11" creationId="{828B5FC5-DE1F-4F33-A081-5D410216ED67}"/>
          </ac:spMkLst>
        </pc:spChg>
        <pc:graphicFrameChg chg="add del mod">
          <ac:chgData name="Laura Bosco" userId="caa8b960-9e1e-416f-bbcc-6734ec0d52c2" providerId="ADAL" clId="{C0C6A664-9473-4217-BE41-33B07A55BA3F}" dt="2019-11-01T19:49:21.426" v="24"/>
          <ac:graphicFrameMkLst>
            <pc:docMk/>
            <pc:sldMk cId="4082889849" sldId="280"/>
            <ac:graphicFrameMk id="10" creationId="{C01AF34C-B927-4997-A6DB-37383AE36F0B}"/>
          </ac:graphicFrameMkLst>
        </pc:graphicFrameChg>
        <pc:picChg chg="add del mod">
          <ac:chgData name="Laura Bosco" userId="caa8b960-9e1e-416f-bbcc-6734ec0d52c2" providerId="ADAL" clId="{C0C6A664-9473-4217-BE41-33B07A55BA3F}" dt="2019-11-01T19:49:14.285" v="21" actId="478"/>
          <ac:picMkLst>
            <pc:docMk/>
            <pc:sldMk cId="4082889849" sldId="280"/>
            <ac:picMk id="7" creationId="{E7A86268-7DE9-4C44-BDF8-CE6EF394103D}"/>
          </ac:picMkLst>
        </pc:picChg>
        <pc:picChg chg="add del mod ord">
          <ac:chgData name="Laura Bosco" userId="caa8b960-9e1e-416f-bbcc-6734ec0d52c2" providerId="ADAL" clId="{C0C6A664-9473-4217-BE41-33B07A55BA3F}" dt="2019-11-01T19:52:01.148" v="53" actId="478"/>
          <ac:picMkLst>
            <pc:docMk/>
            <pc:sldMk cId="4082889849" sldId="280"/>
            <ac:picMk id="12" creationId="{94468B30-14D6-41AE-BD63-0399A1699272}"/>
          </ac:picMkLst>
        </pc:picChg>
        <pc:picChg chg="add mod">
          <ac:chgData name="Laura Bosco" userId="caa8b960-9e1e-416f-bbcc-6734ec0d52c2" providerId="ADAL" clId="{C0C6A664-9473-4217-BE41-33B07A55BA3F}" dt="2019-11-01T19:52:22.354" v="58" actId="1076"/>
          <ac:picMkLst>
            <pc:docMk/>
            <pc:sldMk cId="4082889849" sldId="280"/>
            <ac:picMk id="13" creationId="{29916EEF-6EFC-4400-8354-DC8FCACA2EA1}"/>
          </ac:picMkLst>
        </pc:picChg>
      </pc:sldChg>
      <pc:sldChg chg="addSp delSp modSp add">
        <pc:chgData name="Laura Bosco" userId="caa8b960-9e1e-416f-bbcc-6734ec0d52c2" providerId="ADAL" clId="{C0C6A664-9473-4217-BE41-33B07A55BA3F}" dt="2019-11-01T20:04:32.767" v="490" actId="1076"/>
        <pc:sldMkLst>
          <pc:docMk/>
          <pc:sldMk cId="281899829" sldId="281"/>
        </pc:sldMkLst>
        <pc:spChg chg="add del mod">
          <ac:chgData name="Laura Bosco" userId="caa8b960-9e1e-416f-bbcc-6734ec0d52c2" providerId="ADAL" clId="{C0C6A664-9473-4217-BE41-33B07A55BA3F}" dt="2019-11-01T19:53:46.437" v="70" actId="478"/>
          <ac:spMkLst>
            <pc:docMk/>
            <pc:sldMk cId="281899829" sldId="281"/>
            <ac:spMk id="2" creationId="{84846445-3F4E-4B5E-8CA4-0F73C2C526A5}"/>
          </ac:spMkLst>
        </pc:spChg>
        <pc:spChg chg="add del mod">
          <ac:chgData name="Laura Bosco" userId="caa8b960-9e1e-416f-bbcc-6734ec0d52c2" providerId="ADAL" clId="{C0C6A664-9473-4217-BE41-33B07A55BA3F}" dt="2019-11-01T20:04:28.743" v="489" actId="1076"/>
          <ac:spMkLst>
            <pc:docMk/>
            <pc:sldMk cId="281899829" sldId="281"/>
            <ac:spMk id="6" creationId="{3096A7C4-9ED5-4BB8-96CE-BB9C67F7664B}"/>
          </ac:spMkLst>
        </pc:spChg>
        <pc:spChg chg="add del">
          <ac:chgData name="Laura Bosco" userId="caa8b960-9e1e-416f-bbcc-6734ec0d52c2" providerId="ADAL" clId="{C0C6A664-9473-4217-BE41-33B07A55BA3F}" dt="2019-11-01T19:53:47.539" v="71" actId="478"/>
          <ac:spMkLst>
            <pc:docMk/>
            <pc:sldMk cId="281899829" sldId="281"/>
            <ac:spMk id="7" creationId="{1F8BBE19-2A34-4D5A-AACC-6C2F0BBD5E53}"/>
          </ac:spMkLst>
        </pc:spChg>
        <pc:spChg chg="add del mod">
          <ac:chgData name="Laura Bosco" userId="caa8b960-9e1e-416f-bbcc-6734ec0d52c2" providerId="ADAL" clId="{C0C6A664-9473-4217-BE41-33B07A55BA3F}" dt="2019-11-01T19:53:53.873" v="75" actId="478"/>
          <ac:spMkLst>
            <pc:docMk/>
            <pc:sldMk cId="281899829" sldId="281"/>
            <ac:spMk id="8" creationId="{5F93820F-E484-4AA6-B3A3-2E1FEF38D70C}"/>
          </ac:spMkLst>
        </pc:spChg>
        <pc:spChg chg="add mod">
          <ac:chgData name="Laura Bosco" userId="caa8b960-9e1e-416f-bbcc-6734ec0d52c2" providerId="ADAL" clId="{C0C6A664-9473-4217-BE41-33B07A55BA3F}" dt="2019-11-01T20:04:32.767" v="490" actId="1076"/>
          <ac:spMkLst>
            <pc:docMk/>
            <pc:sldMk cId="281899829" sldId="281"/>
            <ac:spMk id="9" creationId="{3CA72FDA-F837-498F-A6D7-F106A2AFD816}"/>
          </ac:spMkLst>
        </pc:spChg>
        <pc:picChg chg="add del mod modCrop">
          <ac:chgData name="Laura Bosco" userId="caa8b960-9e1e-416f-bbcc-6734ec0d52c2" providerId="ADAL" clId="{C0C6A664-9473-4217-BE41-33B07A55BA3F}" dt="2019-11-01T20:04:24.543" v="488" actId="14100"/>
          <ac:picMkLst>
            <pc:docMk/>
            <pc:sldMk cId="281899829" sldId="281"/>
            <ac:picMk id="12" creationId="{94468B30-14D6-41AE-BD63-0399A1699272}"/>
          </ac:picMkLst>
        </pc:picChg>
      </pc:sldChg>
      <pc:sldChg chg="addSp delSp modSp add modNotesTx">
        <pc:chgData name="Laura Bosco" userId="caa8b960-9e1e-416f-bbcc-6734ec0d52c2" providerId="ADAL" clId="{C0C6A664-9473-4217-BE41-33B07A55BA3F}" dt="2019-11-01T20:04:05.391" v="485" actId="14100"/>
        <pc:sldMkLst>
          <pc:docMk/>
          <pc:sldMk cId="3697949445" sldId="282"/>
        </pc:sldMkLst>
        <pc:spChg chg="add mod">
          <ac:chgData name="Laura Bosco" userId="caa8b960-9e1e-416f-bbcc-6734ec0d52c2" providerId="ADAL" clId="{C0C6A664-9473-4217-BE41-33B07A55BA3F}" dt="2019-11-01T19:57:16.244" v="481" actId="20577"/>
          <ac:spMkLst>
            <pc:docMk/>
            <pc:sldMk cId="3697949445" sldId="282"/>
            <ac:spMk id="2" creationId="{52FC2A2A-3922-4FF4-8F6C-ECC7968049B6}"/>
          </ac:spMkLst>
        </pc:spChg>
        <pc:spChg chg="add del mod">
          <ac:chgData name="Laura Bosco" userId="caa8b960-9e1e-416f-bbcc-6734ec0d52c2" providerId="ADAL" clId="{C0C6A664-9473-4217-BE41-33B07A55BA3F}" dt="2019-11-01T19:57:52.267" v="482" actId="478"/>
          <ac:spMkLst>
            <pc:docMk/>
            <pc:sldMk cId="3697949445" sldId="282"/>
            <ac:spMk id="3" creationId="{3863537E-1E3A-436A-BAD2-D83522945B7D}"/>
          </ac:spMkLst>
        </pc:spChg>
        <pc:spChg chg="del">
          <ac:chgData name="Laura Bosco" userId="caa8b960-9e1e-416f-bbcc-6734ec0d52c2" providerId="ADAL" clId="{C0C6A664-9473-4217-BE41-33B07A55BA3F}" dt="2019-11-01T19:54:44.042" v="101" actId="478"/>
          <ac:spMkLst>
            <pc:docMk/>
            <pc:sldMk cId="3697949445" sldId="282"/>
            <ac:spMk id="6" creationId="{3096A7C4-9ED5-4BB8-96CE-BB9C67F7664B}"/>
          </ac:spMkLst>
        </pc:spChg>
        <pc:spChg chg="del">
          <ac:chgData name="Laura Bosco" userId="caa8b960-9e1e-416f-bbcc-6734ec0d52c2" providerId="ADAL" clId="{C0C6A664-9473-4217-BE41-33B07A55BA3F}" dt="2019-11-01T19:54:42.851" v="100" actId="478"/>
          <ac:spMkLst>
            <pc:docMk/>
            <pc:sldMk cId="3697949445" sldId="282"/>
            <ac:spMk id="9" creationId="{3CA72FDA-F837-498F-A6D7-F106A2AFD816}"/>
          </ac:spMkLst>
        </pc:spChg>
        <pc:picChg chg="add mod">
          <ac:chgData name="Laura Bosco" userId="caa8b960-9e1e-416f-bbcc-6734ec0d52c2" providerId="ADAL" clId="{C0C6A664-9473-4217-BE41-33B07A55BA3F}" dt="2019-11-01T20:04:05.391" v="485" actId="14100"/>
          <ac:picMkLst>
            <pc:docMk/>
            <pc:sldMk cId="3697949445" sldId="282"/>
            <ac:picMk id="4" creationId="{71C02B58-F274-4021-B635-66A1CC2B52F3}"/>
          </ac:picMkLst>
        </pc:picChg>
        <pc:picChg chg="del">
          <ac:chgData name="Laura Bosco" userId="caa8b960-9e1e-416f-bbcc-6734ec0d52c2" providerId="ADAL" clId="{C0C6A664-9473-4217-BE41-33B07A55BA3F}" dt="2019-11-01T19:54:42.187" v="99" actId="478"/>
          <ac:picMkLst>
            <pc:docMk/>
            <pc:sldMk cId="3697949445" sldId="282"/>
            <ac:picMk id="12" creationId="{94468B30-14D6-41AE-BD63-0399A1699272}"/>
          </ac:picMkLst>
        </pc:picChg>
      </pc:sldChg>
      <pc:sldMasterChg chg="modSldLayout">
        <pc:chgData name="Laura Bosco" userId="caa8b960-9e1e-416f-bbcc-6734ec0d52c2" providerId="ADAL" clId="{C0C6A664-9473-4217-BE41-33B07A55BA3F}" dt="2019-11-01T19:50:18.198" v="34" actId="478"/>
        <pc:sldMasterMkLst>
          <pc:docMk/>
          <pc:sldMasterMk cId="4211713824" sldId="2147483795"/>
        </pc:sldMasterMkLst>
        <pc:sldLayoutChg chg="delSp">
          <pc:chgData name="Laura Bosco" userId="caa8b960-9e1e-416f-bbcc-6734ec0d52c2" providerId="ADAL" clId="{C0C6A664-9473-4217-BE41-33B07A55BA3F}" dt="2019-11-01T19:50:18.198" v="34" actId="478"/>
          <pc:sldLayoutMkLst>
            <pc:docMk/>
            <pc:sldMasterMk cId="4211713824" sldId="2147483795"/>
            <pc:sldLayoutMk cId="429078751" sldId="2147483806"/>
          </pc:sldLayoutMkLst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8" creationId="{00000000-0000-0000-0000-000000000000}"/>
            </ac:spMkLst>
          </pc:spChg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9" creationId="{00000000-0000-0000-0000-000000000000}"/>
            </ac:spMkLst>
          </pc:spChg>
          <pc:spChg chg="del">
            <ac:chgData name="Laura Bosco" userId="caa8b960-9e1e-416f-bbcc-6734ec0d52c2" providerId="ADAL" clId="{C0C6A664-9473-4217-BE41-33B07A55BA3F}" dt="2019-11-01T19:50:18.198" v="34" actId="478"/>
            <ac:spMkLst>
              <pc:docMk/>
              <pc:sldMasterMk cId="4211713824" sldId="2147483795"/>
              <pc:sldLayoutMk cId="429078751" sldId="2147483806"/>
              <ac:spMk id="10" creationId="{00000000-0000-0000-0000-000000000000}"/>
            </ac:spMkLst>
          </pc:spChg>
        </pc:sldLayoutChg>
      </pc:sldMasterChg>
    </pc:docChg>
  </pc:docChgLst>
  <pc:docChgLst>
    <pc:chgData name="Laura Bosco" userId="caa8b960-9e1e-416f-bbcc-6734ec0d52c2" providerId="ADAL" clId="{7A0C87BB-C907-487D-8B25-276F13C5BEAD}"/>
    <pc:docChg chg="custSel addSld delSld modSld sldOrd">
      <pc:chgData name="Laura Bosco" userId="caa8b960-9e1e-416f-bbcc-6734ec0d52c2" providerId="ADAL" clId="{7A0C87BB-C907-487D-8B25-276F13C5BEAD}" dt="2019-11-01T17:37:52.476" v="795" actId="20577"/>
      <pc:docMkLst>
        <pc:docMk/>
      </pc:docMkLst>
      <pc:sldChg chg="addSp delSp modSp">
        <pc:chgData name="Laura Bosco" userId="caa8b960-9e1e-416f-bbcc-6734ec0d52c2" providerId="ADAL" clId="{7A0C87BB-C907-487D-8B25-276F13C5BEAD}" dt="2019-11-01T15:56:49.341" v="16" actId="478"/>
        <pc:sldMkLst>
          <pc:docMk/>
          <pc:sldMk cId="3895686858" sldId="270"/>
        </pc:sldMkLst>
        <pc:spChg chg="del">
          <ac:chgData name="Laura Bosco" userId="caa8b960-9e1e-416f-bbcc-6734ec0d52c2" providerId="ADAL" clId="{7A0C87BB-C907-487D-8B25-276F13C5BEAD}" dt="2019-11-01T15:56:01.769" v="0"/>
          <ac:spMkLst>
            <pc:docMk/>
            <pc:sldMk cId="3895686858" sldId="270"/>
            <ac:spMk id="2" creationId="{D918069D-4D16-4000-94E4-0E6927781354}"/>
          </ac:spMkLst>
        </pc:spChg>
        <pc:spChg chg="add del mod">
          <ac:chgData name="Laura Bosco" userId="caa8b960-9e1e-416f-bbcc-6734ec0d52c2" providerId="ADAL" clId="{7A0C87BB-C907-487D-8B25-276F13C5BEAD}" dt="2019-11-01T15:56:07.358" v="1"/>
          <ac:spMkLst>
            <pc:docMk/>
            <pc:sldMk cId="3895686858" sldId="270"/>
            <ac:spMk id="3" creationId="{D07B5118-20BB-4331-AC01-9BDB66B3B6DD}"/>
          </ac:spMkLst>
        </pc:spChg>
        <pc:spChg chg="add mod">
          <ac:chgData name="Laura Bosco" userId="caa8b960-9e1e-416f-bbcc-6734ec0d52c2" providerId="ADAL" clId="{7A0C87BB-C907-487D-8B25-276F13C5BEAD}" dt="2019-11-01T15:56:28.139" v="9" actId="14100"/>
          <ac:spMkLst>
            <pc:docMk/>
            <pc:sldMk cId="3895686858" sldId="270"/>
            <ac:spMk id="4" creationId="{A95B4A99-18AE-4F7C-BC8D-F93A333C0E5A}"/>
          </ac:spMkLst>
        </pc:spChg>
        <pc:spChg chg="add mod">
          <ac:chgData name="Laura Bosco" userId="caa8b960-9e1e-416f-bbcc-6734ec0d52c2" providerId="ADAL" clId="{7A0C87BB-C907-487D-8B25-276F13C5BEAD}" dt="2019-11-01T15:56:40.468" v="13"/>
          <ac:spMkLst>
            <pc:docMk/>
            <pc:sldMk cId="3895686858" sldId="270"/>
            <ac:spMk id="5" creationId="{AED5A915-8C68-4549-BEAF-8912D7B4B2D0}"/>
          </ac:spMkLst>
        </pc:spChg>
        <pc:spChg chg="del mod">
          <ac:chgData name="Laura Bosco" userId="caa8b960-9e1e-416f-bbcc-6734ec0d52c2" providerId="ADAL" clId="{7A0C87BB-C907-487D-8B25-276F13C5BEAD}" dt="2019-11-01T15:56:44.044" v="14" actId="478"/>
          <ac:spMkLst>
            <pc:docMk/>
            <pc:sldMk cId="3895686858" sldId="270"/>
            <ac:spMk id="9" creationId="{65F477E9-DF8E-4C9C-9F9D-9EA894096F0D}"/>
          </ac:spMkLst>
        </pc:spChg>
        <pc:spChg chg="del">
          <ac:chgData name="Laura Bosco" userId="caa8b960-9e1e-416f-bbcc-6734ec0d52c2" providerId="ADAL" clId="{7A0C87BB-C907-487D-8B25-276F13C5BEAD}" dt="2019-11-01T15:56:48.260" v="15" actId="478"/>
          <ac:spMkLst>
            <pc:docMk/>
            <pc:sldMk cId="3895686858" sldId="270"/>
            <ac:spMk id="10" creationId="{A5DA08E8-AE8A-4B9E-A800-6267744BB982}"/>
          </ac:spMkLst>
        </pc:spChg>
        <pc:picChg chg="del">
          <ac:chgData name="Laura Bosco" userId="caa8b960-9e1e-416f-bbcc-6734ec0d52c2" providerId="ADAL" clId="{7A0C87BB-C907-487D-8B25-276F13C5BEAD}" dt="2019-11-01T15:56:10.915" v="2" actId="478"/>
          <ac:picMkLst>
            <pc:docMk/>
            <pc:sldMk cId="3895686858" sldId="270"/>
            <ac:picMk id="11" creationId="{BB20FB08-9D38-4C4C-BEF7-31EBCB9A888A}"/>
          </ac:picMkLst>
        </pc:picChg>
        <pc:cxnChg chg="del">
          <ac:chgData name="Laura Bosco" userId="caa8b960-9e1e-416f-bbcc-6734ec0d52c2" providerId="ADAL" clId="{7A0C87BB-C907-487D-8B25-276F13C5BEAD}" dt="2019-11-01T15:56:49.341" v="16" actId="478"/>
          <ac:cxnSpMkLst>
            <pc:docMk/>
            <pc:sldMk cId="3895686858" sldId="270"/>
            <ac:cxnSpMk id="12" creationId="{0AB3C290-D446-4057-B83C-6A2ED36A336D}"/>
          </ac:cxnSpMkLst>
        </pc:cxnChg>
      </pc:sldChg>
      <pc:sldChg chg="modSp del ord">
        <pc:chgData name="Laura Bosco" userId="caa8b960-9e1e-416f-bbcc-6734ec0d52c2" providerId="ADAL" clId="{7A0C87BB-C907-487D-8B25-276F13C5BEAD}" dt="2019-11-01T17:36:49.186" v="674" actId="2696"/>
        <pc:sldMkLst>
          <pc:docMk/>
          <pc:sldMk cId="1870396405" sldId="277"/>
        </pc:sldMkLst>
        <pc:spChg chg="mod">
          <ac:chgData name="Laura Bosco" userId="caa8b960-9e1e-416f-bbcc-6734ec0d52c2" providerId="ADAL" clId="{7A0C87BB-C907-487D-8B25-276F13C5BEAD}" dt="2019-11-01T17:30:49.675" v="17" actId="1076"/>
          <ac:spMkLst>
            <pc:docMk/>
            <pc:sldMk cId="1870396405" sldId="277"/>
            <ac:spMk id="10" creationId="{E05DC902-0257-4ECA-BDF0-792DB7CAED63}"/>
          </ac:spMkLst>
        </pc:spChg>
        <pc:spChg chg="mod">
          <ac:chgData name="Laura Bosco" userId="caa8b960-9e1e-416f-bbcc-6734ec0d52c2" providerId="ADAL" clId="{7A0C87BB-C907-487D-8B25-276F13C5BEAD}" dt="2019-11-01T17:30:52.220" v="19" actId="20577"/>
          <ac:spMkLst>
            <pc:docMk/>
            <pc:sldMk cId="1870396405" sldId="277"/>
            <ac:spMk id="262145" creationId="{D8774B52-5740-45D1-A12A-134EA3FDEFAF}"/>
          </ac:spMkLst>
        </pc:spChg>
      </pc:sldChg>
      <pc:sldChg chg="addSp delSp modSp add">
        <pc:chgData name="Laura Bosco" userId="caa8b960-9e1e-416f-bbcc-6734ec0d52c2" providerId="ADAL" clId="{7A0C87BB-C907-487D-8B25-276F13C5BEAD}" dt="2019-11-01T17:36:27.881" v="673" actId="20577"/>
        <pc:sldMkLst>
          <pc:docMk/>
          <pc:sldMk cId="1033800524" sldId="278"/>
        </pc:sldMkLst>
        <pc:spChg chg="del">
          <ac:chgData name="Laura Bosco" userId="caa8b960-9e1e-416f-bbcc-6734ec0d52c2" providerId="ADAL" clId="{7A0C87BB-C907-487D-8B25-276F13C5BEAD}" dt="2019-11-01T17:32:09.049" v="21"/>
          <ac:spMkLst>
            <pc:docMk/>
            <pc:sldMk cId="1033800524" sldId="278"/>
            <ac:spMk id="5" creationId="{D93C1624-7F12-4DAD-81DB-231243F29376}"/>
          </ac:spMkLst>
        </pc:spChg>
        <pc:spChg chg="del">
          <ac:chgData name="Laura Bosco" userId="caa8b960-9e1e-416f-bbcc-6734ec0d52c2" providerId="ADAL" clId="{7A0C87BB-C907-487D-8B25-276F13C5BEAD}" dt="2019-11-01T17:32:09.049" v="21"/>
          <ac:spMkLst>
            <pc:docMk/>
            <pc:sldMk cId="1033800524" sldId="278"/>
            <ac:spMk id="6" creationId="{58CD8A6E-160A-4C8D-951F-DA07BA7FFD06}"/>
          </ac:spMkLst>
        </pc:spChg>
        <pc:spChg chg="add mod">
          <ac:chgData name="Laura Bosco" userId="caa8b960-9e1e-416f-bbcc-6734ec0d52c2" providerId="ADAL" clId="{7A0C87BB-C907-487D-8B25-276F13C5BEAD}" dt="2019-11-01T17:32:42.640" v="87" actId="20577"/>
          <ac:spMkLst>
            <pc:docMk/>
            <pc:sldMk cId="1033800524" sldId="278"/>
            <ac:spMk id="7" creationId="{0C180AE9-38CC-47DA-8D0D-DEC8084FACAE}"/>
          </ac:spMkLst>
        </pc:spChg>
        <pc:spChg chg="add mod">
          <ac:chgData name="Laura Bosco" userId="caa8b960-9e1e-416f-bbcc-6734ec0d52c2" providerId="ADAL" clId="{7A0C87BB-C907-487D-8B25-276F13C5BEAD}" dt="2019-11-01T17:36:27.881" v="673" actId="20577"/>
          <ac:spMkLst>
            <pc:docMk/>
            <pc:sldMk cId="1033800524" sldId="278"/>
            <ac:spMk id="8" creationId="{13700F1C-DCA8-458D-BDB1-8A5B40AA35A6}"/>
          </ac:spMkLst>
        </pc:spChg>
      </pc:sldChg>
      <pc:sldChg chg="modSp add modNotesTx">
        <pc:chgData name="Laura Bosco" userId="caa8b960-9e1e-416f-bbcc-6734ec0d52c2" providerId="ADAL" clId="{7A0C87BB-C907-487D-8B25-276F13C5BEAD}" dt="2019-11-01T17:36:15.006" v="641" actId="20577"/>
        <pc:sldMkLst>
          <pc:docMk/>
          <pc:sldMk cId="1067924149" sldId="279"/>
        </pc:sldMkLst>
        <pc:spChg chg="mod">
          <ac:chgData name="Laura Bosco" userId="caa8b960-9e1e-416f-bbcc-6734ec0d52c2" providerId="ADAL" clId="{7A0C87BB-C907-487D-8B25-276F13C5BEAD}" dt="2019-11-01T17:35:32.822" v="575" actId="20577"/>
          <ac:spMkLst>
            <pc:docMk/>
            <pc:sldMk cId="1067924149" sldId="279"/>
            <ac:spMk id="5" creationId="{599E3EF5-C82A-4A13-BA08-2DF1CE0F792E}"/>
          </ac:spMkLst>
        </pc:spChg>
        <pc:spChg chg="mod">
          <ac:chgData name="Laura Bosco" userId="caa8b960-9e1e-416f-bbcc-6734ec0d52c2" providerId="ADAL" clId="{7A0C87BB-C907-487D-8B25-276F13C5BEAD}" dt="2019-11-01T17:35:44.074" v="579" actId="403"/>
          <ac:spMkLst>
            <pc:docMk/>
            <pc:sldMk cId="1067924149" sldId="279"/>
            <ac:spMk id="6" creationId="{4DCF4096-A3F0-4C9F-B0AC-945EA07EECC1}"/>
          </ac:spMkLst>
        </pc:spChg>
      </pc:sldChg>
      <pc:sldChg chg="modSp add modNotesTx">
        <pc:chgData name="Laura Bosco" userId="caa8b960-9e1e-416f-bbcc-6734ec0d52c2" providerId="ADAL" clId="{7A0C87BB-C907-487D-8B25-276F13C5BEAD}" dt="2019-11-01T17:37:52.476" v="795" actId="20577"/>
        <pc:sldMkLst>
          <pc:docMk/>
          <pc:sldMk cId="4082889849" sldId="280"/>
        </pc:sldMkLst>
        <pc:spChg chg="mod">
          <ac:chgData name="Laura Bosco" userId="caa8b960-9e1e-416f-bbcc-6734ec0d52c2" providerId="ADAL" clId="{7A0C87BB-C907-487D-8B25-276F13C5BEAD}" dt="2019-11-01T17:37:14.734" v="701" actId="5793"/>
          <ac:spMkLst>
            <pc:docMk/>
            <pc:sldMk cId="4082889849" sldId="280"/>
            <ac:spMk id="5" creationId="{D0F54AFC-9694-4A21-B154-F5183B3B631B}"/>
          </ac:spMkLst>
        </pc:spChg>
      </pc:sldChg>
      <pc:sldMasterChg chg="delSldLayout">
        <pc:chgData name="Laura Bosco" userId="caa8b960-9e1e-416f-bbcc-6734ec0d52c2" providerId="ADAL" clId="{7A0C87BB-C907-487D-8B25-276F13C5BEAD}" dt="2019-11-01T17:36:49.189" v="675" actId="2696"/>
        <pc:sldMasterMkLst>
          <pc:docMk/>
          <pc:sldMasterMk cId="4211713824" sldId="2147483795"/>
        </pc:sldMasterMkLst>
        <pc:sldLayoutChg chg="del">
          <pc:chgData name="Laura Bosco" userId="caa8b960-9e1e-416f-bbcc-6734ec0d52c2" providerId="ADAL" clId="{7A0C87BB-C907-487D-8B25-276F13C5BEAD}" dt="2019-11-01T17:36:49.189" v="675" actId="2696"/>
          <pc:sldLayoutMkLst>
            <pc:docMk/>
            <pc:sldMasterMk cId="4211713824" sldId="2147483795"/>
            <pc:sldLayoutMk cId="3966204675" sldId="2147483828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Toggle between </a:t>
            </a:r>
            <a:r>
              <a:rPr lang="en-US"/>
              <a:t>this and</a:t>
            </a:r>
            <a:r>
              <a:rPr lang="en-US" dirty="0"/>
              <a:t>/or previous slide while teams are working.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94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GROUP PRESENTATIONS:  Ask each table to present their thoughts to the full group. Allow for some discussion. This segment should take 20 minutes. </a:t>
            </a:r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Start with one group sharing findings at length</a:t>
            </a:r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Ask subsequent groups to share novel findings beyond first groups and/or to explain points of difference</a:t>
            </a:r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this to emphasize the massive amount of data created by the NSCA and to caution using judgement (not cherry picking) when interpreting findings</a:t>
            </a:r>
            <a:endParaRPr lang="en-US" sz="16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  <a:p>
            <a:r>
              <a:rPr lang="en-US" dirty="0"/>
              <a:t>ONLY SHARE THIS SLIDE </a:t>
            </a:r>
            <a:r>
              <a:rPr lang="en-US" b="1" dirty="0"/>
              <a:t>AFTER</a:t>
            </a:r>
            <a:r>
              <a:rPr lang="en-US" b="0" dirty="0"/>
              <a:t> TEAMS PRESENT, IF TIME.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361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97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5D8AE4-A521-4C93-931F-3604DC3911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698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11/1/2019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11/1/2019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11/1/2019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11/1/2019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9" r:id="rId33"/>
    <p:sldLayoutId id="2147483830" r:id="rId34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5B4A99-18AE-4F7C-BC8D-F93A333C0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399" y="2118715"/>
            <a:ext cx="9421091" cy="160020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D5A915-8C68-4549-BEAF-8912D7B4B2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4399" y="4146997"/>
            <a:ext cx="6620257" cy="1600200"/>
          </a:xfrm>
        </p:spPr>
        <p:txBody>
          <a:bodyPr/>
          <a:lstStyle/>
          <a:p>
            <a:r>
              <a:rPr lang="en-US" altLang="en-US" sz="24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2:  Joint CMM and KPI Analysis Exercise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0C180AE9-38CC-47DA-8D0D-DEC8084FA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Exercise:  Analyzing CMM and KPI data jointly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3700F1C-DCA8-458D-BDB1-8A5B40AA35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Handouts:  </a:t>
            </a:r>
            <a:r>
              <a:rPr lang="en-US" dirty="0"/>
              <a:t>CMM and KPI results for LMIS module</a:t>
            </a:r>
          </a:p>
          <a:p>
            <a:r>
              <a:rPr lang="en-US" b="1" dirty="0"/>
              <a:t>As a group: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Consider what do the findings reveal about the state of LMIS in </a:t>
            </a:r>
            <a:r>
              <a:rPr lang="en-US" b="1" dirty="0" err="1">
                <a:solidFill>
                  <a:srgbClr val="C00000"/>
                </a:solidFill>
              </a:rPr>
              <a:t>Natsland</a:t>
            </a:r>
            <a:endParaRPr lang="en-US" b="1" dirty="0">
              <a:solidFill>
                <a:srgbClr val="C00000"/>
              </a:solidFill>
            </a:endParaRP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Distill your observations into 3-4 main findings.  Support with evidence.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Translate findings into 3-4 main recommendations.</a:t>
            </a:r>
          </a:p>
          <a:p>
            <a:pPr marL="1057739" lvl="1" indent="-457200">
              <a:buFont typeface="+mj-lt"/>
              <a:buAutoNum type="arabicPeriod"/>
            </a:pPr>
            <a:r>
              <a:rPr lang="en-US" dirty="0"/>
              <a:t>If time, consider ways to present data (e.g. tables, charts, graphics) to help convey important information.</a:t>
            </a:r>
          </a:p>
          <a:p>
            <a:r>
              <a:rPr lang="en-US" b="1" dirty="0"/>
              <a:t>Time:  </a:t>
            </a:r>
            <a:r>
              <a:rPr lang="en-US" dirty="0"/>
              <a:t>25-30 minutes</a:t>
            </a:r>
          </a:p>
        </p:txBody>
      </p:sp>
    </p:spTree>
    <p:extLst>
      <p:ext uri="{BB962C8B-B14F-4D97-AF65-F5344CB8AC3E}">
        <p14:creationId xmlns:p14="http://schemas.microsoft.com/office/powerpoint/2010/main" val="103380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99E3EF5-C82A-4A13-BA08-2DF1CE0F79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consider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CF4096-A3F0-4C9F-B0AC-945EA07EE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Are any basic capabilities missing?  Are any surprising capabilities present?</a:t>
            </a:r>
            <a:endParaRPr lang="en-US" sz="3200" dirty="0"/>
          </a:p>
          <a:p>
            <a:r>
              <a:rPr lang="en-US" sz="2400" dirty="0"/>
              <a:t>Do performance metrics track with available capabilities? Can you connect the status of a capability with its manifestation in performance?</a:t>
            </a:r>
            <a:endParaRPr lang="en-US" sz="3200" dirty="0"/>
          </a:p>
          <a:p>
            <a:r>
              <a:rPr lang="en-US" sz="2400" dirty="0"/>
              <a:t>Are there stark contrasts across levels of the system?</a:t>
            </a:r>
            <a:endParaRPr lang="en-US" sz="3200" dirty="0"/>
          </a:p>
          <a:p>
            <a:r>
              <a:rPr lang="en-US" sz="2400" dirty="0"/>
              <a:t>Can you identify opportunities for improvement?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9241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4468B30-14D6-41AE-BD63-0399A16992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515"/>
          <a:stretch/>
        </p:blipFill>
        <p:spPr>
          <a:xfrm>
            <a:off x="2153094" y="1513968"/>
            <a:ext cx="8342380" cy="517944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noticed…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096A7C4-9ED5-4BB8-96CE-BB9C67F7664B}"/>
              </a:ext>
            </a:extLst>
          </p:cNvPr>
          <p:cNvSpPr/>
          <p:nvPr/>
        </p:nvSpPr>
        <p:spPr>
          <a:xfrm>
            <a:off x="5147672" y="3080004"/>
            <a:ext cx="530352" cy="44805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CA72FDA-F837-498F-A6D7-F106A2AFD816}"/>
              </a:ext>
            </a:extLst>
          </p:cNvPr>
          <p:cNvSpPr/>
          <p:nvPr/>
        </p:nvSpPr>
        <p:spPr>
          <a:xfrm>
            <a:off x="6982568" y="6084852"/>
            <a:ext cx="530352" cy="44805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99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2FC2A2A-3922-4FF4-8F6C-ECC7968049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Period of transition between LMIS and eLMIS</a:t>
            </a:r>
          </a:p>
          <a:p>
            <a:r>
              <a:rPr lang="en-US" dirty="0"/>
              <a:t>Paper LMIS ubiquitous – reasonable performance with timeliness and (lesser extent) accuracy, though lots of variation across sites</a:t>
            </a:r>
          </a:p>
          <a:p>
            <a:r>
              <a:rPr lang="en-US" dirty="0"/>
              <a:t>Absence of LMIS SOPs prominent at lower levels</a:t>
            </a:r>
          </a:p>
          <a:p>
            <a:r>
              <a:rPr lang="en-US" dirty="0"/>
              <a:t>Consistent availability of key tools (stock cards or internet connectivity) remains a challenge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noticed…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C02B58-F274-4021-B635-66A1CC2B5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356" y="545342"/>
            <a:ext cx="5854092" cy="5910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49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0F54AFC-9694-4A21-B154-F5183B3B6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Things we noticed…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9916EEF-6EFC-4400-8354-DC8FCACA2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552" y="2004392"/>
            <a:ext cx="10624895" cy="392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89849"/>
      </p:ext>
    </p:extLst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5D9BD4DD-4AEF-4BB6-AB20-F44D7411C2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A3D8B2-784D-4A1F-A143-9CB4F511729F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86B9118C-F3D9-423F-84F1-289EBEDCA8D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0529AF2-5D42-4985-B924-18A6D1AAFCCF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341</Words>
  <Application>Microsoft Office PowerPoint</Application>
  <PresentationFormat>Widescreen</PresentationFormat>
  <Paragraphs>35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Gill Sans MT</vt:lpstr>
      <vt:lpstr>Times</vt:lpstr>
      <vt:lpstr>16.9-Template_12.7.2016</vt:lpstr>
      <vt:lpstr>NATIONAL SUPPLY CHAIN ASSESSMENT (NSCA2.0) STAKEHOLDER TRAINING</vt:lpstr>
      <vt:lpstr>Exercise:  Analyzing CMM and KPI data jointly</vt:lpstr>
      <vt:lpstr>Questions to consider</vt:lpstr>
      <vt:lpstr>Things we noticed…</vt:lpstr>
      <vt:lpstr>Things we noticed…</vt:lpstr>
      <vt:lpstr>Things we noticed…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Laura Bosco</cp:lastModifiedBy>
  <cp:revision>35</cp:revision>
  <dcterms:created xsi:type="dcterms:W3CDTF">2018-05-01T03:53:35Z</dcterms:created>
  <dcterms:modified xsi:type="dcterms:W3CDTF">2019-11-01T20:04:55Z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