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4.xml" ContentType="application/vnd.openxmlformats-officedocument.presentationml.slide+xml"/>
  <Override PartName="/ppt/slides/slide3.xml" ContentType="application/vnd.openxmlformats-officedocument.presentationml.slide+xml"/>
  <Override PartName="/ppt/slides/slide2.xml" ContentType="application/vnd.openxmlformats-officedocument.presentationml.slide+xml"/>
  <Override PartName="/ppt/slides/slide1.xml" ContentType="application/vnd.openxmlformats-officedocument.presentationml.slide+xml"/>
  <Override PartName="/ppt/slideMasters/slideMaster2.xml" ContentType="application/vnd.openxmlformats-officedocument.presentationml.slideMaster+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2.xml" ContentType="application/vnd.openxmlformats-officedocument.presentationml.notesSlide+xml"/>
  <Override PartName="/ppt/notesSlides/notesSlide1.xml" ContentType="application/vnd.openxmlformats-officedocument.presentationml.notes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6.xml" ContentType="application/vnd.openxmlformats-officedocument.presentationml.slideLayout+xml"/>
  <Override PartName="/ppt/slideLayouts/slideLayout5.xml" ContentType="application/vnd.openxmlformats-officedocument.presentationml.slideLayout+xml"/>
  <Override PartName="/ppt/slideLayouts/slideLayout4.xml" ContentType="application/vnd.openxmlformats-officedocument.presentationml.slideLayout+xml"/>
  <Override PartName="/ppt/slideMasters/slideMaster1.xml" ContentType="application/vnd.openxmlformats-officedocument.presentationml.slideMaster+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3.xml" ContentType="application/vnd.openxmlformats-officedocument.presentationml.slideLayout+xml"/>
  <Override PartName="/ppt/slideLayouts/slideLayout22.xml" ContentType="application/vnd.openxmlformats-officedocument.presentationml.slideLayout+xml"/>
  <Override PartName="/ppt/slideLayouts/slideLayout21.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notesMasters/notesMaster1.xml" ContentType="application/vnd.openxmlformats-officedocument.presentationml.notesMaster+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presProps.xml" ContentType="application/vnd.openxmlformats-officedocument.presentationml.presProps+xml"/>
  <Override PartName="/ppt/viewProps.xml" ContentType="application/vnd.openxmlformats-officedocument.presentationml.viewProps+xml"/>
  <Override PartName="/ppt/tableStyles.xml" ContentType="application/vnd.openxmlformats-officedocument.presentationml.tableStyles+xml"/>
  <Override PartName="/docProps/core.xml" ContentType="application/vnd.openxmlformats-package.core-properties+xml"/>
  <Override PartName="/docProps/app.xml" ContentType="application/vnd.openxmlformats-officedocument.extended-properties+xml"/>
  <Override PartName="/customXml/itemProps3.xml" ContentType="application/vnd.openxmlformats-officedocument.customXml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4.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5" r:id="rId1"/>
    <p:sldMasterId id="2147483778" r:id="rId2"/>
  </p:sldMasterIdLst>
  <p:notesMasterIdLst>
    <p:notesMasterId r:id="rId7"/>
  </p:notesMasterIdLst>
  <p:sldIdLst>
    <p:sldId id="262" r:id="rId3"/>
    <p:sldId id="301" r:id="rId4"/>
    <p:sldId id="300" r:id="rId5"/>
    <p:sldId id="303" r:id="rId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958" autoAdjust="0"/>
    <p:restoredTop sz="80581"/>
  </p:normalViewPr>
  <p:slideViewPr>
    <p:cSldViewPr snapToGrid="0">
      <p:cViewPr varScale="1">
        <p:scale>
          <a:sx n="73" d="100"/>
          <a:sy n="73" d="100"/>
        </p:scale>
        <p:origin x="-1176" y="-108"/>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13" Type="http://schemas.openxmlformats.org/officeDocument/2006/relationships/customXml" Target="../customXml/item2.xml"/><Relationship Id="rId3" Type="http://schemas.openxmlformats.org/officeDocument/2006/relationships/slide" Target="slides/slide1.xml"/><Relationship Id="rId7" Type="http://schemas.openxmlformats.org/officeDocument/2006/relationships/notesMaster" Target="notesMasters/notesMaster1.xml"/><Relationship Id="rId12" Type="http://schemas.openxmlformats.org/officeDocument/2006/relationships/customXml" Target="../customXml/item1.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customXml" Target="../customXml/item4.xml"/><Relationship Id="rId10"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viewProps" Target="viewProps.xml"/><Relationship Id="rId14" Type="http://schemas.openxmlformats.org/officeDocument/2006/relationships/customXml" Target="../customXml/item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B6828C1-E30A-469A-A890-7E417A89C98D}" type="datetimeFigureOut">
              <a:rPr lang="en-US" smtClean="0"/>
              <a:t>11/13/2019</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D5D8AE4-A521-4C93-931F-3604DC391183}" type="slidenum">
              <a:rPr lang="en-US" smtClean="0"/>
              <a:t>‹#›</a:t>
            </a:fld>
            <a:endParaRPr lang="en-US"/>
          </a:p>
        </p:txBody>
      </p:sp>
    </p:spTree>
    <p:extLst>
      <p:ext uri="{BB962C8B-B14F-4D97-AF65-F5344CB8AC3E}">
        <p14:creationId xmlns:p14="http://schemas.microsoft.com/office/powerpoint/2010/main" val="269182009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Slide Image Placeholder 1">
            <a:extLst>
              <a:ext uri="{FF2B5EF4-FFF2-40B4-BE49-F238E27FC236}">
                <a16:creationId xmlns:a16="http://schemas.microsoft.com/office/drawing/2014/main" xmlns="" id="{887356D5-B679-4B76-990F-C498B30F4108}"/>
              </a:ext>
            </a:extLst>
          </p:cNvPr>
          <p:cNvSpPr>
            <a:spLocks noGrp="1" noRot="1" noChangeAspect="1" noChangeArrowheads="1" noTextEdit="1"/>
          </p:cNvSpPr>
          <p:nvPr>
            <p:ph type="sldImg"/>
          </p:nvPr>
        </p:nvSpPr>
        <p:spPr>
          <a:ln/>
        </p:spPr>
      </p:sp>
      <p:sp>
        <p:nvSpPr>
          <p:cNvPr id="40963" name="Notes Placeholder 2">
            <a:extLst>
              <a:ext uri="{FF2B5EF4-FFF2-40B4-BE49-F238E27FC236}">
                <a16:creationId xmlns:a16="http://schemas.microsoft.com/office/drawing/2014/main" xmlns="" id="{9790DC73-9985-4FCB-B6FF-72DFEB718153}"/>
              </a:ext>
            </a:extLst>
          </p:cNvPr>
          <p:cNvSpPr>
            <a:spLocks noGrp="1" noChangeArrowheads="1"/>
          </p:cNvSpPr>
          <p:nvPr>
            <p:ph type="body" idx="1"/>
          </p:nvPr>
        </p:nvSpPr>
        <p:spPr>
          <a:noFill/>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endParaRPr lang="en-US" altLang="en-US" dirty="0"/>
          </a:p>
        </p:txBody>
      </p:sp>
      <p:sp>
        <p:nvSpPr>
          <p:cNvPr id="40964" name="Slide Number Placeholder 3">
            <a:extLst>
              <a:ext uri="{FF2B5EF4-FFF2-40B4-BE49-F238E27FC236}">
                <a16:creationId xmlns:a16="http://schemas.microsoft.com/office/drawing/2014/main" xmlns="" id="{DC4F3A58-E806-4DE4-BC23-8728964E4A92}"/>
              </a:ext>
            </a:extLst>
          </p:cNvPr>
          <p:cNvSpPr>
            <a:spLocks noGrp="1"/>
          </p:cNvSpPr>
          <p:nvPr>
            <p:ph type="sldNum" sz="quarter" idx="5"/>
          </p:nvPr>
        </p:nvSpPr>
        <p:spPr>
          <a:noFill/>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a:defRPr sz="2800">
                <a:solidFill>
                  <a:schemeClr val="tx1"/>
                </a:solidFill>
                <a:latin typeface="Arial" charset="0"/>
              </a:defRPr>
            </a:lvl1pPr>
            <a:lvl2pPr marL="742950" indent="-285750">
              <a:defRPr sz="2800">
                <a:solidFill>
                  <a:schemeClr val="tx1"/>
                </a:solidFill>
                <a:latin typeface="Arial" charset="0"/>
              </a:defRPr>
            </a:lvl2pPr>
            <a:lvl3pPr marL="1143000" indent="-228600">
              <a:defRPr sz="2800">
                <a:solidFill>
                  <a:schemeClr val="tx1"/>
                </a:solidFill>
                <a:latin typeface="Arial" charset="0"/>
              </a:defRPr>
            </a:lvl3pPr>
            <a:lvl4pPr marL="1600200" indent="-228600">
              <a:defRPr sz="2800">
                <a:solidFill>
                  <a:schemeClr val="tx1"/>
                </a:solidFill>
                <a:latin typeface="Arial" charset="0"/>
              </a:defRPr>
            </a:lvl4pPr>
            <a:lvl5pPr marL="2057400" indent="-228600">
              <a:defRPr sz="2800">
                <a:solidFill>
                  <a:schemeClr val="tx1"/>
                </a:solidFill>
                <a:latin typeface="Arial" charset="0"/>
              </a:defRPr>
            </a:lvl5pPr>
            <a:lvl6pPr marL="2514600" indent="-228600" eaLnBrk="0" fontAlgn="base" hangingPunct="0">
              <a:spcBef>
                <a:spcPct val="0"/>
              </a:spcBef>
              <a:spcAft>
                <a:spcPct val="0"/>
              </a:spcAft>
              <a:defRPr sz="2800">
                <a:solidFill>
                  <a:schemeClr val="tx1"/>
                </a:solidFill>
                <a:latin typeface="Arial" charset="0"/>
              </a:defRPr>
            </a:lvl6pPr>
            <a:lvl7pPr marL="2971800" indent="-228600" eaLnBrk="0" fontAlgn="base" hangingPunct="0">
              <a:spcBef>
                <a:spcPct val="0"/>
              </a:spcBef>
              <a:spcAft>
                <a:spcPct val="0"/>
              </a:spcAft>
              <a:defRPr sz="2800">
                <a:solidFill>
                  <a:schemeClr val="tx1"/>
                </a:solidFill>
                <a:latin typeface="Arial" charset="0"/>
              </a:defRPr>
            </a:lvl7pPr>
            <a:lvl8pPr marL="3429000" indent="-228600" eaLnBrk="0" fontAlgn="base" hangingPunct="0">
              <a:spcBef>
                <a:spcPct val="0"/>
              </a:spcBef>
              <a:spcAft>
                <a:spcPct val="0"/>
              </a:spcAft>
              <a:defRPr sz="2800">
                <a:solidFill>
                  <a:schemeClr val="tx1"/>
                </a:solidFill>
                <a:latin typeface="Arial" charset="0"/>
              </a:defRPr>
            </a:lvl8pPr>
            <a:lvl9pPr marL="3886200" indent="-228600" eaLnBrk="0" fontAlgn="base" hangingPunct="0">
              <a:spcBef>
                <a:spcPct val="0"/>
              </a:spcBef>
              <a:spcAft>
                <a:spcPct val="0"/>
              </a:spcAft>
              <a:defRPr sz="2800">
                <a:solidFill>
                  <a:schemeClr val="tx1"/>
                </a:solidFill>
                <a:latin typeface="Arial" charset="0"/>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C872BA43-7AC7-4C85-A475-09DD78EA8C9A}" type="slidenum">
              <a:rPr kumimoji="0" lang="en-US" altLang="en-US" sz="1200" b="0" i="0" u="none" strike="noStrike" kern="1200" cap="none" spc="0" normalizeH="0" baseline="0" noProof="0">
                <a:ln>
                  <a:noFill/>
                </a:ln>
                <a:solidFill>
                  <a:prstClr val="black"/>
                </a:solidFill>
                <a:effectLst/>
                <a:uLnTx/>
                <a:uFillTx/>
                <a:latin typeface="Times"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a:t>
            </a:fld>
            <a:endParaRPr kumimoji="0" lang="en-US" altLang="en-US" sz="1200" b="0" i="0" u="none" strike="noStrike" kern="1200" cap="none" spc="0" normalizeH="0" baseline="0" noProof="0" dirty="0">
              <a:ln>
                <a:noFill/>
              </a:ln>
              <a:solidFill>
                <a:prstClr val="black"/>
              </a:solidFill>
              <a:effectLst/>
              <a:uLnTx/>
              <a:uFillTx/>
              <a:latin typeface="Times" charset="0"/>
              <a:ea typeface="+mn-ea"/>
              <a:cs typeface="+mn-cs"/>
            </a:endParaRPr>
          </a:p>
        </p:txBody>
      </p:sp>
    </p:spTree>
    <p:extLst>
      <p:ext uri="{BB962C8B-B14F-4D97-AF65-F5344CB8AC3E}">
        <p14:creationId xmlns:p14="http://schemas.microsoft.com/office/powerpoint/2010/main" val="54591100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Remind them of the fact that the templates</a:t>
            </a:r>
            <a:r>
              <a:rPr lang="en-US" baseline="0" dirty="0" smtClean="0"/>
              <a:t> have been set up to do many of the calculations for you once you paste in the data from </a:t>
            </a:r>
            <a:r>
              <a:rPr lang="en-US" baseline="0" dirty="0" err="1" smtClean="0"/>
              <a:t>SurveyCTO</a:t>
            </a:r>
            <a:r>
              <a:rPr lang="en-US" baseline="0" dirty="0" smtClean="0"/>
              <a:t>.</a:t>
            </a:r>
            <a:endParaRPr lang="en-US" dirty="0"/>
          </a:p>
        </p:txBody>
      </p:sp>
      <p:sp>
        <p:nvSpPr>
          <p:cNvPr id="4" name="Slide Number Placeholder 3"/>
          <p:cNvSpPr>
            <a:spLocks noGrp="1"/>
          </p:cNvSpPr>
          <p:nvPr>
            <p:ph type="sldNum" sz="quarter" idx="10"/>
          </p:nvPr>
        </p:nvSpPr>
        <p:spPr/>
        <p:txBody>
          <a:bodyPr/>
          <a:lstStyle/>
          <a:p>
            <a:fld id="{CD5D8AE4-A521-4C93-931F-3604DC391183}" type="slidenum">
              <a:rPr lang="en-US" smtClean="0"/>
              <a:t>2</a:t>
            </a:fld>
            <a:endParaRPr lang="en-US"/>
          </a:p>
        </p:txBody>
      </p:sp>
    </p:spTree>
    <p:extLst>
      <p:ext uri="{BB962C8B-B14F-4D97-AF65-F5344CB8AC3E}">
        <p14:creationId xmlns:p14="http://schemas.microsoft.com/office/powerpoint/2010/main" val="169457521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 run through of the day’s program, and pointing out that there are </a:t>
            </a:r>
            <a:r>
              <a:rPr lang="en-US" dirty="0" smtClean="0"/>
              <a:t>four </a:t>
            </a:r>
            <a:r>
              <a:rPr lang="en-US" dirty="0"/>
              <a:t>exercises today </a:t>
            </a:r>
            <a:r>
              <a:rPr lang="en-US" baseline="0" dirty="0"/>
              <a:t>to help you obtain practical experience with the key components of implementing the assessment.  So it’s not all sitting and listening or death by </a:t>
            </a:r>
            <a:r>
              <a:rPr lang="en-US" baseline="0" dirty="0" err="1"/>
              <a:t>PowerpPoint</a:t>
            </a:r>
            <a:r>
              <a:rPr lang="en-US" baseline="0" dirty="0"/>
              <a:t> today</a:t>
            </a:r>
            <a:r>
              <a:rPr lang="en-US" baseline="0" dirty="0" smtClean="0"/>
              <a:t>. We will finish off with some of the CMM and KPI technical work from yesterday then shift gears for most of the day to discuss management and planning aspects, and then finish the day with some additional technical information on </a:t>
            </a:r>
            <a:r>
              <a:rPr lang="en-US" baseline="0" dirty="0" err="1" smtClean="0"/>
              <a:t>SurveyCTO</a:t>
            </a:r>
            <a:r>
              <a:rPr lang="en-US" baseline="0" dirty="0" smtClean="0"/>
              <a:t>, which you have heard a lot about.</a:t>
            </a:r>
            <a:endParaRPr lang="en-US" dirty="0"/>
          </a:p>
        </p:txBody>
      </p:sp>
      <p:sp>
        <p:nvSpPr>
          <p:cNvPr id="4" name="Slide Number Placeholder 3"/>
          <p:cNvSpPr>
            <a:spLocks noGrp="1"/>
          </p:cNvSpPr>
          <p:nvPr>
            <p:ph type="sldNum" sz="quarter" idx="10"/>
          </p:nvPr>
        </p:nvSpPr>
        <p:spPr/>
        <p:txBody>
          <a:bodyPr/>
          <a:lstStyle/>
          <a:p>
            <a:fld id="{824A558B-E4E9-A94A-B9C1-029E46A76ABA}" type="slidenum">
              <a:rPr lang="en-US" smtClean="0">
                <a:solidFill>
                  <a:prstClr val="black"/>
                </a:solidFill>
              </a:rPr>
              <a:pPr/>
              <a:t>3</a:t>
            </a:fld>
            <a:endParaRPr lang="en-US" dirty="0">
              <a:solidFill>
                <a:prstClr val="black"/>
              </a:solidFill>
            </a:endParaRPr>
          </a:p>
        </p:txBody>
      </p:sp>
    </p:spTree>
    <p:extLst>
      <p:ext uri="{BB962C8B-B14F-4D97-AF65-F5344CB8AC3E}">
        <p14:creationId xmlns:p14="http://schemas.microsoft.com/office/powerpoint/2010/main" val="106601549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D5D8AE4-A521-4C93-931F-3604DC391183}" type="slidenum">
              <a:rPr lang="en-US" smtClean="0"/>
              <a:t>4</a:t>
            </a:fld>
            <a:endParaRPr lang="en-US"/>
          </a:p>
        </p:txBody>
      </p:sp>
    </p:spTree>
    <p:extLst>
      <p:ext uri="{BB962C8B-B14F-4D97-AF65-F5344CB8AC3E}">
        <p14:creationId xmlns:p14="http://schemas.microsoft.com/office/powerpoint/2010/main" val="169457521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2ED43D48-BA6D-044B-863E-6AA2EE913DA4}" type="datetimeFigureOut">
              <a:rPr lang="en-US" smtClean="0"/>
              <a:t>11/13/2019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FE50220C-33F2-1C43-9667-1F7049FE1F3D}" type="slidenum">
              <a:rPr lang="en-US" smtClean="0"/>
              <a:t>‹#›</a:t>
            </a:fld>
            <a:endParaRPr lang="en-US" dirty="0"/>
          </a:p>
        </p:txBody>
      </p:sp>
    </p:spTree>
    <p:extLst>
      <p:ext uri="{BB962C8B-B14F-4D97-AF65-F5344CB8AC3E}">
        <p14:creationId xmlns:p14="http://schemas.microsoft.com/office/powerpoint/2010/main" val="402530275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ED43D48-BA6D-044B-863E-6AA2EE913DA4}" type="datetimeFigureOut">
              <a:rPr lang="en-US" smtClean="0"/>
              <a:t>11/13/2019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FE50220C-33F2-1C43-9667-1F7049FE1F3D}" type="slidenum">
              <a:rPr lang="en-US" smtClean="0"/>
              <a:t>‹#›</a:t>
            </a:fld>
            <a:endParaRPr lang="en-US" dirty="0"/>
          </a:p>
        </p:txBody>
      </p:sp>
    </p:spTree>
    <p:extLst>
      <p:ext uri="{BB962C8B-B14F-4D97-AF65-F5344CB8AC3E}">
        <p14:creationId xmlns:p14="http://schemas.microsoft.com/office/powerpoint/2010/main" val="67921113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ED43D48-BA6D-044B-863E-6AA2EE913DA4}" type="datetimeFigureOut">
              <a:rPr lang="en-US" smtClean="0"/>
              <a:t>11/13/2019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FE50220C-33F2-1C43-9667-1F7049FE1F3D}" type="slidenum">
              <a:rPr lang="en-US" smtClean="0"/>
              <a:t>‹#›</a:t>
            </a:fld>
            <a:endParaRPr lang="en-US" dirty="0"/>
          </a:p>
        </p:txBody>
      </p:sp>
    </p:spTree>
    <p:extLst>
      <p:ext uri="{BB962C8B-B14F-4D97-AF65-F5344CB8AC3E}">
        <p14:creationId xmlns:p14="http://schemas.microsoft.com/office/powerpoint/2010/main" val="51370666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Red/Gray 1 Content">
    <p:bg>
      <p:bgPr>
        <a:solidFill>
          <a:srgbClr val="E7E7E5"/>
        </a:solidFill>
        <a:effectLst/>
      </p:bgPr>
    </p:bg>
    <p:spTree>
      <p:nvGrpSpPr>
        <p:cNvPr id="1" name=""/>
        <p:cNvGrpSpPr/>
        <p:nvPr/>
      </p:nvGrpSpPr>
      <p:grpSpPr>
        <a:xfrm>
          <a:off x="0" y="0"/>
          <a:ext cx="0" cy="0"/>
          <a:chOff x="0" y="0"/>
          <a:chExt cx="0" cy="0"/>
        </a:xfrm>
      </p:grpSpPr>
      <p:sp>
        <p:nvSpPr>
          <p:cNvPr id="8"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6C6463"/>
                </a:solidFill>
                <a:latin typeface="Gill Sans MT"/>
                <a:cs typeface="Gill Sans MT"/>
              </a:defRPr>
            </a:lvl1pPr>
          </a:lstStyle>
          <a:p>
            <a:fld id="{414FB1AD-D69E-B741-965A-0BAE826C2FA6}" type="datetime1">
              <a:rPr lang="en-US" smtClean="0"/>
              <a:pPr/>
              <a:t>11/13/2019</a:t>
            </a:fld>
            <a:endParaRPr lang="en-US" dirty="0"/>
          </a:p>
        </p:txBody>
      </p:sp>
      <p:sp>
        <p:nvSpPr>
          <p:cNvPr id="9" name="Footer Placeholder 4"/>
          <p:cNvSpPr>
            <a:spLocks noGrp="1"/>
          </p:cNvSpPr>
          <p:nvPr>
            <p:ph type="ftr" sz="quarter" idx="3"/>
          </p:nvPr>
        </p:nvSpPr>
        <p:spPr>
          <a:xfrm>
            <a:off x="4165600" y="6423933"/>
            <a:ext cx="3860800" cy="214546"/>
          </a:xfrm>
          <a:prstGeom prst="rect">
            <a:avLst/>
          </a:prstGeom>
        </p:spPr>
        <p:txBody>
          <a:bodyPr vert="horz" lIns="91440" tIns="45720" rIns="91440" bIns="45720" rtlCol="0" anchor="ctr">
            <a:spAutoFit/>
          </a:bodyPr>
          <a:lstStyle>
            <a:lvl1pPr algn="ctr">
              <a:defRPr sz="794" b="0" i="0">
                <a:solidFill>
                  <a:srgbClr val="6C6463"/>
                </a:solidFill>
                <a:latin typeface="Gill Sans MT"/>
                <a:cs typeface="Gill Sans MT"/>
              </a:defRPr>
            </a:lvl1pPr>
          </a:lstStyle>
          <a:p>
            <a:r>
              <a:rPr lang="en-US" dirty="0"/>
              <a:t>FOOTER GOES HERE</a:t>
            </a:r>
          </a:p>
        </p:txBody>
      </p:sp>
      <p:sp>
        <p:nvSpPr>
          <p:cNvPr id="10"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6C6463"/>
                </a:solidFill>
                <a:latin typeface="Gill Sans MT"/>
                <a:cs typeface="Gill Sans MT"/>
              </a:defRPr>
            </a:lvl1pPr>
          </a:lstStyle>
          <a:p>
            <a:fld id="{42782948-4DBE-204D-AB9E-B65E067054AE}" type="slidenum">
              <a:rPr lang="en-US" smtClean="0"/>
              <a:pPr/>
              <a:t>‹#›</a:t>
            </a:fld>
            <a:endParaRPr lang="en-US" dirty="0"/>
          </a:p>
        </p:txBody>
      </p:sp>
      <p:sp>
        <p:nvSpPr>
          <p:cNvPr id="12" name="Title Placeholder 1"/>
          <p:cNvSpPr>
            <a:spLocks noGrp="1"/>
          </p:cNvSpPr>
          <p:nvPr>
            <p:ph type="title"/>
          </p:nvPr>
        </p:nvSpPr>
        <p:spPr>
          <a:xfrm>
            <a:off x="914805" y="812237"/>
            <a:ext cx="10363200" cy="701731"/>
          </a:xfrm>
          <a:prstGeom prst="rect">
            <a:avLst/>
          </a:prstGeom>
        </p:spPr>
        <p:txBody>
          <a:bodyPr vert="horz" lIns="91440" tIns="45720" rIns="91440" bIns="45720" rtlCol="0" anchor="b" anchorCtr="0">
            <a:spAutoFit/>
          </a:bodyPr>
          <a:lstStyle/>
          <a:p>
            <a:r>
              <a:rPr lang="en-US"/>
              <a:t>Click to edit Master title style</a:t>
            </a:r>
            <a:endParaRPr lang="en-US" dirty="0"/>
          </a:p>
        </p:txBody>
      </p:sp>
      <p:sp>
        <p:nvSpPr>
          <p:cNvPr id="13" name="Text Placeholder 2"/>
          <p:cNvSpPr>
            <a:spLocks noGrp="1"/>
          </p:cNvSpPr>
          <p:nvPr>
            <p:ph idx="1"/>
          </p:nvPr>
        </p:nvSpPr>
        <p:spPr>
          <a:xfrm>
            <a:off x="914400" y="1715549"/>
            <a:ext cx="10363200" cy="423323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p:txBody>
      </p:sp>
    </p:spTree>
    <p:extLst>
      <p:ext uri="{BB962C8B-B14F-4D97-AF65-F5344CB8AC3E}">
        <p14:creationId xmlns:p14="http://schemas.microsoft.com/office/powerpoint/2010/main" val="26327815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3_Red/Gray 1 Content">
  <p:cSld name="3_Red/Gray 1 Content">
    <p:bg>
      <p:bgPr>
        <a:solidFill>
          <a:schemeClr val="lt1"/>
        </a:solidFill>
        <a:effectLst/>
      </p:bgPr>
    </p:bg>
    <p:spTree>
      <p:nvGrpSpPr>
        <p:cNvPr id="1" name="Shape 137"/>
        <p:cNvGrpSpPr/>
        <p:nvPr/>
      </p:nvGrpSpPr>
      <p:grpSpPr>
        <a:xfrm>
          <a:off x="0" y="0"/>
          <a:ext cx="0" cy="0"/>
          <a:chOff x="0" y="0"/>
          <a:chExt cx="0" cy="0"/>
        </a:xfrm>
      </p:grpSpPr>
      <p:sp>
        <p:nvSpPr>
          <p:cNvPr id="138" name="Shape 138"/>
          <p:cNvSpPr txBox="1">
            <a:spLocks noGrp="1"/>
          </p:cNvSpPr>
          <p:nvPr>
            <p:ph type="sldNum" idx="12"/>
          </p:nvPr>
        </p:nvSpPr>
        <p:spPr>
          <a:xfrm>
            <a:off x="9144000" y="6408096"/>
            <a:ext cx="2844800" cy="246221"/>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794" b="0" i="0" u="none" strike="noStrike" cap="none">
                <a:solidFill>
                  <a:srgbClr val="6C6463"/>
                </a:solidFill>
              </a:defRPr>
            </a:lvl1pPr>
            <a:lvl2pPr marL="0" marR="0" lvl="1" indent="0" algn="r" rtl="0">
              <a:spcBef>
                <a:spcPts val="0"/>
              </a:spcBef>
              <a:buNone/>
              <a:defRPr sz="794" b="0" i="0" u="none" strike="noStrike" cap="none">
                <a:solidFill>
                  <a:srgbClr val="6C6463"/>
                </a:solidFill>
              </a:defRPr>
            </a:lvl2pPr>
            <a:lvl3pPr marL="0" marR="0" lvl="2" indent="0" algn="r" rtl="0">
              <a:spcBef>
                <a:spcPts val="0"/>
              </a:spcBef>
              <a:buNone/>
              <a:defRPr sz="794" b="0" i="0" u="none" strike="noStrike" cap="none">
                <a:solidFill>
                  <a:srgbClr val="6C6463"/>
                </a:solidFill>
              </a:defRPr>
            </a:lvl3pPr>
            <a:lvl4pPr marL="0" marR="0" lvl="3" indent="0" algn="r" rtl="0">
              <a:spcBef>
                <a:spcPts val="0"/>
              </a:spcBef>
              <a:buNone/>
              <a:defRPr sz="794" b="0" i="0" u="none" strike="noStrike" cap="none">
                <a:solidFill>
                  <a:srgbClr val="6C6463"/>
                </a:solidFill>
              </a:defRPr>
            </a:lvl4pPr>
            <a:lvl5pPr marL="0" marR="0" lvl="4" indent="0" algn="r" rtl="0">
              <a:spcBef>
                <a:spcPts val="0"/>
              </a:spcBef>
              <a:buNone/>
              <a:defRPr sz="794" b="0" i="0" u="none" strike="noStrike" cap="none">
                <a:solidFill>
                  <a:srgbClr val="6C6463"/>
                </a:solidFill>
              </a:defRPr>
            </a:lvl5pPr>
            <a:lvl6pPr marL="0" marR="0" lvl="5" indent="0" algn="r" rtl="0">
              <a:spcBef>
                <a:spcPts val="0"/>
              </a:spcBef>
              <a:buNone/>
              <a:defRPr sz="794" b="0" i="0" u="none" strike="noStrike" cap="none">
                <a:solidFill>
                  <a:srgbClr val="6C6463"/>
                </a:solidFill>
              </a:defRPr>
            </a:lvl6pPr>
            <a:lvl7pPr marL="0" marR="0" lvl="6" indent="0" algn="r" rtl="0">
              <a:spcBef>
                <a:spcPts val="0"/>
              </a:spcBef>
              <a:buNone/>
              <a:defRPr sz="794" b="0" i="0" u="none" strike="noStrike" cap="none">
                <a:solidFill>
                  <a:srgbClr val="6C6463"/>
                </a:solidFill>
              </a:defRPr>
            </a:lvl7pPr>
            <a:lvl8pPr marL="0" marR="0" lvl="7" indent="0" algn="r" rtl="0">
              <a:spcBef>
                <a:spcPts val="0"/>
              </a:spcBef>
              <a:buNone/>
              <a:defRPr sz="794" b="0" i="0" u="none" strike="noStrike" cap="none">
                <a:solidFill>
                  <a:srgbClr val="6C6463"/>
                </a:solidFill>
              </a:defRPr>
            </a:lvl8pPr>
            <a:lvl9pPr marL="0" marR="0" lvl="8" indent="0" algn="r" rtl="0">
              <a:spcBef>
                <a:spcPts val="0"/>
              </a:spcBef>
              <a:buNone/>
              <a:defRPr sz="794" b="0" i="0" u="none" strike="noStrike" cap="none">
                <a:solidFill>
                  <a:srgbClr val="6C6463"/>
                </a:solidFill>
              </a:defRPr>
            </a:lvl9pPr>
          </a:lstStyle>
          <a:p>
            <a:fld id="{00000000-1234-1234-1234-123412341234}" type="slidenum">
              <a:rPr lang="en-US" smtClean="0"/>
              <a:pPr/>
              <a:t>‹#›</a:t>
            </a:fld>
            <a:endParaRPr lang="en-US" dirty="0"/>
          </a:p>
        </p:txBody>
      </p:sp>
      <p:sp>
        <p:nvSpPr>
          <p:cNvPr id="139" name="Shape 139"/>
          <p:cNvSpPr txBox="1">
            <a:spLocks noGrp="1"/>
          </p:cNvSpPr>
          <p:nvPr>
            <p:ph type="title"/>
          </p:nvPr>
        </p:nvSpPr>
        <p:spPr>
          <a:xfrm>
            <a:off x="914805" y="903315"/>
            <a:ext cx="10363200" cy="610653"/>
          </a:xfrm>
          <a:prstGeom prst="rect">
            <a:avLst/>
          </a:prstGeom>
          <a:noFill/>
          <a:ln>
            <a:noFill/>
          </a:ln>
        </p:spPr>
        <p:txBody>
          <a:bodyPr spcFirstLastPara="1" wrap="square" lIns="91425" tIns="91425" rIns="91425" bIns="91425" anchor="b" anchorCtr="0"/>
          <a:lstStyle>
            <a:lvl1pPr marL="0" marR="0" lvl="0" indent="0" algn="l" rtl="0">
              <a:spcBef>
                <a:spcPts val="0"/>
              </a:spcBef>
              <a:spcAft>
                <a:spcPts val="0"/>
              </a:spcAft>
              <a:buClr>
                <a:srgbClr val="0067B9"/>
              </a:buClr>
              <a:buSzPts val="1400"/>
              <a:buNone/>
              <a:defRPr sz="3174" b="0" i="0" u="none" strike="noStrike" cap="none">
                <a:solidFill>
                  <a:srgbClr val="0067B9"/>
                </a:solidFill>
              </a:defRPr>
            </a:lvl1pPr>
            <a:lvl2pPr lvl="1" indent="0">
              <a:spcBef>
                <a:spcPts val="0"/>
              </a:spcBef>
              <a:spcAft>
                <a:spcPts val="0"/>
              </a:spcAft>
              <a:buSzPts val="1400"/>
              <a:buNone/>
              <a:defRPr sz="2381"/>
            </a:lvl2pPr>
            <a:lvl3pPr lvl="2" indent="0">
              <a:spcBef>
                <a:spcPts val="0"/>
              </a:spcBef>
              <a:spcAft>
                <a:spcPts val="0"/>
              </a:spcAft>
              <a:buSzPts val="1400"/>
              <a:buNone/>
              <a:defRPr sz="2381"/>
            </a:lvl3pPr>
            <a:lvl4pPr lvl="3" indent="0">
              <a:spcBef>
                <a:spcPts val="0"/>
              </a:spcBef>
              <a:spcAft>
                <a:spcPts val="0"/>
              </a:spcAft>
              <a:buSzPts val="1400"/>
              <a:buNone/>
              <a:defRPr sz="2381"/>
            </a:lvl4pPr>
            <a:lvl5pPr lvl="4" indent="0">
              <a:spcBef>
                <a:spcPts val="0"/>
              </a:spcBef>
              <a:spcAft>
                <a:spcPts val="0"/>
              </a:spcAft>
              <a:buSzPts val="1400"/>
              <a:buNone/>
              <a:defRPr sz="2381"/>
            </a:lvl5pPr>
            <a:lvl6pPr lvl="5" indent="0">
              <a:spcBef>
                <a:spcPts val="0"/>
              </a:spcBef>
              <a:spcAft>
                <a:spcPts val="0"/>
              </a:spcAft>
              <a:buSzPts val="1400"/>
              <a:buNone/>
              <a:defRPr sz="2381"/>
            </a:lvl6pPr>
            <a:lvl7pPr lvl="6" indent="0">
              <a:spcBef>
                <a:spcPts val="0"/>
              </a:spcBef>
              <a:spcAft>
                <a:spcPts val="0"/>
              </a:spcAft>
              <a:buSzPts val="1400"/>
              <a:buNone/>
              <a:defRPr sz="2381"/>
            </a:lvl7pPr>
            <a:lvl8pPr lvl="7" indent="0">
              <a:spcBef>
                <a:spcPts val="0"/>
              </a:spcBef>
              <a:spcAft>
                <a:spcPts val="0"/>
              </a:spcAft>
              <a:buSzPts val="1400"/>
              <a:buNone/>
              <a:defRPr sz="2381"/>
            </a:lvl8pPr>
            <a:lvl9pPr lvl="8" indent="0">
              <a:spcBef>
                <a:spcPts val="0"/>
              </a:spcBef>
              <a:spcAft>
                <a:spcPts val="0"/>
              </a:spcAft>
              <a:buSzPts val="1400"/>
              <a:buNone/>
              <a:defRPr sz="2381"/>
            </a:lvl9pPr>
          </a:lstStyle>
          <a:p>
            <a:endParaRPr/>
          </a:p>
        </p:txBody>
      </p:sp>
      <p:sp>
        <p:nvSpPr>
          <p:cNvPr id="140" name="Shape 140"/>
          <p:cNvSpPr txBox="1">
            <a:spLocks noGrp="1"/>
          </p:cNvSpPr>
          <p:nvPr>
            <p:ph type="body" idx="1"/>
          </p:nvPr>
        </p:nvSpPr>
        <p:spPr>
          <a:xfrm>
            <a:off x="914400" y="1715549"/>
            <a:ext cx="10363200" cy="4233230"/>
          </a:xfrm>
          <a:prstGeom prst="rect">
            <a:avLst/>
          </a:prstGeom>
          <a:noFill/>
          <a:ln>
            <a:noFill/>
          </a:ln>
        </p:spPr>
        <p:txBody>
          <a:bodyPr spcFirstLastPara="1" wrap="square" lIns="91425" tIns="91425" rIns="91425" bIns="91425" anchor="t" anchorCtr="0"/>
          <a:lstStyle>
            <a:lvl1pPr marL="604738" marR="0" lvl="0" indent="-470352" algn="l" rtl="0">
              <a:lnSpc>
                <a:spcPct val="100000"/>
              </a:lnSpc>
              <a:spcBef>
                <a:spcPts val="0"/>
              </a:spcBef>
              <a:spcAft>
                <a:spcPts val="0"/>
              </a:spcAft>
              <a:buClr>
                <a:srgbClr val="6C6463"/>
              </a:buClr>
              <a:buSzPts val="2000"/>
              <a:buChar char="•"/>
              <a:defRPr b="0" i="0" u="none" strike="noStrike" cap="none">
                <a:solidFill>
                  <a:srgbClr val="6C6463"/>
                </a:solidFill>
              </a:defRPr>
            </a:lvl1pPr>
            <a:lvl2pPr marL="1209477" marR="0" lvl="1" indent="-453554" algn="l" rtl="0">
              <a:spcBef>
                <a:spcPts val="1058"/>
              </a:spcBef>
              <a:spcAft>
                <a:spcPts val="0"/>
              </a:spcAft>
              <a:buClr>
                <a:srgbClr val="6C6463"/>
              </a:buClr>
              <a:buSzPts val="1800"/>
              <a:buChar char="–"/>
              <a:defRPr b="0" i="0" u="none" strike="noStrike" cap="none">
                <a:solidFill>
                  <a:srgbClr val="6C6463"/>
                </a:solidFill>
              </a:defRPr>
            </a:lvl2pPr>
            <a:lvl3pPr marL="1814215" marR="0" lvl="2" indent="-436756" algn="l" rtl="0">
              <a:spcBef>
                <a:spcPts val="1058"/>
              </a:spcBef>
              <a:spcAft>
                <a:spcPts val="0"/>
              </a:spcAft>
              <a:buClr>
                <a:srgbClr val="6C6463"/>
              </a:buClr>
              <a:buSzPts val="1600"/>
              <a:buChar char="•"/>
              <a:defRPr b="0" i="0" u="none" strike="noStrike" cap="none">
                <a:solidFill>
                  <a:srgbClr val="6C6463"/>
                </a:solidFill>
              </a:defRPr>
            </a:lvl3pPr>
            <a:lvl4pPr marL="2418954" marR="0" lvl="3" indent="-419957" algn="l" rtl="0">
              <a:spcBef>
                <a:spcPts val="423"/>
              </a:spcBef>
              <a:spcAft>
                <a:spcPts val="0"/>
              </a:spcAft>
              <a:buClr>
                <a:srgbClr val="6C6463"/>
              </a:buClr>
              <a:buSzPts val="1400"/>
              <a:buChar char="–"/>
              <a:defRPr b="0" i="0" u="none" strike="noStrike" cap="none">
                <a:solidFill>
                  <a:srgbClr val="6C6463"/>
                </a:solidFill>
              </a:defRPr>
            </a:lvl4pPr>
            <a:lvl5pPr marL="3023692" marR="0" lvl="4" indent="-403159" algn="l" rtl="0">
              <a:spcBef>
                <a:spcPts val="370"/>
              </a:spcBef>
              <a:spcAft>
                <a:spcPts val="0"/>
              </a:spcAft>
              <a:buClr>
                <a:srgbClr val="6C6463"/>
              </a:buClr>
              <a:buSzPts val="1200"/>
              <a:buChar char="»"/>
              <a:defRPr b="0" i="0" u="none" strike="noStrike" cap="none">
                <a:solidFill>
                  <a:srgbClr val="6C6463"/>
                </a:solidFill>
              </a:defRPr>
            </a:lvl5pPr>
            <a:lvl6pPr marL="3628431" marR="0" lvl="5" indent="-403159" algn="l" rtl="0">
              <a:spcBef>
                <a:spcPts val="529"/>
              </a:spcBef>
              <a:spcAft>
                <a:spcPts val="0"/>
              </a:spcAft>
              <a:buClr>
                <a:srgbClr val="6C6463"/>
              </a:buClr>
              <a:buSzPts val="1200"/>
              <a:buChar char="•"/>
              <a:defRPr b="0" i="0" u="none" strike="noStrike" cap="none">
                <a:solidFill>
                  <a:srgbClr val="6C6463"/>
                </a:solidFill>
              </a:defRPr>
            </a:lvl6pPr>
            <a:lvl7pPr marL="4233169" marR="0" lvl="6" indent="-403159" algn="l" rtl="0">
              <a:spcBef>
                <a:spcPts val="529"/>
              </a:spcBef>
              <a:spcAft>
                <a:spcPts val="0"/>
              </a:spcAft>
              <a:buClr>
                <a:srgbClr val="6C6463"/>
              </a:buClr>
              <a:buSzPts val="1200"/>
              <a:buChar char="•"/>
              <a:defRPr b="0" i="0" u="none" strike="noStrike" cap="none">
                <a:solidFill>
                  <a:srgbClr val="6C6463"/>
                </a:solidFill>
              </a:defRPr>
            </a:lvl7pPr>
            <a:lvl8pPr marL="4837908" marR="0" lvl="7" indent="-403159" algn="l" rtl="0">
              <a:spcBef>
                <a:spcPts val="529"/>
              </a:spcBef>
              <a:spcAft>
                <a:spcPts val="0"/>
              </a:spcAft>
              <a:buClr>
                <a:srgbClr val="6C6463"/>
              </a:buClr>
              <a:buSzPts val="1200"/>
              <a:buChar char="•"/>
              <a:defRPr b="0" i="0" u="none" strike="noStrike" cap="none">
                <a:solidFill>
                  <a:srgbClr val="6C6463"/>
                </a:solidFill>
              </a:defRPr>
            </a:lvl8pPr>
            <a:lvl9pPr marL="5442646" marR="0" lvl="8" indent="-403159" algn="l" rtl="0">
              <a:spcBef>
                <a:spcPts val="529"/>
              </a:spcBef>
              <a:spcAft>
                <a:spcPts val="0"/>
              </a:spcAft>
              <a:buClr>
                <a:srgbClr val="6C6463"/>
              </a:buClr>
              <a:buSzPts val="1200"/>
              <a:buChar char="•"/>
              <a:defRPr b="0" i="0" u="none" strike="noStrike" cap="none">
                <a:solidFill>
                  <a:srgbClr val="6C6463"/>
                </a:solidFill>
              </a:defRPr>
            </a:lvl9pPr>
          </a:lstStyle>
          <a:p>
            <a:endParaRPr/>
          </a:p>
        </p:txBody>
      </p:sp>
    </p:spTree>
    <p:extLst>
      <p:ext uri="{BB962C8B-B14F-4D97-AF65-F5344CB8AC3E}">
        <p14:creationId xmlns:p14="http://schemas.microsoft.com/office/powerpoint/2010/main" val="278390541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2_Red/Gray 1 Content">
  <p:cSld name="2_Red/Gray 1 Content">
    <p:bg>
      <p:bgPr>
        <a:solidFill>
          <a:srgbClr val="E7E7E5"/>
        </a:solidFill>
        <a:effectLst/>
      </p:bgPr>
    </p:bg>
    <p:spTree>
      <p:nvGrpSpPr>
        <p:cNvPr id="1" name="Shape 108"/>
        <p:cNvGrpSpPr/>
        <p:nvPr/>
      </p:nvGrpSpPr>
      <p:grpSpPr>
        <a:xfrm>
          <a:off x="0" y="0"/>
          <a:ext cx="0" cy="0"/>
          <a:chOff x="0" y="0"/>
          <a:chExt cx="0" cy="0"/>
        </a:xfrm>
      </p:grpSpPr>
      <p:sp>
        <p:nvSpPr>
          <p:cNvPr id="109" name="Shape 109"/>
          <p:cNvSpPr txBox="1">
            <a:spLocks noGrp="1"/>
          </p:cNvSpPr>
          <p:nvPr>
            <p:ph type="sldNum" idx="12"/>
          </p:nvPr>
        </p:nvSpPr>
        <p:spPr>
          <a:xfrm>
            <a:off x="9144000" y="6406192"/>
            <a:ext cx="2844800" cy="246026"/>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794" b="0" i="0" u="none" strike="noStrike" cap="none">
                <a:solidFill>
                  <a:srgbClr val="6C6463"/>
                </a:solidFill>
              </a:defRPr>
            </a:lvl1pPr>
            <a:lvl2pPr marL="0" marR="0" lvl="1" indent="0" algn="r" rtl="0">
              <a:spcBef>
                <a:spcPts val="0"/>
              </a:spcBef>
              <a:buNone/>
              <a:defRPr sz="794" b="0" i="0" u="none" strike="noStrike" cap="none">
                <a:solidFill>
                  <a:srgbClr val="6C6463"/>
                </a:solidFill>
              </a:defRPr>
            </a:lvl2pPr>
            <a:lvl3pPr marL="0" marR="0" lvl="2" indent="0" algn="r" rtl="0">
              <a:spcBef>
                <a:spcPts val="0"/>
              </a:spcBef>
              <a:buNone/>
              <a:defRPr sz="794" b="0" i="0" u="none" strike="noStrike" cap="none">
                <a:solidFill>
                  <a:srgbClr val="6C6463"/>
                </a:solidFill>
              </a:defRPr>
            </a:lvl3pPr>
            <a:lvl4pPr marL="0" marR="0" lvl="3" indent="0" algn="r" rtl="0">
              <a:spcBef>
                <a:spcPts val="0"/>
              </a:spcBef>
              <a:buNone/>
              <a:defRPr sz="794" b="0" i="0" u="none" strike="noStrike" cap="none">
                <a:solidFill>
                  <a:srgbClr val="6C6463"/>
                </a:solidFill>
              </a:defRPr>
            </a:lvl4pPr>
            <a:lvl5pPr marL="0" marR="0" lvl="4" indent="0" algn="r" rtl="0">
              <a:spcBef>
                <a:spcPts val="0"/>
              </a:spcBef>
              <a:buNone/>
              <a:defRPr sz="794" b="0" i="0" u="none" strike="noStrike" cap="none">
                <a:solidFill>
                  <a:srgbClr val="6C6463"/>
                </a:solidFill>
              </a:defRPr>
            </a:lvl5pPr>
            <a:lvl6pPr marL="0" marR="0" lvl="5" indent="0" algn="r" rtl="0">
              <a:spcBef>
                <a:spcPts val="0"/>
              </a:spcBef>
              <a:buNone/>
              <a:defRPr sz="794" b="0" i="0" u="none" strike="noStrike" cap="none">
                <a:solidFill>
                  <a:srgbClr val="6C6463"/>
                </a:solidFill>
              </a:defRPr>
            </a:lvl6pPr>
            <a:lvl7pPr marL="0" marR="0" lvl="6" indent="0" algn="r" rtl="0">
              <a:spcBef>
                <a:spcPts val="0"/>
              </a:spcBef>
              <a:buNone/>
              <a:defRPr sz="794" b="0" i="0" u="none" strike="noStrike" cap="none">
                <a:solidFill>
                  <a:srgbClr val="6C6463"/>
                </a:solidFill>
              </a:defRPr>
            </a:lvl7pPr>
            <a:lvl8pPr marL="0" marR="0" lvl="7" indent="0" algn="r" rtl="0">
              <a:spcBef>
                <a:spcPts val="0"/>
              </a:spcBef>
              <a:buNone/>
              <a:defRPr sz="794" b="0" i="0" u="none" strike="noStrike" cap="none">
                <a:solidFill>
                  <a:srgbClr val="6C6463"/>
                </a:solidFill>
              </a:defRPr>
            </a:lvl8pPr>
            <a:lvl9pPr marL="0" marR="0" lvl="8" indent="0" algn="r" rtl="0">
              <a:spcBef>
                <a:spcPts val="0"/>
              </a:spcBef>
              <a:buNone/>
              <a:defRPr sz="794" b="0" i="0" u="none" strike="noStrike" cap="none">
                <a:solidFill>
                  <a:srgbClr val="6C6463"/>
                </a:solidFill>
              </a:defRPr>
            </a:lvl9pPr>
          </a:lstStyle>
          <a:p>
            <a:fld id="{00000000-1234-1234-1234-123412341234}" type="slidenum">
              <a:rPr lang="en-US" smtClean="0"/>
              <a:pPr/>
              <a:t>‹#›</a:t>
            </a:fld>
            <a:endParaRPr lang="en-US" dirty="0"/>
          </a:p>
        </p:txBody>
      </p:sp>
      <p:sp>
        <p:nvSpPr>
          <p:cNvPr id="110" name="Shape 110"/>
          <p:cNvSpPr txBox="1">
            <a:spLocks noGrp="1"/>
          </p:cNvSpPr>
          <p:nvPr>
            <p:ph type="title"/>
          </p:nvPr>
        </p:nvSpPr>
        <p:spPr>
          <a:xfrm>
            <a:off x="914805" y="903315"/>
            <a:ext cx="10363200" cy="610653"/>
          </a:xfrm>
          <a:prstGeom prst="rect">
            <a:avLst/>
          </a:prstGeom>
          <a:noFill/>
          <a:ln>
            <a:noFill/>
          </a:ln>
        </p:spPr>
        <p:txBody>
          <a:bodyPr spcFirstLastPara="1" wrap="square" lIns="91425" tIns="91425" rIns="91425" bIns="91425" anchor="b" anchorCtr="0"/>
          <a:lstStyle>
            <a:lvl1pPr marL="0" marR="0" lvl="0" indent="0" algn="l" rtl="0">
              <a:spcBef>
                <a:spcPts val="0"/>
              </a:spcBef>
              <a:spcAft>
                <a:spcPts val="0"/>
              </a:spcAft>
              <a:buClr>
                <a:srgbClr val="0067B9"/>
              </a:buClr>
              <a:buSzPts val="1400"/>
              <a:buNone/>
              <a:defRPr sz="3174" b="0" i="0" u="none" strike="noStrike" cap="none">
                <a:solidFill>
                  <a:srgbClr val="0067B9"/>
                </a:solidFill>
              </a:defRPr>
            </a:lvl1pPr>
            <a:lvl2pPr lvl="1" indent="0">
              <a:spcBef>
                <a:spcPts val="0"/>
              </a:spcBef>
              <a:spcAft>
                <a:spcPts val="0"/>
              </a:spcAft>
              <a:buSzPts val="1400"/>
              <a:buNone/>
              <a:defRPr sz="2381"/>
            </a:lvl2pPr>
            <a:lvl3pPr lvl="2" indent="0">
              <a:spcBef>
                <a:spcPts val="0"/>
              </a:spcBef>
              <a:spcAft>
                <a:spcPts val="0"/>
              </a:spcAft>
              <a:buSzPts val="1400"/>
              <a:buNone/>
              <a:defRPr sz="2381"/>
            </a:lvl3pPr>
            <a:lvl4pPr lvl="3" indent="0">
              <a:spcBef>
                <a:spcPts val="0"/>
              </a:spcBef>
              <a:spcAft>
                <a:spcPts val="0"/>
              </a:spcAft>
              <a:buSzPts val="1400"/>
              <a:buNone/>
              <a:defRPr sz="2381"/>
            </a:lvl4pPr>
            <a:lvl5pPr lvl="4" indent="0">
              <a:spcBef>
                <a:spcPts val="0"/>
              </a:spcBef>
              <a:spcAft>
                <a:spcPts val="0"/>
              </a:spcAft>
              <a:buSzPts val="1400"/>
              <a:buNone/>
              <a:defRPr sz="2381"/>
            </a:lvl5pPr>
            <a:lvl6pPr lvl="5" indent="0">
              <a:spcBef>
                <a:spcPts val="0"/>
              </a:spcBef>
              <a:spcAft>
                <a:spcPts val="0"/>
              </a:spcAft>
              <a:buSzPts val="1400"/>
              <a:buNone/>
              <a:defRPr sz="2381"/>
            </a:lvl6pPr>
            <a:lvl7pPr lvl="6" indent="0">
              <a:spcBef>
                <a:spcPts val="0"/>
              </a:spcBef>
              <a:spcAft>
                <a:spcPts val="0"/>
              </a:spcAft>
              <a:buSzPts val="1400"/>
              <a:buNone/>
              <a:defRPr sz="2381"/>
            </a:lvl7pPr>
            <a:lvl8pPr lvl="7" indent="0">
              <a:spcBef>
                <a:spcPts val="0"/>
              </a:spcBef>
              <a:spcAft>
                <a:spcPts val="0"/>
              </a:spcAft>
              <a:buSzPts val="1400"/>
              <a:buNone/>
              <a:defRPr sz="2381"/>
            </a:lvl8pPr>
            <a:lvl9pPr lvl="8" indent="0">
              <a:spcBef>
                <a:spcPts val="0"/>
              </a:spcBef>
              <a:spcAft>
                <a:spcPts val="0"/>
              </a:spcAft>
              <a:buSzPts val="1400"/>
              <a:buNone/>
              <a:defRPr sz="2381"/>
            </a:lvl9pPr>
          </a:lstStyle>
          <a:p>
            <a:endParaRPr/>
          </a:p>
        </p:txBody>
      </p:sp>
      <p:sp>
        <p:nvSpPr>
          <p:cNvPr id="111" name="Shape 111"/>
          <p:cNvSpPr txBox="1">
            <a:spLocks noGrp="1"/>
          </p:cNvSpPr>
          <p:nvPr>
            <p:ph type="body" idx="1"/>
          </p:nvPr>
        </p:nvSpPr>
        <p:spPr>
          <a:xfrm>
            <a:off x="914400" y="1715549"/>
            <a:ext cx="10363200" cy="4233230"/>
          </a:xfrm>
          <a:prstGeom prst="rect">
            <a:avLst/>
          </a:prstGeom>
          <a:noFill/>
          <a:ln>
            <a:noFill/>
          </a:ln>
        </p:spPr>
        <p:txBody>
          <a:bodyPr spcFirstLastPara="1" wrap="square" lIns="91425" tIns="91425" rIns="91425" bIns="91425" anchor="t" anchorCtr="0"/>
          <a:lstStyle>
            <a:lvl1pPr marL="604738" marR="0" lvl="0" indent="-470352" algn="l" rtl="0">
              <a:lnSpc>
                <a:spcPct val="100000"/>
              </a:lnSpc>
              <a:spcBef>
                <a:spcPts val="0"/>
              </a:spcBef>
              <a:spcAft>
                <a:spcPts val="0"/>
              </a:spcAft>
              <a:buClr>
                <a:srgbClr val="6C6463"/>
              </a:buClr>
              <a:buSzPts val="2000"/>
              <a:buChar char="•"/>
              <a:defRPr b="0" i="0" u="none" strike="noStrike" cap="none">
                <a:solidFill>
                  <a:srgbClr val="6C6463"/>
                </a:solidFill>
              </a:defRPr>
            </a:lvl1pPr>
            <a:lvl2pPr marL="1209477" marR="0" lvl="1" indent="-453554" algn="l" rtl="0">
              <a:spcBef>
                <a:spcPts val="1058"/>
              </a:spcBef>
              <a:spcAft>
                <a:spcPts val="0"/>
              </a:spcAft>
              <a:buClr>
                <a:srgbClr val="6C6463"/>
              </a:buClr>
              <a:buSzPts val="1800"/>
              <a:buChar char="–"/>
              <a:defRPr b="0" i="0" u="none" strike="noStrike" cap="none">
                <a:solidFill>
                  <a:srgbClr val="6C6463"/>
                </a:solidFill>
              </a:defRPr>
            </a:lvl2pPr>
            <a:lvl3pPr marL="1814215" marR="0" lvl="2" indent="-436756" algn="l" rtl="0">
              <a:spcBef>
                <a:spcPts val="1058"/>
              </a:spcBef>
              <a:spcAft>
                <a:spcPts val="0"/>
              </a:spcAft>
              <a:buClr>
                <a:srgbClr val="6C6463"/>
              </a:buClr>
              <a:buSzPts val="1600"/>
              <a:buChar char="•"/>
              <a:defRPr b="0" i="0" u="none" strike="noStrike" cap="none">
                <a:solidFill>
                  <a:srgbClr val="6C6463"/>
                </a:solidFill>
              </a:defRPr>
            </a:lvl3pPr>
            <a:lvl4pPr marL="2418954" marR="0" lvl="3" indent="-419957" algn="l" rtl="0">
              <a:spcBef>
                <a:spcPts val="423"/>
              </a:spcBef>
              <a:spcAft>
                <a:spcPts val="0"/>
              </a:spcAft>
              <a:buClr>
                <a:srgbClr val="6C6463"/>
              </a:buClr>
              <a:buSzPts val="1400"/>
              <a:buChar char="–"/>
              <a:defRPr b="0" i="0" u="none" strike="noStrike" cap="none">
                <a:solidFill>
                  <a:srgbClr val="6C6463"/>
                </a:solidFill>
              </a:defRPr>
            </a:lvl4pPr>
            <a:lvl5pPr marL="3023692" marR="0" lvl="4" indent="-403159" algn="l" rtl="0">
              <a:spcBef>
                <a:spcPts val="370"/>
              </a:spcBef>
              <a:spcAft>
                <a:spcPts val="0"/>
              </a:spcAft>
              <a:buClr>
                <a:srgbClr val="6C6463"/>
              </a:buClr>
              <a:buSzPts val="1200"/>
              <a:buChar char="»"/>
              <a:defRPr b="0" i="0" u="none" strike="noStrike" cap="none">
                <a:solidFill>
                  <a:srgbClr val="6C6463"/>
                </a:solidFill>
              </a:defRPr>
            </a:lvl5pPr>
            <a:lvl6pPr marL="3628431" marR="0" lvl="5" indent="-403159" algn="l" rtl="0">
              <a:spcBef>
                <a:spcPts val="529"/>
              </a:spcBef>
              <a:spcAft>
                <a:spcPts val="0"/>
              </a:spcAft>
              <a:buClr>
                <a:srgbClr val="6C6463"/>
              </a:buClr>
              <a:buSzPts val="1200"/>
              <a:buChar char="•"/>
              <a:defRPr b="0" i="0" u="none" strike="noStrike" cap="none">
                <a:solidFill>
                  <a:srgbClr val="6C6463"/>
                </a:solidFill>
              </a:defRPr>
            </a:lvl6pPr>
            <a:lvl7pPr marL="4233169" marR="0" lvl="6" indent="-403159" algn="l" rtl="0">
              <a:spcBef>
                <a:spcPts val="529"/>
              </a:spcBef>
              <a:spcAft>
                <a:spcPts val="0"/>
              </a:spcAft>
              <a:buClr>
                <a:srgbClr val="6C6463"/>
              </a:buClr>
              <a:buSzPts val="1200"/>
              <a:buChar char="•"/>
              <a:defRPr b="0" i="0" u="none" strike="noStrike" cap="none">
                <a:solidFill>
                  <a:srgbClr val="6C6463"/>
                </a:solidFill>
              </a:defRPr>
            </a:lvl7pPr>
            <a:lvl8pPr marL="4837908" marR="0" lvl="7" indent="-403159" algn="l" rtl="0">
              <a:spcBef>
                <a:spcPts val="529"/>
              </a:spcBef>
              <a:spcAft>
                <a:spcPts val="0"/>
              </a:spcAft>
              <a:buClr>
                <a:srgbClr val="6C6463"/>
              </a:buClr>
              <a:buSzPts val="1200"/>
              <a:buChar char="•"/>
              <a:defRPr b="0" i="0" u="none" strike="noStrike" cap="none">
                <a:solidFill>
                  <a:srgbClr val="6C6463"/>
                </a:solidFill>
              </a:defRPr>
            </a:lvl8pPr>
            <a:lvl9pPr marL="5442646" marR="0" lvl="8" indent="-403159" algn="l" rtl="0">
              <a:spcBef>
                <a:spcPts val="529"/>
              </a:spcBef>
              <a:spcAft>
                <a:spcPts val="0"/>
              </a:spcAft>
              <a:buClr>
                <a:srgbClr val="6C6463"/>
              </a:buClr>
              <a:buSzPts val="1200"/>
              <a:buChar char="•"/>
              <a:defRPr b="0" i="0" u="none" strike="noStrike" cap="none">
                <a:solidFill>
                  <a:srgbClr val="6C6463"/>
                </a:solidFill>
              </a:defRPr>
            </a:lvl9pPr>
          </a:lstStyle>
          <a:p>
            <a:endParaRPr/>
          </a:p>
        </p:txBody>
      </p:sp>
    </p:spTree>
    <p:extLst>
      <p:ext uri="{BB962C8B-B14F-4D97-AF65-F5344CB8AC3E}">
        <p14:creationId xmlns:p14="http://schemas.microsoft.com/office/powerpoint/2010/main" val="319597769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Red/Gray Title Only">
  <p:cSld name="Red/Gray Title Only">
    <p:bg>
      <p:bgPr>
        <a:solidFill>
          <a:srgbClr val="E7E7E5"/>
        </a:solidFill>
        <a:effectLst/>
      </p:bgPr>
    </p:bg>
    <p:spTree>
      <p:nvGrpSpPr>
        <p:cNvPr id="1" name="Shape 64"/>
        <p:cNvGrpSpPr/>
        <p:nvPr/>
      </p:nvGrpSpPr>
      <p:grpSpPr>
        <a:xfrm>
          <a:off x="0" y="0"/>
          <a:ext cx="0" cy="0"/>
          <a:chOff x="0" y="0"/>
          <a:chExt cx="0" cy="0"/>
        </a:xfrm>
      </p:grpSpPr>
      <p:sp>
        <p:nvSpPr>
          <p:cNvPr id="65" name="Shape 65"/>
          <p:cNvSpPr>
            <a:spLocks noGrp="1"/>
          </p:cNvSpPr>
          <p:nvPr>
            <p:ph type="pic" idx="2"/>
          </p:nvPr>
        </p:nvSpPr>
        <p:spPr>
          <a:xfrm>
            <a:off x="203200" y="203682"/>
            <a:ext cx="5892800" cy="6450634"/>
          </a:xfrm>
          <a:prstGeom prst="rect">
            <a:avLst/>
          </a:prstGeom>
          <a:solidFill>
            <a:schemeClr val="lt1"/>
          </a:solidFill>
          <a:ln>
            <a:noFill/>
          </a:ln>
        </p:spPr>
        <p:txBody>
          <a:bodyPr spcFirstLastPara="1" wrap="square" lIns="91425" tIns="91425" rIns="91425" bIns="91425" anchor="t" anchorCtr="0"/>
          <a:lstStyle>
            <a:lvl1pPr marL="0" marR="0" lvl="0" indent="0" algn="l" rtl="0">
              <a:lnSpc>
                <a:spcPct val="100000"/>
              </a:lnSpc>
              <a:spcBef>
                <a:spcPts val="317"/>
              </a:spcBef>
              <a:spcAft>
                <a:spcPts val="0"/>
              </a:spcAft>
              <a:buClr>
                <a:srgbClr val="6C6463"/>
              </a:buClr>
              <a:buSzPts val="1000"/>
              <a:buNone/>
              <a:defRPr sz="1323" b="0" i="0" u="none" strike="noStrike" cap="none">
                <a:solidFill>
                  <a:srgbClr val="6C6463"/>
                </a:solidFill>
              </a:defRPr>
            </a:lvl1pPr>
            <a:lvl2pPr marL="905009" marR="0" lvl="1" indent="-266672" algn="l" rtl="0">
              <a:spcBef>
                <a:spcPts val="0"/>
              </a:spcBef>
              <a:spcAft>
                <a:spcPts val="0"/>
              </a:spcAft>
              <a:buClr>
                <a:srgbClr val="6C6463"/>
              </a:buClr>
              <a:buSzPts val="1000"/>
              <a:buChar char="–"/>
              <a:defRPr sz="1323" b="0" i="0" u="none" strike="noStrike" cap="none">
                <a:solidFill>
                  <a:srgbClr val="6C6463"/>
                </a:solidFill>
              </a:defRPr>
            </a:lvl2pPr>
            <a:lvl3pPr marL="1209477" marR="0" lvl="2" indent="-251974" algn="l" rtl="0">
              <a:spcBef>
                <a:spcPts val="1058"/>
              </a:spcBef>
              <a:spcAft>
                <a:spcPts val="0"/>
              </a:spcAft>
              <a:buClr>
                <a:srgbClr val="6C6463"/>
              </a:buClr>
              <a:buSzPts val="1000"/>
              <a:buChar char="•"/>
              <a:defRPr sz="1323" b="0" i="0" u="none" strike="noStrike" cap="none">
                <a:solidFill>
                  <a:srgbClr val="6C6463"/>
                </a:solidFill>
              </a:defRPr>
            </a:lvl3pPr>
            <a:lvl4pPr marL="1516046" marR="0" lvl="3" indent="-256174" algn="l" rtl="0">
              <a:spcBef>
                <a:spcPts val="423"/>
              </a:spcBef>
              <a:spcAft>
                <a:spcPts val="0"/>
              </a:spcAft>
              <a:buClr>
                <a:srgbClr val="6C6463"/>
              </a:buClr>
              <a:buSzPts val="1000"/>
              <a:buChar char="–"/>
              <a:defRPr sz="1323" b="0" i="0" u="none" strike="noStrike" cap="none">
                <a:solidFill>
                  <a:srgbClr val="6C6463"/>
                </a:solidFill>
              </a:defRPr>
            </a:lvl4pPr>
            <a:lvl5pPr marL="1660932" marR="0" lvl="4" indent="-283470" algn="l" rtl="0">
              <a:spcBef>
                <a:spcPts val="370"/>
              </a:spcBef>
              <a:spcAft>
                <a:spcPts val="0"/>
              </a:spcAft>
              <a:buClr>
                <a:srgbClr val="6C6463"/>
              </a:buClr>
              <a:buSzPts val="1000"/>
              <a:buChar char="»"/>
              <a:defRPr sz="1323" b="0" i="0" u="none" strike="noStrike" cap="none">
                <a:solidFill>
                  <a:srgbClr val="6C6463"/>
                </a:solidFill>
              </a:defRPr>
            </a:lvl5pPr>
            <a:lvl6pPr marL="3326061" marR="0" lvl="5" indent="-218378" algn="l" rtl="0">
              <a:spcBef>
                <a:spcPts val="529"/>
              </a:spcBef>
              <a:spcAft>
                <a:spcPts val="0"/>
              </a:spcAft>
              <a:buClr>
                <a:schemeClr val="dk1"/>
              </a:buClr>
              <a:buSzPts val="1000"/>
              <a:buChar char="•"/>
              <a:defRPr sz="1323" b="0" i="0" u="none" strike="noStrike" cap="none">
                <a:solidFill>
                  <a:schemeClr val="dk1"/>
                </a:solidFill>
              </a:defRPr>
            </a:lvl6pPr>
            <a:lvl7pPr marL="3930800" marR="0" lvl="6" indent="-218378" algn="l" rtl="0">
              <a:spcBef>
                <a:spcPts val="529"/>
              </a:spcBef>
              <a:spcAft>
                <a:spcPts val="0"/>
              </a:spcAft>
              <a:buClr>
                <a:schemeClr val="dk1"/>
              </a:buClr>
              <a:buSzPts val="1000"/>
              <a:buChar char="•"/>
              <a:defRPr sz="1323" b="0" i="0" u="none" strike="noStrike" cap="none">
                <a:solidFill>
                  <a:schemeClr val="dk1"/>
                </a:solidFill>
              </a:defRPr>
            </a:lvl7pPr>
            <a:lvl8pPr marL="4535538" marR="0" lvl="7" indent="-218378" algn="l" rtl="0">
              <a:spcBef>
                <a:spcPts val="529"/>
              </a:spcBef>
              <a:spcAft>
                <a:spcPts val="0"/>
              </a:spcAft>
              <a:buClr>
                <a:schemeClr val="dk1"/>
              </a:buClr>
              <a:buSzPts val="1000"/>
              <a:buChar char="•"/>
              <a:defRPr sz="1323" b="0" i="0" u="none" strike="noStrike" cap="none">
                <a:solidFill>
                  <a:schemeClr val="dk1"/>
                </a:solidFill>
              </a:defRPr>
            </a:lvl8pPr>
            <a:lvl9pPr marL="5140277" marR="0" lvl="8" indent="-218378" algn="l" rtl="0">
              <a:spcBef>
                <a:spcPts val="529"/>
              </a:spcBef>
              <a:spcAft>
                <a:spcPts val="0"/>
              </a:spcAft>
              <a:buClr>
                <a:schemeClr val="dk1"/>
              </a:buClr>
              <a:buSzPts val="1000"/>
              <a:buChar char="•"/>
              <a:defRPr sz="1323" b="0" i="0" u="none" strike="noStrike" cap="none">
                <a:solidFill>
                  <a:schemeClr val="dk1"/>
                </a:solidFill>
              </a:defRPr>
            </a:lvl9pPr>
          </a:lstStyle>
          <a:p>
            <a:endParaRPr dirty="0"/>
          </a:p>
        </p:txBody>
      </p:sp>
      <p:sp>
        <p:nvSpPr>
          <p:cNvPr id="66" name="Shape 66"/>
          <p:cNvSpPr txBox="1">
            <a:spLocks noGrp="1"/>
          </p:cNvSpPr>
          <p:nvPr>
            <p:ph type="sldNum" idx="12"/>
          </p:nvPr>
        </p:nvSpPr>
        <p:spPr>
          <a:xfrm>
            <a:off x="9144000" y="6408096"/>
            <a:ext cx="2844800" cy="246221"/>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794" b="0" i="0" u="none" strike="noStrike" cap="none">
                <a:solidFill>
                  <a:srgbClr val="6C6463"/>
                </a:solidFill>
              </a:defRPr>
            </a:lvl1pPr>
            <a:lvl2pPr marL="0" marR="0" lvl="1" indent="0" algn="r" rtl="0">
              <a:spcBef>
                <a:spcPts val="0"/>
              </a:spcBef>
              <a:buNone/>
              <a:defRPr sz="794" b="0" i="0" u="none" strike="noStrike" cap="none">
                <a:solidFill>
                  <a:srgbClr val="6C6463"/>
                </a:solidFill>
              </a:defRPr>
            </a:lvl2pPr>
            <a:lvl3pPr marL="0" marR="0" lvl="2" indent="0" algn="r" rtl="0">
              <a:spcBef>
                <a:spcPts val="0"/>
              </a:spcBef>
              <a:buNone/>
              <a:defRPr sz="794" b="0" i="0" u="none" strike="noStrike" cap="none">
                <a:solidFill>
                  <a:srgbClr val="6C6463"/>
                </a:solidFill>
              </a:defRPr>
            </a:lvl3pPr>
            <a:lvl4pPr marL="0" marR="0" lvl="3" indent="0" algn="r" rtl="0">
              <a:spcBef>
                <a:spcPts val="0"/>
              </a:spcBef>
              <a:buNone/>
              <a:defRPr sz="794" b="0" i="0" u="none" strike="noStrike" cap="none">
                <a:solidFill>
                  <a:srgbClr val="6C6463"/>
                </a:solidFill>
              </a:defRPr>
            </a:lvl4pPr>
            <a:lvl5pPr marL="0" marR="0" lvl="4" indent="0" algn="r" rtl="0">
              <a:spcBef>
                <a:spcPts val="0"/>
              </a:spcBef>
              <a:buNone/>
              <a:defRPr sz="794" b="0" i="0" u="none" strike="noStrike" cap="none">
                <a:solidFill>
                  <a:srgbClr val="6C6463"/>
                </a:solidFill>
              </a:defRPr>
            </a:lvl5pPr>
            <a:lvl6pPr marL="0" marR="0" lvl="5" indent="0" algn="r" rtl="0">
              <a:spcBef>
                <a:spcPts val="0"/>
              </a:spcBef>
              <a:buNone/>
              <a:defRPr sz="794" b="0" i="0" u="none" strike="noStrike" cap="none">
                <a:solidFill>
                  <a:srgbClr val="6C6463"/>
                </a:solidFill>
              </a:defRPr>
            </a:lvl6pPr>
            <a:lvl7pPr marL="0" marR="0" lvl="6" indent="0" algn="r" rtl="0">
              <a:spcBef>
                <a:spcPts val="0"/>
              </a:spcBef>
              <a:buNone/>
              <a:defRPr sz="794" b="0" i="0" u="none" strike="noStrike" cap="none">
                <a:solidFill>
                  <a:srgbClr val="6C6463"/>
                </a:solidFill>
              </a:defRPr>
            </a:lvl7pPr>
            <a:lvl8pPr marL="0" marR="0" lvl="7" indent="0" algn="r" rtl="0">
              <a:spcBef>
                <a:spcPts val="0"/>
              </a:spcBef>
              <a:buNone/>
              <a:defRPr sz="794" b="0" i="0" u="none" strike="noStrike" cap="none">
                <a:solidFill>
                  <a:srgbClr val="6C6463"/>
                </a:solidFill>
              </a:defRPr>
            </a:lvl8pPr>
            <a:lvl9pPr marL="0" marR="0" lvl="8" indent="0" algn="r" rtl="0">
              <a:spcBef>
                <a:spcPts val="0"/>
              </a:spcBef>
              <a:buNone/>
              <a:defRPr sz="794" b="0" i="0" u="none" strike="noStrike" cap="none">
                <a:solidFill>
                  <a:srgbClr val="6C6463"/>
                </a:solidFill>
              </a:defRPr>
            </a:lvl9pPr>
          </a:lstStyle>
          <a:p>
            <a:fld id="{00000000-1234-1234-1234-123412341234}" type="slidenum">
              <a:rPr lang="en-US" smtClean="0"/>
              <a:pPr/>
              <a:t>‹#›</a:t>
            </a:fld>
            <a:endParaRPr lang="en-US" dirty="0"/>
          </a:p>
        </p:txBody>
      </p:sp>
      <p:sp>
        <p:nvSpPr>
          <p:cNvPr id="67" name="Shape 67"/>
          <p:cNvSpPr txBox="1">
            <a:spLocks noGrp="1"/>
          </p:cNvSpPr>
          <p:nvPr>
            <p:ph type="title"/>
          </p:nvPr>
        </p:nvSpPr>
        <p:spPr>
          <a:xfrm>
            <a:off x="6502805" y="2894860"/>
            <a:ext cx="5181195" cy="1107995"/>
          </a:xfrm>
          <a:prstGeom prst="rect">
            <a:avLst/>
          </a:prstGeom>
          <a:noFill/>
          <a:ln>
            <a:noFill/>
          </a:ln>
        </p:spPr>
        <p:txBody>
          <a:bodyPr spcFirstLastPara="1" wrap="square" lIns="91425" tIns="91425" rIns="91425" bIns="91425" anchor="ctr" anchorCtr="0"/>
          <a:lstStyle>
            <a:lvl1pPr marL="0" marR="0" lvl="0" indent="0" algn="l" rtl="0">
              <a:spcBef>
                <a:spcPts val="0"/>
              </a:spcBef>
              <a:spcAft>
                <a:spcPts val="0"/>
              </a:spcAft>
              <a:buClr>
                <a:srgbClr val="BA0C2F"/>
              </a:buClr>
              <a:buSzPts val="1400"/>
              <a:buNone/>
              <a:defRPr sz="3174" b="0" i="0" u="none" strike="noStrike" cap="none">
                <a:solidFill>
                  <a:srgbClr val="BA0C2F"/>
                </a:solidFill>
              </a:defRPr>
            </a:lvl1pPr>
            <a:lvl2pPr lvl="1" indent="0">
              <a:spcBef>
                <a:spcPts val="0"/>
              </a:spcBef>
              <a:spcAft>
                <a:spcPts val="0"/>
              </a:spcAft>
              <a:buSzPts val="1400"/>
              <a:buNone/>
              <a:defRPr sz="2381"/>
            </a:lvl2pPr>
            <a:lvl3pPr lvl="2" indent="0">
              <a:spcBef>
                <a:spcPts val="0"/>
              </a:spcBef>
              <a:spcAft>
                <a:spcPts val="0"/>
              </a:spcAft>
              <a:buSzPts val="1400"/>
              <a:buNone/>
              <a:defRPr sz="2381"/>
            </a:lvl3pPr>
            <a:lvl4pPr lvl="3" indent="0">
              <a:spcBef>
                <a:spcPts val="0"/>
              </a:spcBef>
              <a:spcAft>
                <a:spcPts val="0"/>
              </a:spcAft>
              <a:buSzPts val="1400"/>
              <a:buNone/>
              <a:defRPr sz="2381"/>
            </a:lvl4pPr>
            <a:lvl5pPr lvl="4" indent="0">
              <a:spcBef>
                <a:spcPts val="0"/>
              </a:spcBef>
              <a:spcAft>
                <a:spcPts val="0"/>
              </a:spcAft>
              <a:buSzPts val="1400"/>
              <a:buNone/>
              <a:defRPr sz="2381"/>
            </a:lvl5pPr>
            <a:lvl6pPr lvl="5" indent="0">
              <a:spcBef>
                <a:spcPts val="0"/>
              </a:spcBef>
              <a:spcAft>
                <a:spcPts val="0"/>
              </a:spcAft>
              <a:buSzPts val="1400"/>
              <a:buNone/>
              <a:defRPr sz="2381"/>
            </a:lvl6pPr>
            <a:lvl7pPr lvl="6" indent="0">
              <a:spcBef>
                <a:spcPts val="0"/>
              </a:spcBef>
              <a:spcAft>
                <a:spcPts val="0"/>
              </a:spcAft>
              <a:buSzPts val="1400"/>
              <a:buNone/>
              <a:defRPr sz="2381"/>
            </a:lvl7pPr>
            <a:lvl8pPr lvl="7" indent="0">
              <a:spcBef>
                <a:spcPts val="0"/>
              </a:spcBef>
              <a:spcAft>
                <a:spcPts val="0"/>
              </a:spcAft>
              <a:buSzPts val="1400"/>
              <a:buNone/>
              <a:defRPr sz="2381"/>
            </a:lvl8pPr>
            <a:lvl9pPr lvl="8" indent="0">
              <a:spcBef>
                <a:spcPts val="0"/>
              </a:spcBef>
              <a:spcAft>
                <a:spcPts val="0"/>
              </a:spcAft>
              <a:buSzPts val="1400"/>
              <a:buNone/>
              <a:defRPr sz="2381"/>
            </a:lvl9pPr>
          </a:lstStyle>
          <a:p>
            <a:endParaRPr/>
          </a:p>
        </p:txBody>
      </p:sp>
    </p:spTree>
    <p:extLst>
      <p:ext uri="{BB962C8B-B14F-4D97-AF65-F5344CB8AC3E}">
        <p14:creationId xmlns:p14="http://schemas.microsoft.com/office/powerpoint/2010/main" val="23848928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3_Red/Gray 2 Content">
  <p:cSld name="3_Red/Gray 2 Content">
    <p:bg>
      <p:bgPr>
        <a:solidFill>
          <a:schemeClr val="lt1"/>
        </a:solidFill>
        <a:effectLst/>
      </p:bgPr>
    </p:bg>
    <p:spTree>
      <p:nvGrpSpPr>
        <p:cNvPr id="1" name="Shape 141"/>
        <p:cNvGrpSpPr/>
        <p:nvPr/>
      </p:nvGrpSpPr>
      <p:grpSpPr>
        <a:xfrm>
          <a:off x="0" y="0"/>
          <a:ext cx="0" cy="0"/>
          <a:chOff x="0" y="0"/>
          <a:chExt cx="0" cy="0"/>
        </a:xfrm>
      </p:grpSpPr>
      <p:sp>
        <p:nvSpPr>
          <p:cNvPr id="142" name="Shape 142"/>
          <p:cNvSpPr txBox="1">
            <a:spLocks noGrp="1"/>
          </p:cNvSpPr>
          <p:nvPr>
            <p:ph type="body" idx="1"/>
          </p:nvPr>
        </p:nvSpPr>
        <p:spPr>
          <a:xfrm>
            <a:off x="914805" y="1715549"/>
            <a:ext cx="5079595" cy="4233230"/>
          </a:xfrm>
          <a:prstGeom prst="rect">
            <a:avLst/>
          </a:prstGeom>
          <a:noFill/>
          <a:ln>
            <a:noFill/>
          </a:ln>
        </p:spPr>
        <p:txBody>
          <a:bodyPr spcFirstLastPara="1" wrap="square" lIns="91425" tIns="91425" rIns="91425" bIns="91425" anchor="t" anchorCtr="0"/>
          <a:lstStyle>
            <a:lvl1pPr marL="604738" marR="0" lvl="0" indent="-470352" algn="l" rtl="0">
              <a:spcBef>
                <a:spcPts val="0"/>
              </a:spcBef>
              <a:spcAft>
                <a:spcPts val="0"/>
              </a:spcAft>
              <a:buClr>
                <a:srgbClr val="6C6463"/>
              </a:buClr>
              <a:buSzPts val="2000"/>
              <a:buChar char="•"/>
              <a:defRPr b="0" i="0" u="none" strike="noStrike" cap="none">
                <a:solidFill>
                  <a:srgbClr val="6C6463"/>
                </a:solidFill>
              </a:defRPr>
            </a:lvl1pPr>
            <a:lvl2pPr marL="1209477" marR="0" lvl="1" indent="-453554" algn="l" rtl="0">
              <a:spcBef>
                <a:spcPts val="1058"/>
              </a:spcBef>
              <a:spcAft>
                <a:spcPts val="0"/>
              </a:spcAft>
              <a:buClr>
                <a:srgbClr val="6C6463"/>
              </a:buClr>
              <a:buSzPts val="1800"/>
              <a:buChar char="–"/>
              <a:defRPr b="0" i="0" u="none" strike="noStrike" cap="none">
                <a:solidFill>
                  <a:srgbClr val="6C6463"/>
                </a:solidFill>
              </a:defRPr>
            </a:lvl2pPr>
            <a:lvl3pPr marL="1814215" marR="0" lvl="2" indent="-436756" algn="l" rtl="0">
              <a:spcBef>
                <a:spcPts val="1058"/>
              </a:spcBef>
              <a:spcAft>
                <a:spcPts val="0"/>
              </a:spcAft>
              <a:buClr>
                <a:srgbClr val="6C6463"/>
              </a:buClr>
              <a:buSzPts val="1600"/>
              <a:buChar char="•"/>
              <a:defRPr b="0" i="0" u="none" strike="noStrike" cap="none">
                <a:solidFill>
                  <a:srgbClr val="6C6463"/>
                </a:solidFill>
              </a:defRPr>
            </a:lvl3pPr>
            <a:lvl4pPr marL="2418954" marR="0" lvl="3" indent="-419957" algn="l" rtl="0">
              <a:spcBef>
                <a:spcPts val="370"/>
              </a:spcBef>
              <a:spcAft>
                <a:spcPts val="0"/>
              </a:spcAft>
              <a:buClr>
                <a:srgbClr val="6C6463"/>
              </a:buClr>
              <a:buSzPts val="1400"/>
              <a:buChar char="–"/>
              <a:defRPr b="0" i="0" u="none" strike="noStrike" cap="none">
                <a:solidFill>
                  <a:srgbClr val="6C6463"/>
                </a:solidFill>
              </a:defRPr>
            </a:lvl4pPr>
            <a:lvl5pPr marL="3023692" marR="0" lvl="4" indent="-403159" algn="l" rtl="0">
              <a:spcBef>
                <a:spcPts val="423"/>
              </a:spcBef>
              <a:spcAft>
                <a:spcPts val="0"/>
              </a:spcAft>
              <a:buClr>
                <a:srgbClr val="6C6463"/>
              </a:buClr>
              <a:buSzPts val="1200"/>
              <a:buChar char="»"/>
              <a:defRPr b="0" i="0" u="none" strike="noStrike" cap="none">
                <a:solidFill>
                  <a:srgbClr val="6C6463"/>
                </a:solidFill>
              </a:defRPr>
            </a:lvl5pPr>
            <a:lvl6pPr marL="3628431" marR="0" lvl="5" indent="-403159" algn="l" rtl="0">
              <a:spcBef>
                <a:spcPts val="476"/>
              </a:spcBef>
              <a:spcAft>
                <a:spcPts val="0"/>
              </a:spcAft>
              <a:buClr>
                <a:srgbClr val="6C6463"/>
              </a:buClr>
              <a:buSzPts val="1200"/>
              <a:buChar char="•"/>
              <a:defRPr b="0" i="0" u="none" strike="noStrike" cap="none">
                <a:solidFill>
                  <a:srgbClr val="6C6463"/>
                </a:solidFill>
              </a:defRPr>
            </a:lvl6pPr>
            <a:lvl7pPr marL="4233169" marR="0" lvl="6" indent="-403159" algn="l" rtl="0">
              <a:spcBef>
                <a:spcPts val="476"/>
              </a:spcBef>
              <a:spcAft>
                <a:spcPts val="0"/>
              </a:spcAft>
              <a:buClr>
                <a:srgbClr val="6C6463"/>
              </a:buClr>
              <a:buSzPts val="1200"/>
              <a:buChar char="•"/>
              <a:defRPr b="0" i="0" u="none" strike="noStrike" cap="none">
                <a:solidFill>
                  <a:srgbClr val="6C6463"/>
                </a:solidFill>
              </a:defRPr>
            </a:lvl7pPr>
            <a:lvl8pPr marL="4837908" marR="0" lvl="7" indent="-403159" algn="l" rtl="0">
              <a:spcBef>
                <a:spcPts val="476"/>
              </a:spcBef>
              <a:spcAft>
                <a:spcPts val="0"/>
              </a:spcAft>
              <a:buClr>
                <a:srgbClr val="6C6463"/>
              </a:buClr>
              <a:buSzPts val="1200"/>
              <a:buChar char="•"/>
              <a:defRPr b="0" i="0" u="none" strike="noStrike" cap="none">
                <a:solidFill>
                  <a:srgbClr val="6C6463"/>
                </a:solidFill>
              </a:defRPr>
            </a:lvl8pPr>
            <a:lvl9pPr marL="5442646" marR="0" lvl="8" indent="-403159" algn="l" rtl="0">
              <a:spcBef>
                <a:spcPts val="476"/>
              </a:spcBef>
              <a:spcAft>
                <a:spcPts val="0"/>
              </a:spcAft>
              <a:buClr>
                <a:srgbClr val="6C6463"/>
              </a:buClr>
              <a:buSzPts val="1200"/>
              <a:buChar char="•"/>
              <a:defRPr b="0" i="0" u="none" strike="noStrike" cap="none">
                <a:solidFill>
                  <a:srgbClr val="6C6463"/>
                </a:solidFill>
              </a:defRPr>
            </a:lvl9pPr>
          </a:lstStyle>
          <a:p>
            <a:endParaRPr/>
          </a:p>
        </p:txBody>
      </p:sp>
      <p:sp>
        <p:nvSpPr>
          <p:cNvPr id="143" name="Shape 143"/>
          <p:cNvSpPr txBox="1">
            <a:spLocks noGrp="1"/>
          </p:cNvSpPr>
          <p:nvPr>
            <p:ph type="body" idx="2"/>
          </p:nvPr>
        </p:nvSpPr>
        <p:spPr>
          <a:xfrm>
            <a:off x="6197600" y="1715549"/>
            <a:ext cx="5080405" cy="4233230"/>
          </a:xfrm>
          <a:prstGeom prst="rect">
            <a:avLst/>
          </a:prstGeom>
          <a:noFill/>
          <a:ln>
            <a:noFill/>
          </a:ln>
        </p:spPr>
        <p:txBody>
          <a:bodyPr spcFirstLastPara="1" wrap="square" lIns="91425" tIns="91425" rIns="91425" bIns="91425" anchor="t" anchorCtr="0"/>
          <a:lstStyle>
            <a:lvl1pPr marL="604738" marR="0" lvl="0" indent="-470352" algn="l" rtl="0">
              <a:spcBef>
                <a:spcPts val="0"/>
              </a:spcBef>
              <a:spcAft>
                <a:spcPts val="0"/>
              </a:spcAft>
              <a:buClr>
                <a:srgbClr val="6C6463"/>
              </a:buClr>
              <a:buSzPts val="2000"/>
              <a:buChar char="•"/>
              <a:defRPr b="0" i="0" u="none" strike="noStrike" cap="none">
                <a:solidFill>
                  <a:srgbClr val="6C6463"/>
                </a:solidFill>
              </a:defRPr>
            </a:lvl1pPr>
            <a:lvl2pPr marL="1209477" marR="0" lvl="1" indent="-453554" algn="l" rtl="0">
              <a:spcBef>
                <a:spcPts val="1058"/>
              </a:spcBef>
              <a:spcAft>
                <a:spcPts val="0"/>
              </a:spcAft>
              <a:buClr>
                <a:srgbClr val="6C6463"/>
              </a:buClr>
              <a:buSzPts val="1800"/>
              <a:buChar char="–"/>
              <a:defRPr b="0" i="0" u="none" strike="noStrike" cap="none">
                <a:solidFill>
                  <a:srgbClr val="6C6463"/>
                </a:solidFill>
              </a:defRPr>
            </a:lvl2pPr>
            <a:lvl3pPr marL="1814215" marR="0" lvl="2" indent="-436756" algn="l" rtl="0">
              <a:spcBef>
                <a:spcPts val="1058"/>
              </a:spcBef>
              <a:spcAft>
                <a:spcPts val="0"/>
              </a:spcAft>
              <a:buClr>
                <a:srgbClr val="6C6463"/>
              </a:buClr>
              <a:buSzPts val="1600"/>
              <a:buChar char="•"/>
              <a:defRPr b="0" i="0" u="none" strike="noStrike" cap="none">
                <a:solidFill>
                  <a:srgbClr val="6C6463"/>
                </a:solidFill>
              </a:defRPr>
            </a:lvl3pPr>
            <a:lvl4pPr marL="2418954" marR="0" lvl="3" indent="-419957" algn="l" rtl="0">
              <a:spcBef>
                <a:spcPts val="370"/>
              </a:spcBef>
              <a:spcAft>
                <a:spcPts val="0"/>
              </a:spcAft>
              <a:buClr>
                <a:srgbClr val="6C6463"/>
              </a:buClr>
              <a:buSzPts val="1400"/>
              <a:buChar char="–"/>
              <a:defRPr b="0" i="0" u="none" strike="noStrike" cap="none">
                <a:solidFill>
                  <a:srgbClr val="6C6463"/>
                </a:solidFill>
              </a:defRPr>
            </a:lvl4pPr>
            <a:lvl5pPr marL="3023692" marR="0" lvl="4" indent="-403159" algn="l" rtl="0">
              <a:spcBef>
                <a:spcPts val="423"/>
              </a:spcBef>
              <a:spcAft>
                <a:spcPts val="0"/>
              </a:spcAft>
              <a:buClr>
                <a:srgbClr val="6C6463"/>
              </a:buClr>
              <a:buSzPts val="1200"/>
              <a:buChar char="»"/>
              <a:defRPr b="0" i="0" u="none" strike="noStrike" cap="none">
                <a:solidFill>
                  <a:srgbClr val="6C6463"/>
                </a:solidFill>
              </a:defRPr>
            </a:lvl5pPr>
            <a:lvl6pPr marL="3628431" marR="0" lvl="5" indent="-403159" algn="l" rtl="0">
              <a:spcBef>
                <a:spcPts val="476"/>
              </a:spcBef>
              <a:spcAft>
                <a:spcPts val="0"/>
              </a:spcAft>
              <a:buClr>
                <a:srgbClr val="6C6463"/>
              </a:buClr>
              <a:buSzPts val="1200"/>
              <a:buChar char="•"/>
              <a:defRPr b="0" i="0" u="none" strike="noStrike" cap="none">
                <a:solidFill>
                  <a:srgbClr val="6C6463"/>
                </a:solidFill>
              </a:defRPr>
            </a:lvl6pPr>
            <a:lvl7pPr marL="4233169" marR="0" lvl="6" indent="-403159" algn="l" rtl="0">
              <a:spcBef>
                <a:spcPts val="476"/>
              </a:spcBef>
              <a:spcAft>
                <a:spcPts val="0"/>
              </a:spcAft>
              <a:buClr>
                <a:srgbClr val="6C6463"/>
              </a:buClr>
              <a:buSzPts val="1200"/>
              <a:buChar char="•"/>
              <a:defRPr b="0" i="0" u="none" strike="noStrike" cap="none">
                <a:solidFill>
                  <a:srgbClr val="6C6463"/>
                </a:solidFill>
              </a:defRPr>
            </a:lvl7pPr>
            <a:lvl8pPr marL="4837908" marR="0" lvl="7" indent="-403159" algn="l" rtl="0">
              <a:spcBef>
                <a:spcPts val="476"/>
              </a:spcBef>
              <a:spcAft>
                <a:spcPts val="0"/>
              </a:spcAft>
              <a:buClr>
                <a:srgbClr val="6C6463"/>
              </a:buClr>
              <a:buSzPts val="1200"/>
              <a:buChar char="•"/>
              <a:defRPr b="0" i="0" u="none" strike="noStrike" cap="none">
                <a:solidFill>
                  <a:srgbClr val="6C6463"/>
                </a:solidFill>
              </a:defRPr>
            </a:lvl8pPr>
            <a:lvl9pPr marL="5442646" marR="0" lvl="8" indent="-403159" algn="l" rtl="0">
              <a:spcBef>
                <a:spcPts val="476"/>
              </a:spcBef>
              <a:spcAft>
                <a:spcPts val="0"/>
              </a:spcAft>
              <a:buClr>
                <a:srgbClr val="6C6463"/>
              </a:buClr>
              <a:buSzPts val="1200"/>
              <a:buChar char="•"/>
              <a:defRPr b="0" i="0" u="none" strike="noStrike" cap="none">
                <a:solidFill>
                  <a:srgbClr val="6C6463"/>
                </a:solidFill>
              </a:defRPr>
            </a:lvl9pPr>
          </a:lstStyle>
          <a:p>
            <a:endParaRPr/>
          </a:p>
        </p:txBody>
      </p:sp>
      <p:sp>
        <p:nvSpPr>
          <p:cNvPr id="144" name="Shape 144"/>
          <p:cNvSpPr txBox="1">
            <a:spLocks noGrp="1"/>
          </p:cNvSpPr>
          <p:nvPr>
            <p:ph type="sldNum" idx="12"/>
          </p:nvPr>
        </p:nvSpPr>
        <p:spPr>
          <a:xfrm>
            <a:off x="9144000" y="6408096"/>
            <a:ext cx="2844800" cy="246221"/>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794" b="0" i="0" u="none" strike="noStrike" cap="none">
                <a:solidFill>
                  <a:srgbClr val="6C6463"/>
                </a:solidFill>
              </a:defRPr>
            </a:lvl1pPr>
            <a:lvl2pPr marL="0" marR="0" lvl="1" indent="0" algn="r" rtl="0">
              <a:spcBef>
                <a:spcPts val="0"/>
              </a:spcBef>
              <a:buNone/>
              <a:defRPr sz="794" b="0" i="0" u="none" strike="noStrike" cap="none">
                <a:solidFill>
                  <a:srgbClr val="6C6463"/>
                </a:solidFill>
              </a:defRPr>
            </a:lvl2pPr>
            <a:lvl3pPr marL="0" marR="0" lvl="2" indent="0" algn="r" rtl="0">
              <a:spcBef>
                <a:spcPts val="0"/>
              </a:spcBef>
              <a:buNone/>
              <a:defRPr sz="794" b="0" i="0" u="none" strike="noStrike" cap="none">
                <a:solidFill>
                  <a:srgbClr val="6C6463"/>
                </a:solidFill>
              </a:defRPr>
            </a:lvl3pPr>
            <a:lvl4pPr marL="0" marR="0" lvl="3" indent="0" algn="r" rtl="0">
              <a:spcBef>
                <a:spcPts val="0"/>
              </a:spcBef>
              <a:buNone/>
              <a:defRPr sz="794" b="0" i="0" u="none" strike="noStrike" cap="none">
                <a:solidFill>
                  <a:srgbClr val="6C6463"/>
                </a:solidFill>
              </a:defRPr>
            </a:lvl4pPr>
            <a:lvl5pPr marL="0" marR="0" lvl="4" indent="0" algn="r" rtl="0">
              <a:spcBef>
                <a:spcPts val="0"/>
              </a:spcBef>
              <a:buNone/>
              <a:defRPr sz="794" b="0" i="0" u="none" strike="noStrike" cap="none">
                <a:solidFill>
                  <a:srgbClr val="6C6463"/>
                </a:solidFill>
              </a:defRPr>
            </a:lvl5pPr>
            <a:lvl6pPr marL="0" marR="0" lvl="5" indent="0" algn="r" rtl="0">
              <a:spcBef>
                <a:spcPts val="0"/>
              </a:spcBef>
              <a:buNone/>
              <a:defRPr sz="794" b="0" i="0" u="none" strike="noStrike" cap="none">
                <a:solidFill>
                  <a:srgbClr val="6C6463"/>
                </a:solidFill>
              </a:defRPr>
            </a:lvl6pPr>
            <a:lvl7pPr marL="0" marR="0" lvl="6" indent="0" algn="r" rtl="0">
              <a:spcBef>
                <a:spcPts val="0"/>
              </a:spcBef>
              <a:buNone/>
              <a:defRPr sz="794" b="0" i="0" u="none" strike="noStrike" cap="none">
                <a:solidFill>
                  <a:srgbClr val="6C6463"/>
                </a:solidFill>
              </a:defRPr>
            </a:lvl7pPr>
            <a:lvl8pPr marL="0" marR="0" lvl="7" indent="0" algn="r" rtl="0">
              <a:spcBef>
                <a:spcPts val="0"/>
              </a:spcBef>
              <a:buNone/>
              <a:defRPr sz="794" b="0" i="0" u="none" strike="noStrike" cap="none">
                <a:solidFill>
                  <a:srgbClr val="6C6463"/>
                </a:solidFill>
              </a:defRPr>
            </a:lvl8pPr>
            <a:lvl9pPr marL="0" marR="0" lvl="8" indent="0" algn="r" rtl="0">
              <a:spcBef>
                <a:spcPts val="0"/>
              </a:spcBef>
              <a:buNone/>
              <a:defRPr sz="794" b="0" i="0" u="none" strike="noStrike" cap="none">
                <a:solidFill>
                  <a:srgbClr val="6C6463"/>
                </a:solidFill>
              </a:defRPr>
            </a:lvl9pPr>
          </a:lstStyle>
          <a:p>
            <a:fld id="{00000000-1234-1234-1234-123412341234}" type="slidenum">
              <a:rPr lang="en-US" smtClean="0"/>
              <a:pPr/>
              <a:t>‹#›</a:t>
            </a:fld>
            <a:endParaRPr lang="en-US" dirty="0"/>
          </a:p>
        </p:txBody>
      </p:sp>
      <p:sp>
        <p:nvSpPr>
          <p:cNvPr id="145" name="Shape 145"/>
          <p:cNvSpPr txBox="1">
            <a:spLocks noGrp="1"/>
          </p:cNvSpPr>
          <p:nvPr>
            <p:ph type="title"/>
          </p:nvPr>
        </p:nvSpPr>
        <p:spPr>
          <a:xfrm>
            <a:off x="914805" y="898413"/>
            <a:ext cx="10363200" cy="615554"/>
          </a:xfrm>
          <a:prstGeom prst="rect">
            <a:avLst/>
          </a:prstGeom>
          <a:noFill/>
          <a:ln>
            <a:noFill/>
          </a:ln>
        </p:spPr>
        <p:txBody>
          <a:bodyPr spcFirstLastPara="1" wrap="square" lIns="91425" tIns="91425" rIns="91425" bIns="91425" anchor="b" anchorCtr="0"/>
          <a:lstStyle>
            <a:lvl1pPr marL="0" marR="0" lvl="0" indent="0" algn="l" rtl="0">
              <a:spcBef>
                <a:spcPts val="0"/>
              </a:spcBef>
              <a:spcAft>
                <a:spcPts val="0"/>
              </a:spcAft>
              <a:buClr>
                <a:srgbClr val="0067B9"/>
              </a:buClr>
              <a:buSzPts val="1400"/>
              <a:buNone/>
              <a:defRPr sz="3174" b="0" i="0" u="none" strike="noStrike" cap="none">
                <a:solidFill>
                  <a:srgbClr val="0067B9"/>
                </a:solidFill>
              </a:defRPr>
            </a:lvl1pPr>
            <a:lvl2pPr lvl="1" indent="0">
              <a:spcBef>
                <a:spcPts val="0"/>
              </a:spcBef>
              <a:spcAft>
                <a:spcPts val="0"/>
              </a:spcAft>
              <a:buSzPts val="1400"/>
              <a:buNone/>
              <a:defRPr sz="2381"/>
            </a:lvl2pPr>
            <a:lvl3pPr lvl="2" indent="0">
              <a:spcBef>
                <a:spcPts val="0"/>
              </a:spcBef>
              <a:spcAft>
                <a:spcPts val="0"/>
              </a:spcAft>
              <a:buSzPts val="1400"/>
              <a:buNone/>
              <a:defRPr sz="2381"/>
            </a:lvl3pPr>
            <a:lvl4pPr lvl="3" indent="0">
              <a:spcBef>
                <a:spcPts val="0"/>
              </a:spcBef>
              <a:spcAft>
                <a:spcPts val="0"/>
              </a:spcAft>
              <a:buSzPts val="1400"/>
              <a:buNone/>
              <a:defRPr sz="2381"/>
            </a:lvl4pPr>
            <a:lvl5pPr lvl="4" indent="0">
              <a:spcBef>
                <a:spcPts val="0"/>
              </a:spcBef>
              <a:spcAft>
                <a:spcPts val="0"/>
              </a:spcAft>
              <a:buSzPts val="1400"/>
              <a:buNone/>
              <a:defRPr sz="2381"/>
            </a:lvl5pPr>
            <a:lvl6pPr lvl="5" indent="0">
              <a:spcBef>
                <a:spcPts val="0"/>
              </a:spcBef>
              <a:spcAft>
                <a:spcPts val="0"/>
              </a:spcAft>
              <a:buSzPts val="1400"/>
              <a:buNone/>
              <a:defRPr sz="2381"/>
            </a:lvl6pPr>
            <a:lvl7pPr lvl="6" indent="0">
              <a:spcBef>
                <a:spcPts val="0"/>
              </a:spcBef>
              <a:spcAft>
                <a:spcPts val="0"/>
              </a:spcAft>
              <a:buSzPts val="1400"/>
              <a:buNone/>
              <a:defRPr sz="2381"/>
            </a:lvl7pPr>
            <a:lvl8pPr lvl="7" indent="0">
              <a:spcBef>
                <a:spcPts val="0"/>
              </a:spcBef>
              <a:spcAft>
                <a:spcPts val="0"/>
              </a:spcAft>
              <a:buSzPts val="1400"/>
              <a:buNone/>
              <a:defRPr sz="2381"/>
            </a:lvl8pPr>
            <a:lvl9pPr lvl="8" indent="0">
              <a:spcBef>
                <a:spcPts val="0"/>
              </a:spcBef>
              <a:spcAft>
                <a:spcPts val="0"/>
              </a:spcAft>
              <a:buSzPts val="1400"/>
              <a:buNone/>
              <a:defRPr sz="2381"/>
            </a:lvl9pPr>
          </a:lstStyle>
          <a:p>
            <a:endParaRPr/>
          </a:p>
        </p:txBody>
      </p:sp>
    </p:spTree>
    <p:extLst>
      <p:ext uri="{BB962C8B-B14F-4D97-AF65-F5344CB8AC3E}">
        <p14:creationId xmlns:p14="http://schemas.microsoft.com/office/powerpoint/2010/main" val="102773839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CAC2692D-B03F-4E8C-BF84-D8F6417D1AD8}"/>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 xmlns:a16="http://schemas.microsoft.com/office/drawing/2014/main" id="{CC4D0595-6AF2-449D-B7A1-93BE09355EF5}"/>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 xmlns:a16="http://schemas.microsoft.com/office/drawing/2014/main" id="{73EAB48D-081B-4742-9775-C598926F8E3C}"/>
              </a:ext>
            </a:extLst>
          </p:cNvPr>
          <p:cNvSpPr>
            <a:spLocks noGrp="1"/>
          </p:cNvSpPr>
          <p:nvPr>
            <p:ph type="dt" sz="half" idx="10"/>
          </p:nvPr>
        </p:nvSpPr>
        <p:spPr/>
        <p:txBody>
          <a:bodyPr/>
          <a:lstStyle/>
          <a:p>
            <a:fld id="{4726D2F0-157A-4699-974E-911E7A554AF9}" type="datetimeFigureOut">
              <a:rPr lang="en-US" smtClean="0">
                <a:solidFill>
                  <a:prstClr val="black">
                    <a:tint val="75000"/>
                  </a:prstClr>
                </a:solidFill>
              </a:rPr>
              <a:pPr/>
              <a:t>11/13/2019</a:t>
            </a:fld>
            <a:endParaRPr lang="en-US">
              <a:solidFill>
                <a:prstClr val="black">
                  <a:tint val="75000"/>
                </a:prstClr>
              </a:solidFill>
            </a:endParaRPr>
          </a:p>
        </p:txBody>
      </p:sp>
      <p:sp>
        <p:nvSpPr>
          <p:cNvPr id="5" name="Footer Placeholder 4">
            <a:extLst>
              <a:ext uri="{FF2B5EF4-FFF2-40B4-BE49-F238E27FC236}">
                <a16:creationId xmlns="" xmlns:a16="http://schemas.microsoft.com/office/drawing/2014/main" id="{98B74443-9584-4353-93BB-F2D3828BD451}"/>
              </a:ext>
            </a:extLst>
          </p:cNvPr>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a:extLst>
              <a:ext uri="{FF2B5EF4-FFF2-40B4-BE49-F238E27FC236}">
                <a16:creationId xmlns="" xmlns:a16="http://schemas.microsoft.com/office/drawing/2014/main" id="{72858B2F-AC54-483B-9C7A-50A2AB6B9A21}"/>
              </a:ext>
            </a:extLst>
          </p:cNvPr>
          <p:cNvSpPr>
            <a:spLocks noGrp="1"/>
          </p:cNvSpPr>
          <p:nvPr>
            <p:ph type="sldNum" sz="quarter" idx="12"/>
          </p:nvPr>
        </p:nvSpPr>
        <p:spPr/>
        <p:txBody>
          <a:bodyPr/>
          <a:lstStyle/>
          <a:p>
            <a:fld id="{555EE712-A9FE-499E-96F6-9D23AF3BBA8A}"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428572582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CE6A1F2A-DF40-4712-8041-797F4B9C079C}"/>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 xmlns:a16="http://schemas.microsoft.com/office/drawing/2014/main" id="{103FE5CE-2ED4-49FD-84EE-ABEF6564266C}"/>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 xmlns:a16="http://schemas.microsoft.com/office/drawing/2014/main" id="{3A93607D-4637-48DD-B93E-EF6D133712C9}"/>
              </a:ext>
            </a:extLst>
          </p:cNvPr>
          <p:cNvSpPr>
            <a:spLocks noGrp="1"/>
          </p:cNvSpPr>
          <p:nvPr>
            <p:ph type="dt" sz="half" idx="10"/>
          </p:nvPr>
        </p:nvSpPr>
        <p:spPr/>
        <p:txBody>
          <a:bodyPr/>
          <a:lstStyle/>
          <a:p>
            <a:fld id="{4726D2F0-157A-4699-974E-911E7A554AF9}" type="datetimeFigureOut">
              <a:rPr lang="en-US" smtClean="0">
                <a:solidFill>
                  <a:prstClr val="black">
                    <a:tint val="75000"/>
                  </a:prstClr>
                </a:solidFill>
              </a:rPr>
              <a:pPr/>
              <a:t>11/13/2019</a:t>
            </a:fld>
            <a:endParaRPr lang="en-US">
              <a:solidFill>
                <a:prstClr val="black">
                  <a:tint val="75000"/>
                </a:prstClr>
              </a:solidFill>
            </a:endParaRPr>
          </a:p>
        </p:txBody>
      </p:sp>
      <p:sp>
        <p:nvSpPr>
          <p:cNvPr id="5" name="Footer Placeholder 4">
            <a:extLst>
              <a:ext uri="{FF2B5EF4-FFF2-40B4-BE49-F238E27FC236}">
                <a16:creationId xmlns="" xmlns:a16="http://schemas.microsoft.com/office/drawing/2014/main" id="{06A1A64B-9E7D-4EF8-A883-C74AA7D9F386}"/>
              </a:ext>
            </a:extLst>
          </p:cNvPr>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a:extLst>
              <a:ext uri="{FF2B5EF4-FFF2-40B4-BE49-F238E27FC236}">
                <a16:creationId xmlns="" xmlns:a16="http://schemas.microsoft.com/office/drawing/2014/main" id="{3B395263-DBB8-4C1C-94ED-10A73B1F9DF7}"/>
              </a:ext>
            </a:extLst>
          </p:cNvPr>
          <p:cNvSpPr>
            <a:spLocks noGrp="1"/>
          </p:cNvSpPr>
          <p:nvPr>
            <p:ph type="sldNum" sz="quarter" idx="12"/>
          </p:nvPr>
        </p:nvSpPr>
        <p:spPr/>
        <p:txBody>
          <a:bodyPr/>
          <a:lstStyle/>
          <a:p>
            <a:fld id="{555EE712-A9FE-499E-96F6-9D23AF3BBA8A}"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31137883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61421EF4-2747-42D1-8262-50E5FCE26E03}"/>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 xmlns:a16="http://schemas.microsoft.com/office/drawing/2014/main" id="{C919804B-2ADB-4DB6-9746-2A5EE45918BD}"/>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 xmlns:a16="http://schemas.microsoft.com/office/drawing/2014/main" id="{6BE1A55A-86B1-4B35-8A1F-B66A81E177C4}"/>
              </a:ext>
            </a:extLst>
          </p:cNvPr>
          <p:cNvSpPr>
            <a:spLocks noGrp="1"/>
          </p:cNvSpPr>
          <p:nvPr>
            <p:ph type="dt" sz="half" idx="10"/>
          </p:nvPr>
        </p:nvSpPr>
        <p:spPr/>
        <p:txBody>
          <a:bodyPr/>
          <a:lstStyle/>
          <a:p>
            <a:fld id="{4726D2F0-157A-4699-974E-911E7A554AF9}" type="datetimeFigureOut">
              <a:rPr lang="en-US" smtClean="0">
                <a:solidFill>
                  <a:prstClr val="black">
                    <a:tint val="75000"/>
                  </a:prstClr>
                </a:solidFill>
              </a:rPr>
              <a:pPr/>
              <a:t>11/13/2019</a:t>
            </a:fld>
            <a:endParaRPr lang="en-US">
              <a:solidFill>
                <a:prstClr val="black">
                  <a:tint val="75000"/>
                </a:prstClr>
              </a:solidFill>
            </a:endParaRPr>
          </a:p>
        </p:txBody>
      </p:sp>
      <p:sp>
        <p:nvSpPr>
          <p:cNvPr id="5" name="Footer Placeholder 4">
            <a:extLst>
              <a:ext uri="{FF2B5EF4-FFF2-40B4-BE49-F238E27FC236}">
                <a16:creationId xmlns="" xmlns:a16="http://schemas.microsoft.com/office/drawing/2014/main" id="{B94D8BDD-1C12-483B-8E8E-0525F4550410}"/>
              </a:ext>
            </a:extLst>
          </p:cNvPr>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a:extLst>
              <a:ext uri="{FF2B5EF4-FFF2-40B4-BE49-F238E27FC236}">
                <a16:creationId xmlns="" xmlns:a16="http://schemas.microsoft.com/office/drawing/2014/main" id="{40D90C6D-69DA-4DB6-929B-8D42001C7670}"/>
              </a:ext>
            </a:extLst>
          </p:cNvPr>
          <p:cNvSpPr>
            <a:spLocks noGrp="1"/>
          </p:cNvSpPr>
          <p:nvPr>
            <p:ph type="sldNum" sz="quarter" idx="12"/>
          </p:nvPr>
        </p:nvSpPr>
        <p:spPr/>
        <p:txBody>
          <a:bodyPr/>
          <a:lstStyle/>
          <a:p>
            <a:fld id="{555EE712-A9FE-499E-96F6-9D23AF3BBA8A}"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08468368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ED43D48-BA6D-044B-863E-6AA2EE913DA4}" type="datetimeFigureOut">
              <a:rPr lang="en-US" smtClean="0"/>
              <a:t>11/13/2019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FE50220C-33F2-1C43-9667-1F7049FE1F3D}" type="slidenum">
              <a:rPr lang="en-US" smtClean="0"/>
              <a:t>‹#›</a:t>
            </a:fld>
            <a:endParaRPr lang="en-US" dirty="0"/>
          </a:p>
        </p:txBody>
      </p:sp>
    </p:spTree>
    <p:extLst>
      <p:ext uri="{BB962C8B-B14F-4D97-AF65-F5344CB8AC3E}">
        <p14:creationId xmlns:p14="http://schemas.microsoft.com/office/powerpoint/2010/main" val="332518828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8F7C6EE0-4359-451B-91C1-40D6A0F0B774}"/>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 xmlns:a16="http://schemas.microsoft.com/office/drawing/2014/main" id="{7B4FAEE0-0594-4CF3-B5B5-4456DC446154}"/>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 xmlns:a16="http://schemas.microsoft.com/office/drawing/2014/main" id="{353C50AF-C18F-48CD-A578-20BE3DB80820}"/>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 xmlns:a16="http://schemas.microsoft.com/office/drawing/2014/main" id="{2E3103C6-BF33-47E5-847A-560A0C0D90F8}"/>
              </a:ext>
            </a:extLst>
          </p:cNvPr>
          <p:cNvSpPr>
            <a:spLocks noGrp="1"/>
          </p:cNvSpPr>
          <p:nvPr>
            <p:ph type="dt" sz="half" idx="10"/>
          </p:nvPr>
        </p:nvSpPr>
        <p:spPr/>
        <p:txBody>
          <a:bodyPr/>
          <a:lstStyle/>
          <a:p>
            <a:fld id="{4726D2F0-157A-4699-974E-911E7A554AF9}" type="datetimeFigureOut">
              <a:rPr lang="en-US" smtClean="0">
                <a:solidFill>
                  <a:prstClr val="black">
                    <a:tint val="75000"/>
                  </a:prstClr>
                </a:solidFill>
              </a:rPr>
              <a:pPr/>
              <a:t>11/13/2019</a:t>
            </a:fld>
            <a:endParaRPr lang="en-US">
              <a:solidFill>
                <a:prstClr val="black">
                  <a:tint val="75000"/>
                </a:prstClr>
              </a:solidFill>
            </a:endParaRPr>
          </a:p>
        </p:txBody>
      </p:sp>
      <p:sp>
        <p:nvSpPr>
          <p:cNvPr id="6" name="Footer Placeholder 5">
            <a:extLst>
              <a:ext uri="{FF2B5EF4-FFF2-40B4-BE49-F238E27FC236}">
                <a16:creationId xmlns="" xmlns:a16="http://schemas.microsoft.com/office/drawing/2014/main" id="{7D8FD7D1-D9D3-4722-83B7-654D9C3C0FD9}"/>
              </a:ext>
            </a:extLst>
          </p:cNvPr>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a:extLst>
              <a:ext uri="{FF2B5EF4-FFF2-40B4-BE49-F238E27FC236}">
                <a16:creationId xmlns="" xmlns:a16="http://schemas.microsoft.com/office/drawing/2014/main" id="{176A9B9B-6AFB-49C0-90DC-5D52FAFBAC76}"/>
              </a:ext>
            </a:extLst>
          </p:cNvPr>
          <p:cNvSpPr>
            <a:spLocks noGrp="1"/>
          </p:cNvSpPr>
          <p:nvPr>
            <p:ph type="sldNum" sz="quarter" idx="12"/>
          </p:nvPr>
        </p:nvSpPr>
        <p:spPr/>
        <p:txBody>
          <a:bodyPr/>
          <a:lstStyle/>
          <a:p>
            <a:fld id="{555EE712-A9FE-499E-96F6-9D23AF3BBA8A}"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4177256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3D880D1D-6D12-462D-99B7-3FA5FA400483}"/>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 xmlns:a16="http://schemas.microsoft.com/office/drawing/2014/main" id="{A211F70D-A3DF-43D6-BC98-0470064A2D31}"/>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 xmlns:a16="http://schemas.microsoft.com/office/drawing/2014/main" id="{1DADB702-A8DA-429A-B324-AFBFD78558F3}"/>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 xmlns:a16="http://schemas.microsoft.com/office/drawing/2014/main" id="{BDB67F98-F5C9-421B-AA7D-20657E8F2239}"/>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 xmlns:a16="http://schemas.microsoft.com/office/drawing/2014/main" id="{41438C72-BAAC-48BD-BBC9-AF88ED44C0B2}"/>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 xmlns:a16="http://schemas.microsoft.com/office/drawing/2014/main" id="{F9E7E763-3F9E-42E1-9C47-320103BD63CF}"/>
              </a:ext>
            </a:extLst>
          </p:cNvPr>
          <p:cNvSpPr>
            <a:spLocks noGrp="1"/>
          </p:cNvSpPr>
          <p:nvPr>
            <p:ph type="dt" sz="half" idx="10"/>
          </p:nvPr>
        </p:nvSpPr>
        <p:spPr/>
        <p:txBody>
          <a:bodyPr/>
          <a:lstStyle/>
          <a:p>
            <a:fld id="{4726D2F0-157A-4699-974E-911E7A554AF9}" type="datetimeFigureOut">
              <a:rPr lang="en-US" smtClean="0">
                <a:solidFill>
                  <a:prstClr val="black">
                    <a:tint val="75000"/>
                  </a:prstClr>
                </a:solidFill>
              </a:rPr>
              <a:pPr/>
              <a:t>11/13/2019</a:t>
            </a:fld>
            <a:endParaRPr lang="en-US">
              <a:solidFill>
                <a:prstClr val="black">
                  <a:tint val="75000"/>
                </a:prstClr>
              </a:solidFill>
            </a:endParaRPr>
          </a:p>
        </p:txBody>
      </p:sp>
      <p:sp>
        <p:nvSpPr>
          <p:cNvPr id="8" name="Footer Placeholder 7">
            <a:extLst>
              <a:ext uri="{FF2B5EF4-FFF2-40B4-BE49-F238E27FC236}">
                <a16:creationId xmlns="" xmlns:a16="http://schemas.microsoft.com/office/drawing/2014/main" id="{5BE179AC-A7F1-4062-8078-BF6F71EFA223}"/>
              </a:ext>
            </a:extLst>
          </p:cNvPr>
          <p:cNvSpPr>
            <a:spLocks noGrp="1"/>
          </p:cNvSpPr>
          <p:nvPr>
            <p:ph type="ftr" sz="quarter" idx="11"/>
          </p:nvPr>
        </p:nvSpPr>
        <p:spPr/>
        <p:txBody>
          <a:bodyPr/>
          <a:lstStyle/>
          <a:p>
            <a:endParaRPr lang="en-US">
              <a:solidFill>
                <a:prstClr val="black">
                  <a:tint val="75000"/>
                </a:prstClr>
              </a:solidFill>
            </a:endParaRPr>
          </a:p>
        </p:txBody>
      </p:sp>
      <p:sp>
        <p:nvSpPr>
          <p:cNvPr id="9" name="Slide Number Placeholder 8">
            <a:extLst>
              <a:ext uri="{FF2B5EF4-FFF2-40B4-BE49-F238E27FC236}">
                <a16:creationId xmlns="" xmlns:a16="http://schemas.microsoft.com/office/drawing/2014/main" id="{37A567B2-FBA6-46E3-8097-CFB1D8C2951F}"/>
              </a:ext>
            </a:extLst>
          </p:cNvPr>
          <p:cNvSpPr>
            <a:spLocks noGrp="1"/>
          </p:cNvSpPr>
          <p:nvPr>
            <p:ph type="sldNum" sz="quarter" idx="12"/>
          </p:nvPr>
        </p:nvSpPr>
        <p:spPr/>
        <p:txBody>
          <a:bodyPr/>
          <a:lstStyle/>
          <a:p>
            <a:fld id="{555EE712-A9FE-499E-96F6-9D23AF3BBA8A}"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423518329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C46BF491-4EFE-4702-AC9E-93E86BD31F4E}"/>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 xmlns:a16="http://schemas.microsoft.com/office/drawing/2014/main" id="{416C05DE-7245-435B-8704-1D7FABE123DF}"/>
              </a:ext>
            </a:extLst>
          </p:cNvPr>
          <p:cNvSpPr>
            <a:spLocks noGrp="1"/>
          </p:cNvSpPr>
          <p:nvPr>
            <p:ph type="dt" sz="half" idx="10"/>
          </p:nvPr>
        </p:nvSpPr>
        <p:spPr/>
        <p:txBody>
          <a:bodyPr/>
          <a:lstStyle/>
          <a:p>
            <a:fld id="{4726D2F0-157A-4699-974E-911E7A554AF9}" type="datetimeFigureOut">
              <a:rPr lang="en-US" smtClean="0">
                <a:solidFill>
                  <a:prstClr val="black">
                    <a:tint val="75000"/>
                  </a:prstClr>
                </a:solidFill>
              </a:rPr>
              <a:pPr/>
              <a:t>11/13/2019</a:t>
            </a:fld>
            <a:endParaRPr lang="en-US">
              <a:solidFill>
                <a:prstClr val="black">
                  <a:tint val="75000"/>
                </a:prstClr>
              </a:solidFill>
            </a:endParaRPr>
          </a:p>
        </p:txBody>
      </p:sp>
      <p:sp>
        <p:nvSpPr>
          <p:cNvPr id="4" name="Footer Placeholder 3">
            <a:extLst>
              <a:ext uri="{FF2B5EF4-FFF2-40B4-BE49-F238E27FC236}">
                <a16:creationId xmlns="" xmlns:a16="http://schemas.microsoft.com/office/drawing/2014/main" id="{267BF93C-B6B3-4D37-B10F-A62272343347}"/>
              </a:ext>
            </a:extLst>
          </p:cNvPr>
          <p:cNvSpPr>
            <a:spLocks noGrp="1"/>
          </p:cNvSpPr>
          <p:nvPr>
            <p:ph type="ftr" sz="quarter" idx="11"/>
          </p:nvPr>
        </p:nvSpPr>
        <p:spPr/>
        <p:txBody>
          <a:bodyPr/>
          <a:lstStyle/>
          <a:p>
            <a:endParaRPr lang="en-US">
              <a:solidFill>
                <a:prstClr val="black">
                  <a:tint val="75000"/>
                </a:prstClr>
              </a:solidFill>
            </a:endParaRPr>
          </a:p>
        </p:txBody>
      </p:sp>
      <p:sp>
        <p:nvSpPr>
          <p:cNvPr id="5" name="Slide Number Placeholder 4">
            <a:extLst>
              <a:ext uri="{FF2B5EF4-FFF2-40B4-BE49-F238E27FC236}">
                <a16:creationId xmlns="" xmlns:a16="http://schemas.microsoft.com/office/drawing/2014/main" id="{1A734DB3-0B81-4DD3-917C-1D2B3B4CFB6D}"/>
              </a:ext>
            </a:extLst>
          </p:cNvPr>
          <p:cNvSpPr>
            <a:spLocks noGrp="1"/>
          </p:cNvSpPr>
          <p:nvPr>
            <p:ph type="sldNum" sz="quarter" idx="12"/>
          </p:nvPr>
        </p:nvSpPr>
        <p:spPr/>
        <p:txBody>
          <a:bodyPr/>
          <a:lstStyle/>
          <a:p>
            <a:fld id="{555EE712-A9FE-499E-96F6-9D23AF3BBA8A}"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4844481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 xmlns:a16="http://schemas.microsoft.com/office/drawing/2014/main" id="{6D96D5E8-DBDF-47D0-80CA-145D270FBB3E}"/>
              </a:ext>
            </a:extLst>
          </p:cNvPr>
          <p:cNvSpPr>
            <a:spLocks noGrp="1"/>
          </p:cNvSpPr>
          <p:nvPr>
            <p:ph type="dt" sz="half" idx="10"/>
          </p:nvPr>
        </p:nvSpPr>
        <p:spPr/>
        <p:txBody>
          <a:bodyPr/>
          <a:lstStyle/>
          <a:p>
            <a:fld id="{4726D2F0-157A-4699-974E-911E7A554AF9}" type="datetimeFigureOut">
              <a:rPr lang="en-US" smtClean="0">
                <a:solidFill>
                  <a:prstClr val="black">
                    <a:tint val="75000"/>
                  </a:prstClr>
                </a:solidFill>
              </a:rPr>
              <a:pPr/>
              <a:t>11/13/2019</a:t>
            </a:fld>
            <a:endParaRPr lang="en-US">
              <a:solidFill>
                <a:prstClr val="black">
                  <a:tint val="75000"/>
                </a:prstClr>
              </a:solidFill>
            </a:endParaRPr>
          </a:p>
        </p:txBody>
      </p:sp>
      <p:sp>
        <p:nvSpPr>
          <p:cNvPr id="3" name="Footer Placeholder 2">
            <a:extLst>
              <a:ext uri="{FF2B5EF4-FFF2-40B4-BE49-F238E27FC236}">
                <a16:creationId xmlns="" xmlns:a16="http://schemas.microsoft.com/office/drawing/2014/main" id="{4C42BD02-7C9C-4B48-A612-66E01CBD7BE3}"/>
              </a:ext>
            </a:extLst>
          </p:cNvPr>
          <p:cNvSpPr>
            <a:spLocks noGrp="1"/>
          </p:cNvSpPr>
          <p:nvPr>
            <p:ph type="ftr" sz="quarter" idx="11"/>
          </p:nvPr>
        </p:nvSpPr>
        <p:spPr/>
        <p:txBody>
          <a:bodyPr/>
          <a:lstStyle/>
          <a:p>
            <a:endParaRPr lang="en-US">
              <a:solidFill>
                <a:prstClr val="black">
                  <a:tint val="75000"/>
                </a:prstClr>
              </a:solidFill>
            </a:endParaRPr>
          </a:p>
        </p:txBody>
      </p:sp>
      <p:sp>
        <p:nvSpPr>
          <p:cNvPr id="4" name="Slide Number Placeholder 3">
            <a:extLst>
              <a:ext uri="{FF2B5EF4-FFF2-40B4-BE49-F238E27FC236}">
                <a16:creationId xmlns="" xmlns:a16="http://schemas.microsoft.com/office/drawing/2014/main" id="{608FB6D5-8D45-47F9-88B2-70922463E2CE}"/>
              </a:ext>
            </a:extLst>
          </p:cNvPr>
          <p:cNvSpPr>
            <a:spLocks noGrp="1"/>
          </p:cNvSpPr>
          <p:nvPr>
            <p:ph type="sldNum" sz="quarter" idx="12"/>
          </p:nvPr>
        </p:nvSpPr>
        <p:spPr/>
        <p:txBody>
          <a:bodyPr/>
          <a:lstStyle/>
          <a:p>
            <a:fld id="{555EE712-A9FE-499E-96F6-9D23AF3BBA8A}"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06658275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5C12CA13-67EA-481D-B0E1-6DF004E56506}"/>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 xmlns:a16="http://schemas.microsoft.com/office/drawing/2014/main" id="{E1433B88-8E10-4170-BB68-1EBF4668FC9A}"/>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 xmlns:a16="http://schemas.microsoft.com/office/drawing/2014/main" id="{33B7A5BC-F55B-4229-B12D-2C1D951971B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 xmlns:a16="http://schemas.microsoft.com/office/drawing/2014/main" id="{1517B450-EB01-49B8-AC21-6F282F4405D1}"/>
              </a:ext>
            </a:extLst>
          </p:cNvPr>
          <p:cNvSpPr>
            <a:spLocks noGrp="1"/>
          </p:cNvSpPr>
          <p:nvPr>
            <p:ph type="dt" sz="half" idx="10"/>
          </p:nvPr>
        </p:nvSpPr>
        <p:spPr/>
        <p:txBody>
          <a:bodyPr/>
          <a:lstStyle/>
          <a:p>
            <a:fld id="{4726D2F0-157A-4699-974E-911E7A554AF9}" type="datetimeFigureOut">
              <a:rPr lang="en-US" smtClean="0">
                <a:solidFill>
                  <a:prstClr val="black">
                    <a:tint val="75000"/>
                  </a:prstClr>
                </a:solidFill>
              </a:rPr>
              <a:pPr/>
              <a:t>11/13/2019</a:t>
            </a:fld>
            <a:endParaRPr lang="en-US">
              <a:solidFill>
                <a:prstClr val="black">
                  <a:tint val="75000"/>
                </a:prstClr>
              </a:solidFill>
            </a:endParaRPr>
          </a:p>
        </p:txBody>
      </p:sp>
      <p:sp>
        <p:nvSpPr>
          <p:cNvPr id="6" name="Footer Placeholder 5">
            <a:extLst>
              <a:ext uri="{FF2B5EF4-FFF2-40B4-BE49-F238E27FC236}">
                <a16:creationId xmlns="" xmlns:a16="http://schemas.microsoft.com/office/drawing/2014/main" id="{63BFBCB1-3696-4CB1-B775-8BA98089F5AD}"/>
              </a:ext>
            </a:extLst>
          </p:cNvPr>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a:extLst>
              <a:ext uri="{FF2B5EF4-FFF2-40B4-BE49-F238E27FC236}">
                <a16:creationId xmlns="" xmlns:a16="http://schemas.microsoft.com/office/drawing/2014/main" id="{52248271-1179-45AD-8EB8-B56C23AE5A75}"/>
              </a:ext>
            </a:extLst>
          </p:cNvPr>
          <p:cNvSpPr>
            <a:spLocks noGrp="1"/>
          </p:cNvSpPr>
          <p:nvPr>
            <p:ph type="sldNum" sz="quarter" idx="12"/>
          </p:nvPr>
        </p:nvSpPr>
        <p:spPr/>
        <p:txBody>
          <a:bodyPr/>
          <a:lstStyle/>
          <a:p>
            <a:fld id="{555EE712-A9FE-499E-96F6-9D23AF3BBA8A}"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034088382"/>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21E05AA8-6CBD-4953-8705-0803D53AAB49}"/>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 xmlns:a16="http://schemas.microsoft.com/office/drawing/2014/main" id="{0F25C7B3-217F-44A2-8947-840CB2DC04BB}"/>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 xmlns:a16="http://schemas.microsoft.com/office/drawing/2014/main" id="{8D4163C7-B711-4A99-A017-BBF2701FFA6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 xmlns:a16="http://schemas.microsoft.com/office/drawing/2014/main" id="{25A87B26-DF1E-4E96-B0EE-ED5AE83514D9}"/>
              </a:ext>
            </a:extLst>
          </p:cNvPr>
          <p:cNvSpPr>
            <a:spLocks noGrp="1"/>
          </p:cNvSpPr>
          <p:nvPr>
            <p:ph type="dt" sz="half" idx="10"/>
          </p:nvPr>
        </p:nvSpPr>
        <p:spPr/>
        <p:txBody>
          <a:bodyPr/>
          <a:lstStyle/>
          <a:p>
            <a:fld id="{4726D2F0-157A-4699-974E-911E7A554AF9}" type="datetimeFigureOut">
              <a:rPr lang="en-US" smtClean="0">
                <a:solidFill>
                  <a:prstClr val="black">
                    <a:tint val="75000"/>
                  </a:prstClr>
                </a:solidFill>
              </a:rPr>
              <a:pPr/>
              <a:t>11/13/2019</a:t>
            </a:fld>
            <a:endParaRPr lang="en-US">
              <a:solidFill>
                <a:prstClr val="black">
                  <a:tint val="75000"/>
                </a:prstClr>
              </a:solidFill>
            </a:endParaRPr>
          </a:p>
        </p:txBody>
      </p:sp>
      <p:sp>
        <p:nvSpPr>
          <p:cNvPr id="6" name="Footer Placeholder 5">
            <a:extLst>
              <a:ext uri="{FF2B5EF4-FFF2-40B4-BE49-F238E27FC236}">
                <a16:creationId xmlns="" xmlns:a16="http://schemas.microsoft.com/office/drawing/2014/main" id="{BD25B9D2-CF21-49CC-8623-9807F2B360AD}"/>
              </a:ext>
            </a:extLst>
          </p:cNvPr>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a:extLst>
              <a:ext uri="{FF2B5EF4-FFF2-40B4-BE49-F238E27FC236}">
                <a16:creationId xmlns="" xmlns:a16="http://schemas.microsoft.com/office/drawing/2014/main" id="{57F181A4-177B-47FF-9DCD-F058012CF2B0}"/>
              </a:ext>
            </a:extLst>
          </p:cNvPr>
          <p:cNvSpPr>
            <a:spLocks noGrp="1"/>
          </p:cNvSpPr>
          <p:nvPr>
            <p:ph type="sldNum" sz="quarter" idx="12"/>
          </p:nvPr>
        </p:nvSpPr>
        <p:spPr/>
        <p:txBody>
          <a:bodyPr/>
          <a:lstStyle/>
          <a:p>
            <a:fld id="{555EE712-A9FE-499E-96F6-9D23AF3BBA8A}"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70931813"/>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0FDE1BDA-69C0-4227-98F3-934D9AE2E7C8}"/>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 xmlns:a16="http://schemas.microsoft.com/office/drawing/2014/main" id="{120E3D05-5E34-4A80-9E33-23145DD6A43E}"/>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 xmlns:a16="http://schemas.microsoft.com/office/drawing/2014/main" id="{5E33234E-468B-4C2B-8026-BEA92465C9AC}"/>
              </a:ext>
            </a:extLst>
          </p:cNvPr>
          <p:cNvSpPr>
            <a:spLocks noGrp="1"/>
          </p:cNvSpPr>
          <p:nvPr>
            <p:ph type="dt" sz="half" idx="10"/>
          </p:nvPr>
        </p:nvSpPr>
        <p:spPr/>
        <p:txBody>
          <a:bodyPr/>
          <a:lstStyle/>
          <a:p>
            <a:fld id="{4726D2F0-157A-4699-974E-911E7A554AF9}" type="datetimeFigureOut">
              <a:rPr lang="en-US" smtClean="0">
                <a:solidFill>
                  <a:prstClr val="black">
                    <a:tint val="75000"/>
                  </a:prstClr>
                </a:solidFill>
              </a:rPr>
              <a:pPr/>
              <a:t>11/13/2019</a:t>
            </a:fld>
            <a:endParaRPr lang="en-US">
              <a:solidFill>
                <a:prstClr val="black">
                  <a:tint val="75000"/>
                </a:prstClr>
              </a:solidFill>
            </a:endParaRPr>
          </a:p>
        </p:txBody>
      </p:sp>
      <p:sp>
        <p:nvSpPr>
          <p:cNvPr id="5" name="Footer Placeholder 4">
            <a:extLst>
              <a:ext uri="{FF2B5EF4-FFF2-40B4-BE49-F238E27FC236}">
                <a16:creationId xmlns="" xmlns:a16="http://schemas.microsoft.com/office/drawing/2014/main" id="{7DBAE927-B3BB-409A-BADE-949A2EFCAAAD}"/>
              </a:ext>
            </a:extLst>
          </p:cNvPr>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a:extLst>
              <a:ext uri="{FF2B5EF4-FFF2-40B4-BE49-F238E27FC236}">
                <a16:creationId xmlns="" xmlns:a16="http://schemas.microsoft.com/office/drawing/2014/main" id="{E6272F0F-A864-450A-8D0B-46667DE84C04}"/>
              </a:ext>
            </a:extLst>
          </p:cNvPr>
          <p:cNvSpPr>
            <a:spLocks noGrp="1"/>
          </p:cNvSpPr>
          <p:nvPr>
            <p:ph type="sldNum" sz="quarter" idx="12"/>
          </p:nvPr>
        </p:nvSpPr>
        <p:spPr/>
        <p:txBody>
          <a:bodyPr/>
          <a:lstStyle/>
          <a:p>
            <a:fld id="{555EE712-A9FE-499E-96F6-9D23AF3BBA8A}"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516723075"/>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 xmlns:a16="http://schemas.microsoft.com/office/drawing/2014/main" id="{A6B18D5C-E7CF-432F-B84B-E0C142F4D7CF}"/>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 xmlns:a16="http://schemas.microsoft.com/office/drawing/2014/main" id="{D84C2105-D8E6-464D-ACD0-B31AC1542B03}"/>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 xmlns:a16="http://schemas.microsoft.com/office/drawing/2014/main" id="{2A7AFA45-462C-4168-ABED-6ABDF587A80F}"/>
              </a:ext>
            </a:extLst>
          </p:cNvPr>
          <p:cNvSpPr>
            <a:spLocks noGrp="1"/>
          </p:cNvSpPr>
          <p:nvPr>
            <p:ph type="dt" sz="half" idx="10"/>
          </p:nvPr>
        </p:nvSpPr>
        <p:spPr/>
        <p:txBody>
          <a:bodyPr/>
          <a:lstStyle/>
          <a:p>
            <a:fld id="{4726D2F0-157A-4699-974E-911E7A554AF9}" type="datetimeFigureOut">
              <a:rPr lang="en-US" smtClean="0">
                <a:solidFill>
                  <a:prstClr val="black">
                    <a:tint val="75000"/>
                  </a:prstClr>
                </a:solidFill>
              </a:rPr>
              <a:pPr/>
              <a:t>11/13/2019</a:t>
            </a:fld>
            <a:endParaRPr lang="en-US">
              <a:solidFill>
                <a:prstClr val="black">
                  <a:tint val="75000"/>
                </a:prstClr>
              </a:solidFill>
            </a:endParaRPr>
          </a:p>
        </p:txBody>
      </p:sp>
      <p:sp>
        <p:nvSpPr>
          <p:cNvPr id="5" name="Footer Placeholder 4">
            <a:extLst>
              <a:ext uri="{FF2B5EF4-FFF2-40B4-BE49-F238E27FC236}">
                <a16:creationId xmlns="" xmlns:a16="http://schemas.microsoft.com/office/drawing/2014/main" id="{81A5DB5E-CA19-427F-B953-B5BC00F67B9B}"/>
              </a:ext>
            </a:extLst>
          </p:cNvPr>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a:extLst>
              <a:ext uri="{FF2B5EF4-FFF2-40B4-BE49-F238E27FC236}">
                <a16:creationId xmlns="" xmlns:a16="http://schemas.microsoft.com/office/drawing/2014/main" id="{7AD84221-204C-46E6-AF68-DCE091BE8210}"/>
              </a:ext>
            </a:extLst>
          </p:cNvPr>
          <p:cNvSpPr>
            <a:spLocks noGrp="1"/>
          </p:cNvSpPr>
          <p:nvPr>
            <p:ph type="sldNum" sz="quarter" idx="12"/>
          </p:nvPr>
        </p:nvSpPr>
        <p:spPr/>
        <p:txBody>
          <a:bodyPr/>
          <a:lstStyle/>
          <a:p>
            <a:fld id="{555EE712-A9FE-499E-96F6-9D23AF3BBA8A}"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75863135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2ED43D48-BA6D-044B-863E-6AA2EE913DA4}" type="datetimeFigureOut">
              <a:rPr lang="en-US" smtClean="0"/>
              <a:t>11/13/2019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FE50220C-33F2-1C43-9667-1F7049FE1F3D}" type="slidenum">
              <a:rPr lang="en-US" smtClean="0"/>
              <a:t>‹#›</a:t>
            </a:fld>
            <a:endParaRPr lang="en-US" dirty="0"/>
          </a:p>
        </p:txBody>
      </p:sp>
    </p:spTree>
    <p:extLst>
      <p:ext uri="{BB962C8B-B14F-4D97-AF65-F5344CB8AC3E}">
        <p14:creationId xmlns:p14="http://schemas.microsoft.com/office/powerpoint/2010/main" val="376767716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2ED43D48-BA6D-044B-863E-6AA2EE913DA4}" type="datetimeFigureOut">
              <a:rPr lang="en-US" smtClean="0"/>
              <a:t>11/13/2019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FE50220C-33F2-1C43-9667-1F7049FE1F3D}" type="slidenum">
              <a:rPr lang="en-US" smtClean="0"/>
              <a:t>‹#›</a:t>
            </a:fld>
            <a:endParaRPr lang="en-US" dirty="0"/>
          </a:p>
        </p:txBody>
      </p:sp>
    </p:spTree>
    <p:extLst>
      <p:ext uri="{BB962C8B-B14F-4D97-AF65-F5344CB8AC3E}">
        <p14:creationId xmlns:p14="http://schemas.microsoft.com/office/powerpoint/2010/main" val="43569476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2ED43D48-BA6D-044B-863E-6AA2EE913DA4}" type="datetimeFigureOut">
              <a:rPr lang="en-US" smtClean="0"/>
              <a:t>11/13/2019</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FE50220C-33F2-1C43-9667-1F7049FE1F3D}" type="slidenum">
              <a:rPr lang="en-US" smtClean="0"/>
              <a:t>‹#›</a:t>
            </a:fld>
            <a:endParaRPr lang="en-US" dirty="0"/>
          </a:p>
        </p:txBody>
      </p:sp>
    </p:spTree>
    <p:extLst>
      <p:ext uri="{BB962C8B-B14F-4D97-AF65-F5344CB8AC3E}">
        <p14:creationId xmlns:p14="http://schemas.microsoft.com/office/powerpoint/2010/main" val="157641711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2ED43D48-BA6D-044B-863E-6AA2EE913DA4}" type="datetimeFigureOut">
              <a:rPr lang="en-US" smtClean="0"/>
              <a:t>11/13/2019</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FE50220C-33F2-1C43-9667-1F7049FE1F3D}" type="slidenum">
              <a:rPr lang="en-US" smtClean="0"/>
              <a:t>‹#›</a:t>
            </a:fld>
            <a:endParaRPr lang="en-US" dirty="0"/>
          </a:p>
        </p:txBody>
      </p:sp>
    </p:spTree>
    <p:extLst>
      <p:ext uri="{BB962C8B-B14F-4D97-AF65-F5344CB8AC3E}">
        <p14:creationId xmlns:p14="http://schemas.microsoft.com/office/powerpoint/2010/main" val="429160829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ED43D48-BA6D-044B-863E-6AA2EE913DA4}" type="datetimeFigureOut">
              <a:rPr lang="en-US" smtClean="0"/>
              <a:t>11/13/2019</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FE50220C-33F2-1C43-9667-1F7049FE1F3D}" type="slidenum">
              <a:rPr lang="en-US" smtClean="0"/>
              <a:t>‹#›</a:t>
            </a:fld>
            <a:endParaRPr lang="en-US" dirty="0"/>
          </a:p>
        </p:txBody>
      </p:sp>
    </p:spTree>
    <p:extLst>
      <p:ext uri="{BB962C8B-B14F-4D97-AF65-F5344CB8AC3E}">
        <p14:creationId xmlns:p14="http://schemas.microsoft.com/office/powerpoint/2010/main" val="224924593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2ED43D48-BA6D-044B-863E-6AA2EE913DA4}" type="datetimeFigureOut">
              <a:rPr lang="en-US" smtClean="0"/>
              <a:t>11/13/2019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FE50220C-33F2-1C43-9667-1F7049FE1F3D}" type="slidenum">
              <a:rPr lang="en-US" smtClean="0"/>
              <a:t>‹#›</a:t>
            </a:fld>
            <a:endParaRPr lang="en-US" dirty="0"/>
          </a:p>
        </p:txBody>
      </p:sp>
    </p:spTree>
    <p:extLst>
      <p:ext uri="{BB962C8B-B14F-4D97-AF65-F5344CB8AC3E}">
        <p14:creationId xmlns:p14="http://schemas.microsoft.com/office/powerpoint/2010/main" val="134096327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2ED43D48-BA6D-044B-863E-6AA2EE913DA4}" type="datetimeFigureOut">
              <a:rPr lang="en-US" smtClean="0"/>
              <a:t>11/13/2019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FE50220C-33F2-1C43-9667-1F7049FE1F3D}" type="slidenum">
              <a:rPr lang="en-US" smtClean="0"/>
              <a:t>‹#›</a:t>
            </a:fld>
            <a:endParaRPr lang="en-US" dirty="0"/>
          </a:p>
        </p:txBody>
      </p:sp>
    </p:spTree>
    <p:extLst>
      <p:ext uri="{BB962C8B-B14F-4D97-AF65-F5344CB8AC3E}">
        <p14:creationId xmlns:p14="http://schemas.microsoft.com/office/powerpoint/2010/main" val="239507192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4.xml"/><Relationship Id="rId3" Type="http://schemas.openxmlformats.org/officeDocument/2006/relationships/slideLayout" Target="../slideLayouts/slideLayout19.xml"/><Relationship Id="rId7" Type="http://schemas.openxmlformats.org/officeDocument/2006/relationships/slideLayout" Target="../slideLayouts/slideLayout23.xml"/><Relationship Id="rId12" Type="http://schemas.openxmlformats.org/officeDocument/2006/relationships/theme" Target="../theme/theme2.xml"/><Relationship Id="rId2" Type="http://schemas.openxmlformats.org/officeDocument/2006/relationships/slideLayout" Target="../slideLayouts/slideLayout18.xml"/><Relationship Id="rId1" Type="http://schemas.openxmlformats.org/officeDocument/2006/relationships/slideLayout" Target="../slideLayouts/slideLayout17.xml"/><Relationship Id="rId6" Type="http://schemas.openxmlformats.org/officeDocument/2006/relationships/slideLayout" Target="../slideLayouts/slideLayout22.xml"/><Relationship Id="rId11" Type="http://schemas.openxmlformats.org/officeDocument/2006/relationships/slideLayout" Target="../slideLayouts/slideLayout27.xml"/><Relationship Id="rId5" Type="http://schemas.openxmlformats.org/officeDocument/2006/relationships/slideLayout" Target="../slideLayouts/slideLayout21.xml"/><Relationship Id="rId10" Type="http://schemas.openxmlformats.org/officeDocument/2006/relationships/slideLayout" Target="../slideLayouts/slideLayout26.xml"/><Relationship Id="rId4" Type="http://schemas.openxmlformats.org/officeDocument/2006/relationships/slideLayout" Target="../slideLayouts/slideLayout20.xml"/><Relationship Id="rId9" Type="http://schemas.openxmlformats.org/officeDocument/2006/relationships/slideLayout" Target="../slideLayouts/slideLayout2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ED43D48-BA6D-044B-863E-6AA2EE913DA4}" type="datetimeFigureOut">
              <a:rPr lang="en-US" smtClean="0"/>
              <a:t>11/13/2019</a:t>
            </a:fld>
            <a:endParaRPr lang="en-US"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E50220C-33F2-1C43-9667-1F7049FE1F3D}" type="slidenum">
              <a:rPr lang="en-US" smtClean="0"/>
              <a:t>‹#›</a:t>
            </a:fld>
            <a:endParaRPr lang="en-US" dirty="0"/>
          </a:p>
        </p:txBody>
      </p:sp>
    </p:spTree>
    <p:extLst>
      <p:ext uri="{BB962C8B-B14F-4D97-AF65-F5344CB8AC3E}">
        <p14:creationId xmlns:p14="http://schemas.microsoft.com/office/powerpoint/2010/main" val="3291741107"/>
      </p:ext>
    </p:extLst>
  </p:cSld>
  <p:clrMap bg1="lt1" tx1="dk1" bg2="lt2" tx2="dk2" accent1="accent1" accent2="accent2" accent3="accent3" accent4="accent4" accent5="accent5" accent6="accent6" hlink="hlink" folHlink="folHlink"/>
  <p:sldLayoutIdLst>
    <p:sldLayoutId id="2147483726" r:id="rId1"/>
    <p:sldLayoutId id="2147483727" r:id="rId2"/>
    <p:sldLayoutId id="2147483728" r:id="rId3"/>
    <p:sldLayoutId id="2147483729" r:id="rId4"/>
    <p:sldLayoutId id="2147483730" r:id="rId5"/>
    <p:sldLayoutId id="2147483731" r:id="rId6"/>
    <p:sldLayoutId id="2147483732" r:id="rId7"/>
    <p:sldLayoutId id="2147483733" r:id="rId8"/>
    <p:sldLayoutId id="2147483734" r:id="rId9"/>
    <p:sldLayoutId id="2147483735" r:id="rId10"/>
    <p:sldLayoutId id="2147483736" r:id="rId11"/>
    <p:sldLayoutId id="2147483737" r:id="rId12"/>
    <p:sldLayoutId id="2147483738" r:id="rId13"/>
    <p:sldLayoutId id="2147483739" r:id="rId14"/>
    <p:sldLayoutId id="2147483740" r:id="rId15"/>
    <p:sldLayoutId id="2147483741" r:id="rId16"/>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 xmlns:a16="http://schemas.microsoft.com/office/drawing/2014/main" id="{4F656F11-BD07-42BF-A9F5-61108ADACF2E}"/>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 xmlns:a16="http://schemas.microsoft.com/office/drawing/2014/main" id="{52E4C859-9455-4E73-B4B4-2B046029E8F1}"/>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 xmlns:a16="http://schemas.microsoft.com/office/drawing/2014/main" id="{1729BA67-EBFC-4D23-AA63-F4CC3A5D73D8}"/>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726D2F0-157A-4699-974E-911E7A554AF9}" type="datetimeFigureOut">
              <a:rPr lang="en-US" smtClean="0">
                <a:solidFill>
                  <a:prstClr val="black">
                    <a:tint val="75000"/>
                  </a:prstClr>
                </a:solidFill>
              </a:rPr>
              <a:pPr/>
              <a:t>11/13/2019</a:t>
            </a:fld>
            <a:endParaRPr lang="en-US">
              <a:solidFill>
                <a:prstClr val="black">
                  <a:tint val="75000"/>
                </a:prstClr>
              </a:solidFill>
            </a:endParaRPr>
          </a:p>
        </p:txBody>
      </p:sp>
      <p:sp>
        <p:nvSpPr>
          <p:cNvPr id="5" name="Footer Placeholder 4">
            <a:extLst>
              <a:ext uri="{FF2B5EF4-FFF2-40B4-BE49-F238E27FC236}">
                <a16:creationId xmlns="" xmlns:a16="http://schemas.microsoft.com/office/drawing/2014/main" id="{4B33CA27-B7F4-48DD-BBCD-C7A88370A6E1}"/>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solidFill>
                <a:prstClr val="black">
                  <a:tint val="75000"/>
                </a:prstClr>
              </a:solidFill>
            </a:endParaRPr>
          </a:p>
        </p:txBody>
      </p:sp>
      <p:sp>
        <p:nvSpPr>
          <p:cNvPr id="6" name="Slide Number Placeholder 5">
            <a:extLst>
              <a:ext uri="{FF2B5EF4-FFF2-40B4-BE49-F238E27FC236}">
                <a16:creationId xmlns="" xmlns:a16="http://schemas.microsoft.com/office/drawing/2014/main" id="{4BAC6531-DD8A-432B-ACCC-4B461C915C48}"/>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55EE712-A9FE-499E-96F6-9D23AF3BBA8A}"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359930233"/>
      </p:ext>
    </p:extLst>
  </p:cSld>
  <p:clrMap bg1="lt1" tx1="dk1" bg2="lt2" tx2="dk2" accent1="accent1" accent2="accent2" accent3="accent3" accent4="accent4" accent5="accent5" accent6="accent6" hlink="hlink" folHlink="folHlink"/>
  <p:sldLayoutIdLst>
    <p:sldLayoutId id="2147483779" r:id="rId1"/>
    <p:sldLayoutId id="2147483780" r:id="rId2"/>
    <p:sldLayoutId id="2147483781" r:id="rId3"/>
    <p:sldLayoutId id="2147483782" r:id="rId4"/>
    <p:sldLayoutId id="2147483783" r:id="rId5"/>
    <p:sldLayoutId id="2147483784" r:id="rId6"/>
    <p:sldLayoutId id="2147483785" r:id="rId7"/>
    <p:sldLayoutId id="2147483786" r:id="rId8"/>
    <p:sldLayoutId id="2147483787" r:id="rId9"/>
    <p:sldLayoutId id="2147483788" r:id="rId10"/>
    <p:sldLayoutId id="214748378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xmlns="" id="{AE1A8982-A8FE-434C-841B-957CA43B7779}"/>
              </a:ext>
            </a:extLst>
          </p:cNvPr>
          <p:cNvSpPr/>
          <p:nvPr/>
        </p:nvSpPr>
        <p:spPr>
          <a:xfrm>
            <a:off x="0" y="0"/>
            <a:ext cx="12192000" cy="6932815"/>
          </a:xfrm>
          <a:prstGeom prst="rect">
            <a:avLst/>
          </a:prstGeom>
          <a:solidFill>
            <a:srgbClr val="BA0C2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361" b="0" i="0" u="none" strike="noStrike" kern="0" cap="none" spc="0" normalizeH="0" baseline="0" noProof="0" dirty="0">
              <a:ln>
                <a:noFill/>
              </a:ln>
              <a:solidFill>
                <a:sysClr val="windowText" lastClr="000000"/>
              </a:solidFill>
              <a:effectLst/>
              <a:uLnTx/>
              <a:uFillTx/>
              <a:latin typeface="Calibri" panose="020F0502020204030204"/>
              <a:ea typeface="+mn-ea"/>
              <a:cs typeface="+mn-cs"/>
            </a:endParaRPr>
          </a:p>
        </p:txBody>
      </p:sp>
      <p:cxnSp>
        <p:nvCxnSpPr>
          <p:cNvPr id="6" name="Straight Connector 5">
            <a:extLst>
              <a:ext uri="{FF2B5EF4-FFF2-40B4-BE49-F238E27FC236}">
                <a16:creationId xmlns:a16="http://schemas.microsoft.com/office/drawing/2014/main" xmlns="" id="{6A2C2400-55C3-4622-BE03-9CA2A2E9F769}"/>
              </a:ext>
            </a:extLst>
          </p:cNvPr>
          <p:cNvCxnSpPr/>
          <p:nvPr/>
        </p:nvCxnSpPr>
        <p:spPr>
          <a:xfrm>
            <a:off x="6096000" y="6111864"/>
            <a:ext cx="0" cy="60325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9" name="Title 11">
            <a:extLst>
              <a:ext uri="{FF2B5EF4-FFF2-40B4-BE49-F238E27FC236}">
                <a16:creationId xmlns:a16="http://schemas.microsoft.com/office/drawing/2014/main" xmlns="" id="{65F477E9-DF8E-4C9C-9F9D-9EA894096F0D}"/>
              </a:ext>
            </a:extLst>
          </p:cNvPr>
          <p:cNvSpPr>
            <a:spLocks noGrp="1"/>
          </p:cNvSpPr>
          <p:nvPr/>
        </p:nvSpPr>
        <p:spPr>
          <a:xfrm>
            <a:off x="2362201" y="1479551"/>
            <a:ext cx="8317522" cy="2462213"/>
          </a:xfrm>
          <a:prstGeom prst="rect">
            <a:avLst/>
          </a:prstGeom>
          <a:effectLst/>
        </p:spPr>
        <p:txBody>
          <a:bodyPr anchor="b">
            <a:normAutofit/>
          </a:bodyPr>
          <a:lstStyle>
            <a:lvl1pPr defTabSz="457200">
              <a:defRPr sz="2800">
                <a:solidFill>
                  <a:schemeClr val="tx1"/>
                </a:solidFill>
                <a:latin typeface="Arial" panose="020B0604020202020204" pitchFamily="34" charset="0"/>
              </a:defRPr>
            </a:lvl1pPr>
            <a:lvl2pPr marL="742950" indent="-285750" defTabSz="457200">
              <a:defRPr sz="2800">
                <a:solidFill>
                  <a:schemeClr val="tx1"/>
                </a:solidFill>
                <a:latin typeface="Arial" panose="020B0604020202020204" pitchFamily="34" charset="0"/>
              </a:defRPr>
            </a:lvl2pPr>
            <a:lvl3pPr marL="1143000" indent="-228600" defTabSz="457200">
              <a:defRPr sz="2800">
                <a:solidFill>
                  <a:schemeClr val="tx1"/>
                </a:solidFill>
                <a:latin typeface="Arial" panose="020B0604020202020204" pitchFamily="34" charset="0"/>
              </a:defRPr>
            </a:lvl3pPr>
            <a:lvl4pPr marL="1600200" indent="-228600" defTabSz="457200">
              <a:defRPr sz="2800">
                <a:solidFill>
                  <a:schemeClr val="tx1"/>
                </a:solidFill>
                <a:latin typeface="Arial" panose="020B0604020202020204" pitchFamily="34" charset="0"/>
              </a:defRPr>
            </a:lvl4pPr>
            <a:lvl5pPr marL="2057400" indent="-228600" defTabSz="457200">
              <a:defRPr sz="2800">
                <a:solidFill>
                  <a:schemeClr val="tx1"/>
                </a:solidFill>
                <a:latin typeface="Arial" panose="020B0604020202020204" pitchFamily="34" charset="0"/>
              </a:defRPr>
            </a:lvl5pPr>
            <a:lvl6pPr marL="2514600" indent="-228600" defTabSz="457200" eaLnBrk="0" fontAlgn="base" hangingPunct="0">
              <a:spcBef>
                <a:spcPct val="0"/>
              </a:spcBef>
              <a:spcAft>
                <a:spcPct val="0"/>
              </a:spcAft>
              <a:defRPr sz="2800">
                <a:solidFill>
                  <a:schemeClr val="tx1"/>
                </a:solidFill>
                <a:latin typeface="Arial" panose="020B0604020202020204" pitchFamily="34" charset="0"/>
              </a:defRPr>
            </a:lvl6pPr>
            <a:lvl7pPr marL="2971800" indent="-228600" defTabSz="457200" eaLnBrk="0" fontAlgn="base" hangingPunct="0">
              <a:spcBef>
                <a:spcPct val="0"/>
              </a:spcBef>
              <a:spcAft>
                <a:spcPct val="0"/>
              </a:spcAft>
              <a:defRPr sz="2800">
                <a:solidFill>
                  <a:schemeClr val="tx1"/>
                </a:solidFill>
                <a:latin typeface="Arial" panose="020B0604020202020204" pitchFamily="34" charset="0"/>
              </a:defRPr>
            </a:lvl7pPr>
            <a:lvl8pPr marL="3429000" indent="-228600" defTabSz="457200" eaLnBrk="0" fontAlgn="base" hangingPunct="0">
              <a:spcBef>
                <a:spcPct val="0"/>
              </a:spcBef>
              <a:spcAft>
                <a:spcPct val="0"/>
              </a:spcAft>
              <a:defRPr sz="2800">
                <a:solidFill>
                  <a:schemeClr val="tx1"/>
                </a:solidFill>
                <a:latin typeface="Arial" panose="020B0604020202020204" pitchFamily="34" charset="0"/>
              </a:defRPr>
            </a:lvl8pPr>
            <a:lvl9pPr marL="3886200" indent="-228600" defTabSz="457200" eaLnBrk="0" fontAlgn="base" hangingPunct="0">
              <a:spcBef>
                <a:spcPct val="0"/>
              </a:spcBef>
              <a:spcAft>
                <a:spcPct val="0"/>
              </a:spcAft>
              <a:defRPr sz="2800">
                <a:solidFill>
                  <a:schemeClr val="tx1"/>
                </a:solidFill>
                <a:latin typeface="Arial" panose="020B0604020202020204" pitchFamily="34" charset="0"/>
              </a:defRPr>
            </a:lvl9pPr>
          </a:lstStyle>
          <a:p>
            <a:pPr marL="0" marR="0" lvl="0" indent="0" algn="l" defTabSz="457200" rtl="0" eaLnBrk="1" fontAlgn="auto" latinLnBrk="0" hangingPunct="1">
              <a:lnSpc>
                <a:spcPct val="80000"/>
              </a:lnSpc>
              <a:spcBef>
                <a:spcPts val="0"/>
              </a:spcBef>
              <a:spcAft>
                <a:spcPts val="0"/>
              </a:spcAft>
              <a:buClrTx/>
              <a:buSzTx/>
              <a:buFontTx/>
              <a:buNone/>
              <a:tabLst/>
              <a:defRPr/>
            </a:pPr>
            <a:r>
              <a:rPr kumimoji="0" lang="en-US" altLang="en-US" sz="3200" b="0" i="0" u="none" strike="noStrike" kern="1200" cap="none" spc="0" normalizeH="0" baseline="0" noProof="0" dirty="0">
                <a:ln>
                  <a:noFill/>
                </a:ln>
                <a:solidFill>
                  <a:srgbClr val="FFFFFF"/>
                </a:solidFill>
                <a:effectLst/>
                <a:uLnTx/>
                <a:uFillTx/>
                <a:latin typeface="Gill Sans MT" panose="020B0502020104020203" pitchFamily="34" charset="0"/>
                <a:ea typeface="Gill Sans MT" panose="020B0502020104020203" pitchFamily="34" charset="0"/>
                <a:cs typeface="Gill Sans MT" panose="020B0502020104020203" pitchFamily="34" charset="0"/>
              </a:rPr>
              <a:t>NATIONAL SUPPLY CHAIN ASSESSMENT (NSCA2.0) STAKEHOLDER TRAINING</a:t>
            </a:r>
          </a:p>
          <a:p>
            <a:pPr marL="0" marR="0" lvl="0" indent="0" algn="l" defTabSz="457200" rtl="0" eaLnBrk="1" fontAlgn="auto" latinLnBrk="0" hangingPunct="1">
              <a:lnSpc>
                <a:spcPct val="80000"/>
              </a:lnSpc>
              <a:spcBef>
                <a:spcPts val="0"/>
              </a:spcBef>
              <a:spcAft>
                <a:spcPts val="0"/>
              </a:spcAft>
              <a:buClrTx/>
              <a:buSzTx/>
              <a:buFontTx/>
              <a:buNone/>
              <a:tabLst/>
              <a:defRPr/>
            </a:pPr>
            <a:endParaRPr kumimoji="0" lang="en-US" altLang="en-US" sz="3200" b="0" i="0" u="none" strike="noStrike" kern="1200" cap="none" spc="0" normalizeH="0" baseline="0" noProof="0" dirty="0" smtClean="0">
              <a:ln>
                <a:noFill/>
              </a:ln>
              <a:solidFill>
                <a:srgbClr val="FFFF00"/>
              </a:solidFill>
              <a:effectLst/>
              <a:uLnTx/>
              <a:uFillTx/>
              <a:latin typeface="Gill Sans MT" panose="020B0502020104020203" pitchFamily="34" charset="0"/>
              <a:ea typeface="Gill Sans MT" panose="020B0502020104020203" pitchFamily="34" charset="0"/>
              <a:cs typeface="Gill Sans MT" panose="020B0502020104020203" pitchFamily="34" charset="0"/>
            </a:endParaRPr>
          </a:p>
          <a:p>
            <a:pPr marL="0" marR="0" lvl="0" indent="0" algn="l" defTabSz="457200" rtl="0" eaLnBrk="1" fontAlgn="auto" latinLnBrk="0" hangingPunct="1">
              <a:lnSpc>
                <a:spcPct val="80000"/>
              </a:lnSpc>
              <a:spcBef>
                <a:spcPts val="0"/>
              </a:spcBef>
              <a:spcAft>
                <a:spcPts val="0"/>
              </a:spcAft>
              <a:buClrTx/>
              <a:buSzTx/>
              <a:buFontTx/>
              <a:buNone/>
              <a:tabLst/>
              <a:defRPr/>
            </a:pPr>
            <a:r>
              <a:rPr kumimoji="0" lang="en-US" altLang="en-US" sz="3200" b="0" i="0" u="none" strike="noStrike" kern="1200" cap="none" spc="0" normalizeH="0" baseline="0" noProof="0" dirty="0" smtClean="0">
                <a:ln>
                  <a:noFill/>
                </a:ln>
                <a:solidFill>
                  <a:srgbClr val="FFFF00"/>
                </a:solidFill>
                <a:effectLst/>
                <a:uLnTx/>
                <a:uFillTx/>
                <a:latin typeface="Gill Sans MT" panose="020B0502020104020203" pitchFamily="34" charset="0"/>
                <a:ea typeface="Gill Sans MT" panose="020B0502020104020203" pitchFamily="34" charset="0"/>
                <a:cs typeface="Gill Sans MT" panose="020B0502020104020203" pitchFamily="34" charset="0"/>
              </a:rPr>
              <a:t>Day </a:t>
            </a:r>
            <a:r>
              <a:rPr kumimoji="0" lang="en-US" altLang="en-US" sz="3200" b="0" i="0" u="none" strike="noStrike" kern="1200" cap="none" spc="0" normalizeH="0" baseline="0" noProof="0" dirty="0">
                <a:ln>
                  <a:noFill/>
                </a:ln>
                <a:solidFill>
                  <a:srgbClr val="FFFF00"/>
                </a:solidFill>
                <a:effectLst/>
                <a:uLnTx/>
                <a:uFillTx/>
                <a:latin typeface="Gill Sans MT" panose="020B0502020104020203" pitchFamily="34" charset="0"/>
                <a:ea typeface="Gill Sans MT" panose="020B0502020104020203" pitchFamily="34" charset="0"/>
                <a:cs typeface="Gill Sans MT" panose="020B0502020104020203" pitchFamily="34" charset="0"/>
              </a:rPr>
              <a:t>3:  Overview of </a:t>
            </a:r>
            <a:r>
              <a:rPr kumimoji="0" lang="en-US" altLang="en-US" sz="3200" b="0" i="0" u="none" strike="noStrike" kern="1200" cap="none" spc="0" normalizeH="0" baseline="0" noProof="0" dirty="0" smtClean="0">
                <a:ln>
                  <a:noFill/>
                </a:ln>
                <a:solidFill>
                  <a:srgbClr val="FFFF00"/>
                </a:solidFill>
                <a:effectLst/>
                <a:uLnTx/>
                <a:uFillTx/>
                <a:latin typeface="Gill Sans MT" panose="020B0502020104020203" pitchFamily="34" charset="0"/>
                <a:ea typeface="Gill Sans MT" panose="020B0502020104020203" pitchFamily="34" charset="0"/>
                <a:cs typeface="Gill Sans MT" panose="020B0502020104020203" pitchFamily="34" charset="0"/>
              </a:rPr>
              <a:t>Day and Process</a:t>
            </a:r>
            <a:endParaRPr kumimoji="0" lang="en-US" altLang="en-US" sz="3200" b="0" i="0" u="none" strike="noStrike" kern="1200" cap="none" spc="0" normalizeH="0" baseline="0" noProof="0" dirty="0">
              <a:ln>
                <a:noFill/>
              </a:ln>
              <a:solidFill>
                <a:srgbClr val="FFFF00"/>
              </a:solidFill>
              <a:effectLst/>
              <a:uLnTx/>
              <a:uFillTx/>
              <a:latin typeface="Gill Sans MT" panose="020B0502020104020203" pitchFamily="34" charset="0"/>
              <a:ea typeface="Gill Sans MT" panose="020B0502020104020203" pitchFamily="34" charset="0"/>
              <a:cs typeface="Gill Sans MT" panose="020B0502020104020203" pitchFamily="34" charset="0"/>
            </a:endParaRPr>
          </a:p>
        </p:txBody>
      </p:sp>
      <p:pic>
        <p:nvPicPr>
          <p:cNvPr id="39943" name="Picture 3" descr="C:\Users\Mariana Rodrigues\AppData\Local\Microsoft\Windows\INetCacheContent.Word\Horizontal_RGB_294_White.png">
            <a:extLst>
              <a:ext uri="{FF2B5EF4-FFF2-40B4-BE49-F238E27FC236}">
                <a16:creationId xmlns:a16="http://schemas.microsoft.com/office/drawing/2014/main" xmlns="" id="{B66CD02E-BDDC-4D38-B0AF-B1EDBE28567D}"/>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l="9335" t="13753" r="7623" b="12534"/>
          <a:stretch>
            <a:fillRect/>
          </a:stretch>
        </p:blipFill>
        <p:spPr bwMode="auto">
          <a:xfrm>
            <a:off x="4377875" y="6130914"/>
            <a:ext cx="1666875" cy="565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TextBox 13">
            <a:extLst>
              <a:ext uri="{FF2B5EF4-FFF2-40B4-BE49-F238E27FC236}">
                <a16:creationId xmlns:a16="http://schemas.microsoft.com/office/drawing/2014/main" xmlns="" id="{918F998B-3CDE-42DF-AF26-6A2CE33904E3}"/>
              </a:ext>
            </a:extLst>
          </p:cNvPr>
          <p:cNvSpPr txBox="1"/>
          <p:nvPr/>
        </p:nvSpPr>
        <p:spPr>
          <a:xfrm>
            <a:off x="6147252" y="6100390"/>
            <a:ext cx="5912774" cy="58477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a:ln>
                  <a:noFill/>
                </a:ln>
                <a:solidFill>
                  <a:prstClr val="white"/>
                </a:solidFill>
                <a:effectLst/>
                <a:uLnTx/>
                <a:uFillTx/>
                <a:latin typeface="Calibri Light" panose="020F0302020204030204"/>
                <a:ea typeface="+mn-ea"/>
                <a:cs typeface="+mn-cs"/>
              </a:rPr>
              <a:t>USAID Global Health Supply Chain Program - Technical Assistance - National Supply Chain Assessment Task Order </a:t>
            </a:r>
          </a:p>
        </p:txBody>
      </p:sp>
    </p:spTree>
    <p:extLst>
      <p:ext uri="{BB962C8B-B14F-4D97-AF65-F5344CB8AC3E}">
        <p14:creationId xmlns:p14="http://schemas.microsoft.com/office/powerpoint/2010/main" val="2310884031"/>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Title 1">
            <a:extLst>
              <a:ext uri="{FF2B5EF4-FFF2-40B4-BE49-F238E27FC236}">
                <a16:creationId xmlns="" xmlns:a16="http://schemas.microsoft.com/office/drawing/2014/main" id="{829BC086-28E7-4967-969E-060E47ABE646}"/>
              </a:ext>
            </a:extLst>
          </p:cNvPr>
          <p:cNvSpPr>
            <a:spLocks noGrp="1"/>
          </p:cNvSpPr>
          <p:nvPr>
            <p:ph type="title"/>
          </p:nvPr>
        </p:nvSpPr>
        <p:spPr>
          <a:xfrm>
            <a:off x="1567542" y="482996"/>
            <a:ext cx="9065623" cy="580800"/>
          </a:xfrm>
        </p:spPr>
        <p:txBody>
          <a:bodyPr>
            <a:noAutofit/>
          </a:bodyPr>
          <a:lstStyle/>
          <a:p>
            <a:pPr marL="58738" lvl="1" indent="-1588" algn="ctr" defTabSz="912778">
              <a:lnSpc>
                <a:spcPct val="80000"/>
              </a:lnSpc>
              <a:spcBef>
                <a:spcPct val="20000"/>
              </a:spcBef>
              <a:spcAft>
                <a:spcPct val="0"/>
              </a:spcAft>
            </a:pPr>
            <a:r>
              <a:rPr lang="en-US" altLang="en-US" sz="3600" b="1" dirty="0" smtClean="0">
                <a:solidFill>
                  <a:srgbClr val="C00000"/>
                </a:solidFill>
                <a:latin typeface="Gill Sans MT" panose="020B0502020104020203" pitchFamily="34" charset="0"/>
                <a:cs typeface="Gill Sans MT" panose="020B0502020104020203" pitchFamily="34" charset="0"/>
              </a:rPr>
              <a:t>Review of Day 2 Learning Objectives</a:t>
            </a:r>
            <a:endParaRPr lang="en-US" altLang="en-US" sz="3600" b="1" dirty="0">
              <a:solidFill>
                <a:srgbClr val="C00000"/>
              </a:solidFill>
              <a:latin typeface="Gill Sans MT" panose="020B0502020104020203" pitchFamily="34" charset="0"/>
              <a:cs typeface="Gill Sans MT" panose="020B0502020104020203" pitchFamily="34" charset="0"/>
            </a:endParaRPr>
          </a:p>
        </p:txBody>
      </p:sp>
      <p:sp>
        <p:nvSpPr>
          <p:cNvPr id="3" name="Subtitle 2">
            <a:extLst>
              <a:ext uri="{FF2B5EF4-FFF2-40B4-BE49-F238E27FC236}">
                <a16:creationId xmlns="" xmlns:a16="http://schemas.microsoft.com/office/drawing/2014/main" id="{F62CB67A-423F-4F0A-BA8E-1E5623F3CB6F}"/>
              </a:ext>
            </a:extLst>
          </p:cNvPr>
          <p:cNvSpPr>
            <a:spLocks noGrp="1"/>
          </p:cNvSpPr>
          <p:nvPr>
            <p:ph idx="1"/>
          </p:nvPr>
        </p:nvSpPr>
        <p:spPr>
          <a:xfrm>
            <a:off x="838200" y="1649779"/>
            <a:ext cx="10515600" cy="4351338"/>
          </a:xfrm>
        </p:spPr>
        <p:txBody>
          <a:bodyPr>
            <a:normAutofit/>
          </a:bodyPr>
          <a:lstStyle/>
          <a:p>
            <a:pPr marL="457182" lvl="1" indent="0" algn="l" defTabSz="912778">
              <a:lnSpc>
                <a:spcPct val="80000"/>
              </a:lnSpc>
              <a:spcBef>
                <a:spcPct val="20000"/>
              </a:spcBef>
              <a:spcAft>
                <a:spcPct val="0"/>
              </a:spcAft>
              <a:buNone/>
            </a:pPr>
            <a:r>
              <a:rPr lang="en-US" sz="3200" dirty="0" smtClean="0">
                <a:latin typeface="Gill Sans MT" panose="020B0502020104020203" pitchFamily="34" charset="0"/>
              </a:rPr>
              <a:t>Gain </a:t>
            </a:r>
            <a:r>
              <a:rPr lang="en-US" sz="3200" dirty="0">
                <a:latin typeface="Gill Sans MT" panose="020B0502020104020203" pitchFamily="34" charset="0"/>
              </a:rPr>
              <a:t>a thorough understanding of</a:t>
            </a:r>
            <a:endParaRPr lang="en-US" altLang="en-US" sz="3200" b="1" dirty="0">
              <a:solidFill>
                <a:srgbClr val="C00000"/>
              </a:solidFill>
              <a:latin typeface="Gill Sans MT" panose="020B0502020104020203" pitchFamily="34" charset="0"/>
              <a:cs typeface="Gill Sans MT" panose="020B0502020104020203" pitchFamily="34" charset="0"/>
            </a:endParaRPr>
          </a:p>
          <a:p>
            <a:pPr marL="457182" lvl="1" algn="l" defTabSz="912778">
              <a:lnSpc>
                <a:spcPct val="80000"/>
              </a:lnSpc>
              <a:spcBef>
                <a:spcPct val="20000"/>
              </a:spcBef>
              <a:spcAft>
                <a:spcPct val="0"/>
              </a:spcAft>
            </a:pPr>
            <a:endParaRPr lang="en-US" sz="3200" dirty="0">
              <a:solidFill>
                <a:srgbClr val="C00000"/>
              </a:solidFill>
              <a:latin typeface="Gill Sans MT" panose="020B0502020104020203" pitchFamily="34" charset="0"/>
            </a:endParaRPr>
          </a:p>
          <a:p>
            <a:pPr marL="914382" lvl="1" indent="-457200" algn="l" defTabSz="912778">
              <a:lnSpc>
                <a:spcPct val="80000"/>
              </a:lnSpc>
              <a:spcBef>
                <a:spcPct val="20000"/>
              </a:spcBef>
              <a:spcAft>
                <a:spcPct val="0"/>
              </a:spcAft>
              <a:buFont typeface="Wingdings" panose="05000000000000000000" pitchFamily="2" charset="2"/>
              <a:buChar char="ü"/>
            </a:pPr>
            <a:r>
              <a:rPr lang="en-US" sz="3200" dirty="0">
                <a:latin typeface="Gill Sans MT" panose="020B0502020104020203" pitchFamily="34" charset="0"/>
              </a:rPr>
              <a:t>NSCA CMM tool, content and structure in </a:t>
            </a:r>
            <a:r>
              <a:rPr lang="en-US" sz="3200" dirty="0" smtClean="0">
                <a:latin typeface="Gill Sans MT" panose="020B0502020104020203" pitchFamily="34" charset="0"/>
              </a:rPr>
              <a:t>detail</a:t>
            </a:r>
            <a:endParaRPr lang="en-US" sz="3200" dirty="0">
              <a:latin typeface="Gill Sans MT" panose="020B0502020104020203" pitchFamily="34" charset="0"/>
            </a:endParaRPr>
          </a:p>
          <a:p>
            <a:pPr marL="914382" lvl="1" indent="-457200" algn="l" defTabSz="912778">
              <a:lnSpc>
                <a:spcPct val="80000"/>
              </a:lnSpc>
              <a:spcBef>
                <a:spcPct val="20000"/>
              </a:spcBef>
              <a:spcAft>
                <a:spcPct val="0"/>
              </a:spcAft>
              <a:buFont typeface="Wingdings" panose="05000000000000000000" pitchFamily="2" charset="2"/>
              <a:buChar char="ü"/>
            </a:pPr>
            <a:endParaRPr lang="en-US" sz="3200" dirty="0">
              <a:latin typeface="Gill Sans MT" panose="020B0502020104020203" pitchFamily="34" charset="0"/>
            </a:endParaRPr>
          </a:p>
          <a:p>
            <a:pPr marL="914382" lvl="1" indent="-457200" algn="l" defTabSz="912778">
              <a:lnSpc>
                <a:spcPct val="80000"/>
              </a:lnSpc>
              <a:spcBef>
                <a:spcPct val="20000"/>
              </a:spcBef>
              <a:spcAft>
                <a:spcPct val="0"/>
              </a:spcAft>
              <a:buFont typeface="Wingdings" panose="05000000000000000000" pitchFamily="2" charset="2"/>
              <a:buChar char="ü"/>
            </a:pPr>
            <a:r>
              <a:rPr lang="en-US" sz="3200" dirty="0">
                <a:latin typeface="Gill Sans MT" panose="020B0502020104020203" pitchFamily="34" charset="0"/>
              </a:rPr>
              <a:t>NSCA’s KPIs, their definitions and how they are </a:t>
            </a:r>
            <a:r>
              <a:rPr lang="en-US" sz="3200" dirty="0" smtClean="0">
                <a:latin typeface="Gill Sans MT" panose="020B0502020104020203" pitchFamily="34" charset="0"/>
              </a:rPr>
              <a:t>measured</a:t>
            </a:r>
            <a:endParaRPr lang="en-US" sz="3200" dirty="0">
              <a:latin typeface="Gill Sans MT" panose="020B0502020104020203" pitchFamily="34" charset="0"/>
            </a:endParaRPr>
          </a:p>
          <a:p>
            <a:pPr marL="914382" lvl="1" indent="-457200" algn="l" defTabSz="912778">
              <a:lnSpc>
                <a:spcPct val="80000"/>
              </a:lnSpc>
              <a:spcBef>
                <a:spcPct val="20000"/>
              </a:spcBef>
              <a:spcAft>
                <a:spcPct val="0"/>
              </a:spcAft>
              <a:buFont typeface="Wingdings" panose="05000000000000000000" pitchFamily="2" charset="2"/>
              <a:buChar char="ü"/>
            </a:pPr>
            <a:endParaRPr lang="en-US" sz="3200" dirty="0">
              <a:latin typeface="Gill Sans MT" panose="020B0502020104020203" pitchFamily="34" charset="0"/>
            </a:endParaRPr>
          </a:p>
          <a:p>
            <a:pPr marL="914382" lvl="1" indent="-457200" algn="l" defTabSz="912778">
              <a:lnSpc>
                <a:spcPct val="80000"/>
              </a:lnSpc>
              <a:spcBef>
                <a:spcPct val="20000"/>
              </a:spcBef>
              <a:spcAft>
                <a:spcPct val="0"/>
              </a:spcAft>
              <a:buFont typeface="Wingdings" panose="05000000000000000000" pitchFamily="2" charset="2"/>
              <a:buChar char="ü"/>
            </a:pPr>
            <a:r>
              <a:rPr lang="en-US" sz="3200" dirty="0">
                <a:latin typeface="Gill Sans MT" panose="020B0502020104020203" pitchFamily="34" charset="0"/>
              </a:rPr>
              <a:t>NSCA </a:t>
            </a:r>
            <a:r>
              <a:rPr lang="en-US" sz="3200" dirty="0" smtClean="0">
                <a:latin typeface="Gill Sans MT" panose="020B0502020104020203" pitchFamily="34" charset="0"/>
              </a:rPr>
              <a:t>analytical capabilities</a:t>
            </a:r>
            <a:endParaRPr lang="en-GB" sz="3200" dirty="0">
              <a:latin typeface="Gill Sans MT" panose="020B0502020104020203" pitchFamily="34" charset="0"/>
            </a:endParaRPr>
          </a:p>
          <a:p>
            <a:pPr defTabSz="912778">
              <a:lnSpc>
                <a:spcPct val="80000"/>
              </a:lnSpc>
            </a:pPr>
            <a:endParaRPr lang="en-US" altLang="en-US" sz="2000" dirty="0">
              <a:solidFill>
                <a:srgbClr val="FF0000"/>
              </a:solidFill>
              <a:latin typeface="Gill Sans MT" panose="020B0502020104020203" pitchFamily="34" charset="0"/>
              <a:cs typeface="Gill Sans MT" panose="020B0502020104020203" pitchFamily="34" charset="0"/>
            </a:endParaRPr>
          </a:p>
          <a:p>
            <a:pPr marL="741334" lvl="1" indent="-284152" defTabSz="912778">
              <a:lnSpc>
                <a:spcPct val="80000"/>
              </a:lnSpc>
            </a:pPr>
            <a:endParaRPr lang="en-US" altLang="en-US" sz="1700" dirty="0">
              <a:latin typeface="Gill Sans MT" panose="020B0502020104020203" pitchFamily="34" charset="0"/>
              <a:cs typeface="Gill Sans MT" panose="020B0502020104020203" pitchFamily="34" charset="0"/>
            </a:endParaRPr>
          </a:p>
          <a:p>
            <a:pPr marL="741334" lvl="1" indent="-284152" defTabSz="912778">
              <a:lnSpc>
                <a:spcPct val="80000"/>
              </a:lnSpc>
            </a:pPr>
            <a:endParaRPr lang="en-US" altLang="en-US" sz="1700" dirty="0">
              <a:latin typeface="Gill Sans MT" panose="020B0502020104020203" pitchFamily="34" charset="0"/>
              <a:cs typeface="Gill Sans MT" panose="020B0502020104020203" pitchFamily="34" charset="0"/>
            </a:endParaRPr>
          </a:p>
          <a:p>
            <a:pPr marL="741334" lvl="1" indent="-284152" defTabSz="912778">
              <a:lnSpc>
                <a:spcPct val="80000"/>
              </a:lnSpc>
            </a:pPr>
            <a:endParaRPr lang="en-US" altLang="en-US" sz="1700" dirty="0">
              <a:latin typeface="Gill Sans MT" panose="020B0502020104020203" pitchFamily="34" charset="0"/>
              <a:cs typeface="Gill Sans MT" panose="020B0502020104020203" pitchFamily="34" charset="0"/>
            </a:endParaRPr>
          </a:p>
          <a:p>
            <a:pPr marL="741334" lvl="1" indent="-284152" algn="l" defTabSz="912778">
              <a:lnSpc>
                <a:spcPct val="80000"/>
              </a:lnSpc>
              <a:spcBef>
                <a:spcPct val="20000"/>
              </a:spcBef>
              <a:spcAft>
                <a:spcPct val="0"/>
              </a:spcAft>
            </a:pPr>
            <a:endParaRPr lang="en-US" altLang="en-US" sz="2399" dirty="0">
              <a:solidFill>
                <a:srgbClr val="000000"/>
              </a:solidFill>
              <a:latin typeface="Gill Sans MT" panose="020B0502020104020203" pitchFamily="34" charset="0"/>
              <a:cs typeface="Gill Sans MT" panose="020B0502020104020203" pitchFamily="34" charset="0"/>
            </a:endParaRPr>
          </a:p>
        </p:txBody>
      </p:sp>
      <p:sp>
        <p:nvSpPr>
          <p:cNvPr id="45061" name="Slide Number Placeholder 5">
            <a:extLst>
              <a:ext uri="{FF2B5EF4-FFF2-40B4-BE49-F238E27FC236}">
                <a16:creationId xmlns="" xmlns:a16="http://schemas.microsoft.com/office/drawing/2014/main" id="{8A604343-BCC3-45E1-BE80-F1DD43D3500B}"/>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800">
                <a:solidFill>
                  <a:schemeClr val="tx1"/>
                </a:solidFill>
                <a:latin typeface="Arial" panose="020B0604020202020204" pitchFamily="34" charset="0"/>
              </a:defRPr>
            </a:lvl1pPr>
            <a:lvl2pPr marL="741334" indent="-284152">
              <a:defRPr sz="2800">
                <a:solidFill>
                  <a:schemeClr val="tx1"/>
                </a:solidFill>
                <a:latin typeface="Arial" panose="020B0604020202020204" pitchFamily="34" charset="0"/>
              </a:defRPr>
            </a:lvl2pPr>
            <a:lvl3pPr marL="1141368" indent="-227004">
              <a:defRPr sz="2800">
                <a:solidFill>
                  <a:schemeClr val="tx1"/>
                </a:solidFill>
                <a:latin typeface="Arial" panose="020B0604020202020204" pitchFamily="34" charset="0"/>
              </a:defRPr>
            </a:lvl3pPr>
            <a:lvl4pPr marL="1598550" indent="-227004">
              <a:defRPr sz="2800">
                <a:solidFill>
                  <a:schemeClr val="tx1"/>
                </a:solidFill>
                <a:latin typeface="Arial" panose="020B0604020202020204" pitchFamily="34" charset="0"/>
              </a:defRPr>
            </a:lvl4pPr>
            <a:lvl5pPr marL="2055734" indent="-227004">
              <a:defRPr sz="2800">
                <a:solidFill>
                  <a:schemeClr val="tx1"/>
                </a:solidFill>
                <a:latin typeface="Arial" panose="020B0604020202020204" pitchFamily="34" charset="0"/>
              </a:defRPr>
            </a:lvl5pPr>
            <a:lvl6pPr marL="2512916" indent="-227004" eaLnBrk="0" fontAlgn="base" hangingPunct="0">
              <a:spcBef>
                <a:spcPct val="0"/>
              </a:spcBef>
              <a:spcAft>
                <a:spcPct val="0"/>
              </a:spcAft>
              <a:defRPr sz="2800">
                <a:solidFill>
                  <a:schemeClr val="tx1"/>
                </a:solidFill>
                <a:latin typeface="Arial" panose="020B0604020202020204" pitchFamily="34" charset="0"/>
              </a:defRPr>
            </a:lvl6pPr>
            <a:lvl7pPr marL="2970098" indent="-227004" eaLnBrk="0" fontAlgn="base" hangingPunct="0">
              <a:spcBef>
                <a:spcPct val="0"/>
              </a:spcBef>
              <a:spcAft>
                <a:spcPct val="0"/>
              </a:spcAft>
              <a:defRPr sz="2800">
                <a:solidFill>
                  <a:schemeClr val="tx1"/>
                </a:solidFill>
                <a:latin typeface="Arial" panose="020B0604020202020204" pitchFamily="34" charset="0"/>
              </a:defRPr>
            </a:lvl7pPr>
            <a:lvl8pPr marL="3427280" indent="-227004" eaLnBrk="0" fontAlgn="base" hangingPunct="0">
              <a:spcBef>
                <a:spcPct val="0"/>
              </a:spcBef>
              <a:spcAft>
                <a:spcPct val="0"/>
              </a:spcAft>
              <a:defRPr sz="2800">
                <a:solidFill>
                  <a:schemeClr val="tx1"/>
                </a:solidFill>
                <a:latin typeface="Arial" panose="020B0604020202020204" pitchFamily="34" charset="0"/>
              </a:defRPr>
            </a:lvl8pPr>
            <a:lvl9pPr marL="3884462" indent="-227004" eaLnBrk="0" fontAlgn="base" hangingPunct="0">
              <a:spcBef>
                <a:spcPct val="0"/>
              </a:spcBef>
              <a:spcAft>
                <a:spcPct val="0"/>
              </a:spcAft>
              <a:defRPr sz="2800">
                <a:solidFill>
                  <a:schemeClr val="tx1"/>
                </a:solidFill>
                <a:latin typeface="Arial" panose="020B0604020202020204" pitchFamily="34" charset="0"/>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E139EB3F-7CF1-4F22-A49A-8E1E0EE6AB37}" type="slidenum">
              <a:rPr kumimoji="0" lang="en-US" altLang="en-US" sz="601" b="0" i="0" u="none" strike="noStrike" kern="1200" cap="none" spc="0" normalizeH="0" baseline="0" noProof="0">
                <a:ln>
                  <a:noFill/>
                </a:ln>
                <a:solidFill>
                  <a:srgbClr val="635C5B"/>
                </a:solidFill>
                <a:effectLst/>
                <a:uLnTx/>
                <a:uFillTx/>
                <a:latin typeface="Gill Sans MT" panose="020B0502020104020203" pitchFamily="34" charset="0"/>
                <a:ea typeface="+mn-ea"/>
              </a:rPr>
              <a:pPr marL="0" marR="0" lvl="0" indent="0" algn="r" defTabSz="914400" rtl="0" eaLnBrk="1" fontAlgn="auto" latinLnBrk="0" hangingPunct="1">
                <a:lnSpc>
                  <a:spcPct val="100000"/>
                </a:lnSpc>
                <a:spcBef>
                  <a:spcPts val="0"/>
                </a:spcBef>
                <a:spcAft>
                  <a:spcPts val="0"/>
                </a:spcAft>
                <a:buClrTx/>
                <a:buSzTx/>
                <a:buFontTx/>
                <a:buNone/>
                <a:tabLst/>
                <a:defRPr/>
              </a:pPr>
              <a:t>2</a:t>
            </a:fld>
            <a:endParaRPr kumimoji="0" lang="en-US" altLang="en-US" sz="601" b="0" i="0" u="none" strike="noStrike" kern="1200" cap="none" spc="0" normalizeH="0" baseline="0" noProof="0" dirty="0">
              <a:ln>
                <a:noFill/>
              </a:ln>
              <a:solidFill>
                <a:srgbClr val="635C5B"/>
              </a:solidFill>
              <a:effectLst/>
              <a:uLnTx/>
              <a:uFillTx/>
              <a:latin typeface="Gill Sans MT" panose="020B0502020104020203" pitchFamily="34" charset="0"/>
              <a:ea typeface="+mn-ea"/>
            </a:endParaRPr>
          </a:p>
        </p:txBody>
      </p:sp>
    </p:spTree>
    <p:extLst>
      <p:ext uri="{BB962C8B-B14F-4D97-AF65-F5344CB8AC3E}">
        <p14:creationId xmlns:p14="http://schemas.microsoft.com/office/powerpoint/2010/main" val="27253641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Title 1">
            <a:extLst>
              <a:ext uri="{FF2B5EF4-FFF2-40B4-BE49-F238E27FC236}">
                <a16:creationId xmlns="" xmlns:a16="http://schemas.microsoft.com/office/drawing/2014/main" id="{829BC086-28E7-4967-969E-060E47ABE646}"/>
              </a:ext>
            </a:extLst>
          </p:cNvPr>
          <p:cNvSpPr>
            <a:spLocks noGrp="1"/>
          </p:cNvSpPr>
          <p:nvPr>
            <p:ph type="ctrTitle"/>
          </p:nvPr>
        </p:nvSpPr>
        <p:spPr>
          <a:xfrm>
            <a:off x="1396638" y="156754"/>
            <a:ext cx="9372600" cy="769173"/>
          </a:xfrm>
        </p:spPr>
        <p:txBody>
          <a:bodyPr>
            <a:normAutofit/>
          </a:bodyPr>
          <a:lstStyle/>
          <a:p>
            <a:pPr eaLnBrk="1" hangingPunct="1"/>
            <a:r>
              <a:rPr lang="en-US" altLang="en-US" sz="3600" b="1" dirty="0">
                <a:solidFill>
                  <a:srgbClr val="C00000"/>
                </a:solidFill>
                <a:latin typeface="Gill Sans MT" panose="020B0502020104020203" pitchFamily="34" charset="0"/>
                <a:cs typeface="Gill Sans MT" panose="020B0502020104020203" pitchFamily="34" charset="0"/>
              </a:rPr>
              <a:t>Day </a:t>
            </a:r>
            <a:r>
              <a:rPr lang="en-US" altLang="en-US" sz="3600" b="1" dirty="0" smtClean="0">
                <a:solidFill>
                  <a:srgbClr val="C00000"/>
                </a:solidFill>
                <a:latin typeface="Gill Sans MT" panose="020B0502020104020203" pitchFamily="34" charset="0"/>
                <a:cs typeface="Gill Sans MT" panose="020B0502020104020203" pitchFamily="34" charset="0"/>
              </a:rPr>
              <a:t>3: </a:t>
            </a:r>
            <a:r>
              <a:rPr lang="en-US" altLang="en-US" sz="3600" b="1" dirty="0">
                <a:solidFill>
                  <a:srgbClr val="C00000"/>
                </a:solidFill>
                <a:latin typeface="Gill Sans MT" panose="020B0502020104020203" pitchFamily="34" charset="0"/>
                <a:cs typeface="Gill Sans MT" panose="020B0502020104020203" pitchFamily="34" charset="0"/>
              </a:rPr>
              <a:t>Overview of Process </a:t>
            </a:r>
          </a:p>
        </p:txBody>
      </p:sp>
      <p:sp>
        <p:nvSpPr>
          <p:cNvPr id="3" name="Subtitle 2">
            <a:extLst>
              <a:ext uri="{FF2B5EF4-FFF2-40B4-BE49-F238E27FC236}">
                <a16:creationId xmlns="" xmlns:a16="http://schemas.microsoft.com/office/drawing/2014/main" id="{F62CB67A-423F-4F0A-BA8E-1E5623F3CB6F}"/>
              </a:ext>
            </a:extLst>
          </p:cNvPr>
          <p:cNvSpPr>
            <a:spLocks noGrp="1"/>
          </p:cNvSpPr>
          <p:nvPr>
            <p:ph type="subTitle" idx="1"/>
          </p:nvPr>
        </p:nvSpPr>
        <p:spPr>
          <a:xfrm>
            <a:off x="261907" y="1147997"/>
            <a:ext cx="11668186" cy="5499224"/>
          </a:xfrm>
        </p:spPr>
        <p:txBody>
          <a:bodyPr>
            <a:normAutofit/>
          </a:bodyPr>
          <a:lstStyle/>
          <a:p>
            <a:pPr marL="741334" lvl="1" indent="-284152" algn="l" defTabSz="912778">
              <a:lnSpc>
                <a:spcPct val="80000"/>
              </a:lnSpc>
              <a:spcBef>
                <a:spcPct val="20000"/>
              </a:spcBef>
              <a:spcAft>
                <a:spcPct val="0"/>
              </a:spcAft>
              <a:buFontTx/>
              <a:buChar char="–"/>
            </a:pPr>
            <a:r>
              <a:rPr lang="en-US" altLang="en-US" sz="3174" b="1" dirty="0" smtClean="0">
                <a:latin typeface="Gill Sans MT" panose="020B0502020104020203" pitchFamily="34" charset="0"/>
                <a:cs typeface="Gill Sans MT" panose="020B0502020104020203" pitchFamily="34" charset="0"/>
              </a:rPr>
              <a:t>Conclude discussion of CMM and KPI analysis</a:t>
            </a:r>
            <a:r>
              <a:rPr lang="en-US" altLang="en-US" sz="3174" dirty="0" smtClean="0">
                <a:solidFill>
                  <a:srgbClr val="FF0000"/>
                </a:solidFill>
                <a:latin typeface="Gill Sans MT" panose="020B0502020104020203" pitchFamily="34" charset="0"/>
                <a:cs typeface="Gill Sans MT" panose="020B0502020104020203" pitchFamily="34" charset="0"/>
              </a:rPr>
              <a:t>*</a:t>
            </a:r>
            <a:endParaRPr lang="en-US" altLang="en-US" sz="3174" b="1" dirty="0" smtClean="0">
              <a:latin typeface="Gill Sans MT" panose="020B0502020104020203" pitchFamily="34" charset="0"/>
              <a:cs typeface="Gill Sans MT" panose="020B0502020104020203" pitchFamily="34" charset="0"/>
            </a:endParaRPr>
          </a:p>
          <a:p>
            <a:pPr marL="741334" lvl="1" indent="-284152" algn="l" defTabSz="912778">
              <a:lnSpc>
                <a:spcPct val="80000"/>
              </a:lnSpc>
              <a:spcBef>
                <a:spcPct val="20000"/>
              </a:spcBef>
              <a:spcAft>
                <a:spcPct val="0"/>
              </a:spcAft>
              <a:buFontTx/>
              <a:buChar char="–"/>
            </a:pPr>
            <a:endParaRPr lang="en-US" altLang="en-US" sz="3174" b="1" dirty="0" smtClean="0">
              <a:latin typeface="Gill Sans MT" panose="020B0502020104020203" pitchFamily="34" charset="0"/>
              <a:cs typeface="Gill Sans MT" panose="020B0502020104020203" pitchFamily="34" charset="0"/>
            </a:endParaRPr>
          </a:p>
          <a:p>
            <a:pPr marL="741334" lvl="1" indent="-284152" algn="l" defTabSz="912778">
              <a:lnSpc>
                <a:spcPct val="80000"/>
              </a:lnSpc>
              <a:spcBef>
                <a:spcPct val="20000"/>
              </a:spcBef>
              <a:spcAft>
                <a:spcPct val="0"/>
              </a:spcAft>
              <a:buFontTx/>
              <a:buChar char="–"/>
            </a:pPr>
            <a:r>
              <a:rPr lang="en-US" altLang="en-US" sz="3174" b="1" dirty="0">
                <a:latin typeface="Gill Sans MT" panose="020B0502020104020203" pitchFamily="34" charset="0"/>
                <a:cs typeface="Gill Sans MT" panose="020B0502020104020203" pitchFamily="34" charset="0"/>
              </a:rPr>
              <a:t>Managing the NSCA process and </a:t>
            </a:r>
            <a:r>
              <a:rPr lang="en-US" altLang="en-US" sz="3174" b="1" dirty="0" smtClean="0">
                <a:latin typeface="Gill Sans MT" panose="020B0502020104020203" pitchFamily="34" charset="0"/>
                <a:cs typeface="Gill Sans MT" panose="020B0502020104020203" pitchFamily="34" charset="0"/>
              </a:rPr>
              <a:t>methodology: </a:t>
            </a:r>
            <a:endParaRPr lang="en-US" altLang="en-US" sz="3174" b="1" dirty="0">
              <a:latin typeface="Gill Sans MT" panose="020B0502020104020203" pitchFamily="34" charset="0"/>
              <a:cs typeface="Gill Sans MT" panose="020B0502020104020203" pitchFamily="34" charset="0"/>
            </a:endParaRPr>
          </a:p>
          <a:p>
            <a:pPr marL="741334" lvl="1" indent="-284152" algn="l" defTabSz="912778">
              <a:lnSpc>
                <a:spcPct val="80000"/>
              </a:lnSpc>
              <a:spcBef>
                <a:spcPct val="20000"/>
              </a:spcBef>
              <a:spcAft>
                <a:spcPct val="0"/>
              </a:spcAft>
              <a:buFont typeface="Wingdings" panose="05000000000000000000" pitchFamily="2" charset="2"/>
              <a:buChar char="ü"/>
            </a:pPr>
            <a:r>
              <a:rPr lang="en-US" altLang="en-US" sz="3174" dirty="0" smtClean="0">
                <a:solidFill>
                  <a:srgbClr val="000000"/>
                </a:solidFill>
                <a:latin typeface="Gill Sans MT" panose="020B0502020104020203" pitchFamily="34" charset="0"/>
                <a:cs typeface="Gill Sans MT" panose="020B0502020104020203" pitchFamily="34" charset="0"/>
              </a:rPr>
              <a:t>Planning </a:t>
            </a:r>
            <a:r>
              <a:rPr lang="en-US" altLang="en-US" sz="3174" dirty="0">
                <a:solidFill>
                  <a:srgbClr val="000000"/>
                </a:solidFill>
                <a:latin typeface="Gill Sans MT" panose="020B0502020104020203" pitchFamily="34" charset="0"/>
                <a:cs typeface="Gill Sans MT" panose="020B0502020104020203" pitchFamily="34" charset="0"/>
              </a:rPr>
              <a:t>the assessment</a:t>
            </a:r>
            <a:r>
              <a:rPr lang="en-US" altLang="en-US" sz="3174" dirty="0">
                <a:solidFill>
                  <a:srgbClr val="FF0000"/>
                </a:solidFill>
                <a:latin typeface="Gill Sans MT" panose="020B0502020104020203" pitchFamily="34" charset="0"/>
                <a:cs typeface="Gill Sans MT" panose="020B0502020104020203" pitchFamily="34" charset="0"/>
              </a:rPr>
              <a:t>*</a:t>
            </a:r>
          </a:p>
          <a:p>
            <a:pPr marL="741334" lvl="1" indent="-284152" algn="l" defTabSz="912778">
              <a:lnSpc>
                <a:spcPct val="80000"/>
              </a:lnSpc>
              <a:spcBef>
                <a:spcPct val="20000"/>
              </a:spcBef>
              <a:spcAft>
                <a:spcPct val="0"/>
              </a:spcAft>
              <a:buFont typeface="Wingdings" panose="05000000000000000000" pitchFamily="2" charset="2"/>
              <a:buChar char="ü"/>
            </a:pPr>
            <a:r>
              <a:rPr lang="en-US" altLang="en-US" sz="3174" dirty="0">
                <a:solidFill>
                  <a:srgbClr val="000000"/>
                </a:solidFill>
                <a:latin typeface="Gill Sans MT" panose="020B0502020104020203" pitchFamily="34" charset="0"/>
                <a:cs typeface="Gill Sans MT" panose="020B0502020104020203" pitchFamily="34" charset="0"/>
              </a:rPr>
              <a:t>Stakeholder </a:t>
            </a:r>
            <a:r>
              <a:rPr lang="en-US" altLang="en-US" sz="3174" dirty="0" smtClean="0">
                <a:solidFill>
                  <a:srgbClr val="000000"/>
                </a:solidFill>
                <a:latin typeface="Gill Sans MT" panose="020B0502020104020203" pitchFamily="34" charset="0"/>
                <a:cs typeface="Gill Sans MT" panose="020B0502020104020203" pitchFamily="34" charset="0"/>
              </a:rPr>
              <a:t>engagement</a:t>
            </a:r>
            <a:endParaRPr lang="en-US" altLang="en-US" sz="3174" dirty="0">
              <a:solidFill>
                <a:srgbClr val="FF0000"/>
              </a:solidFill>
              <a:latin typeface="Gill Sans MT" panose="020B0502020104020203" pitchFamily="34" charset="0"/>
              <a:cs typeface="Gill Sans MT" panose="020B0502020104020203" pitchFamily="34" charset="0"/>
            </a:endParaRPr>
          </a:p>
          <a:p>
            <a:pPr marL="741334" lvl="1" indent="-284152" algn="l" defTabSz="912778">
              <a:lnSpc>
                <a:spcPct val="80000"/>
              </a:lnSpc>
              <a:spcBef>
                <a:spcPct val="20000"/>
              </a:spcBef>
              <a:spcAft>
                <a:spcPct val="0"/>
              </a:spcAft>
              <a:buFont typeface="Wingdings" panose="05000000000000000000" pitchFamily="2" charset="2"/>
              <a:buChar char="ü"/>
            </a:pPr>
            <a:r>
              <a:rPr lang="en-US" altLang="en-US" sz="3174" dirty="0" smtClean="0">
                <a:solidFill>
                  <a:srgbClr val="000000"/>
                </a:solidFill>
                <a:latin typeface="Gill Sans MT" panose="020B0502020104020203" pitchFamily="34" charset="0"/>
                <a:cs typeface="Gill Sans MT" panose="020B0502020104020203" pitchFamily="34" charset="0"/>
              </a:rPr>
              <a:t>Scoping and customization</a:t>
            </a:r>
            <a:endParaRPr lang="en-US" altLang="en-US" sz="3174" dirty="0">
              <a:solidFill>
                <a:srgbClr val="000000"/>
              </a:solidFill>
              <a:latin typeface="Gill Sans MT" panose="020B0502020104020203" pitchFamily="34" charset="0"/>
              <a:cs typeface="Gill Sans MT" panose="020B0502020104020203" pitchFamily="34" charset="0"/>
            </a:endParaRPr>
          </a:p>
          <a:p>
            <a:pPr marL="741334" lvl="1" indent="-284152" algn="l" defTabSz="912778">
              <a:lnSpc>
                <a:spcPct val="80000"/>
              </a:lnSpc>
              <a:spcBef>
                <a:spcPct val="20000"/>
              </a:spcBef>
              <a:spcAft>
                <a:spcPct val="0"/>
              </a:spcAft>
              <a:buFont typeface="Wingdings" panose="05000000000000000000" pitchFamily="2" charset="2"/>
              <a:buChar char="ü"/>
            </a:pPr>
            <a:r>
              <a:rPr lang="en-US" altLang="en-US" sz="3174" dirty="0" smtClean="0">
                <a:solidFill>
                  <a:srgbClr val="000000"/>
                </a:solidFill>
                <a:latin typeface="Gill Sans MT" panose="020B0502020104020203" pitchFamily="34" charset="0"/>
                <a:cs typeface="Gill Sans MT" panose="020B0502020104020203" pitchFamily="34" charset="0"/>
              </a:rPr>
              <a:t>Building the team</a:t>
            </a:r>
            <a:r>
              <a:rPr lang="en-US" altLang="en-US" sz="3174" dirty="0" smtClean="0">
                <a:solidFill>
                  <a:srgbClr val="FF0000"/>
                </a:solidFill>
                <a:latin typeface="Gill Sans MT" panose="020B0502020104020203" pitchFamily="34" charset="0"/>
                <a:cs typeface="Gill Sans MT" panose="020B0502020104020203" pitchFamily="34" charset="0"/>
              </a:rPr>
              <a:t>*</a:t>
            </a:r>
            <a:endParaRPr lang="en-US" altLang="en-US" sz="3174" dirty="0" smtClean="0">
              <a:solidFill>
                <a:srgbClr val="000000"/>
              </a:solidFill>
              <a:latin typeface="Gill Sans MT" panose="020B0502020104020203" pitchFamily="34" charset="0"/>
              <a:cs typeface="Gill Sans MT" panose="020B0502020104020203" pitchFamily="34" charset="0"/>
            </a:endParaRPr>
          </a:p>
          <a:p>
            <a:pPr marL="741334" lvl="1" indent="-284152" algn="l" defTabSz="912778">
              <a:lnSpc>
                <a:spcPct val="80000"/>
              </a:lnSpc>
              <a:spcBef>
                <a:spcPct val="20000"/>
              </a:spcBef>
              <a:spcAft>
                <a:spcPct val="0"/>
              </a:spcAft>
              <a:buFont typeface="Wingdings" panose="05000000000000000000" pitchFamily="2" charset="2"/>
              <a:buChar char="ü"/>
            </a:pPr>
            <a:r>
              <a:rPr lang="en-US" altLang="en-US" sz="3174" dirty="0" smtClean="0">
                <a:solidFill>
                  <a:srgbClr val="000000"/>
                </a:solidFill>
                <a:latin typeface="Gill Sans MT" panose="020B0502020104020203" pitchFamily="34" charset="0"/>
                <a:cs typeface="Gill Sans MT" panose="020B0502020104020203" pitchFamily="34" charset="0"/>
              </a:rPr>
              <a:t>Site </a:t>
            </a:r>
            <a:r>
              <a:rPr lang="en-US" altLang="en-US" sz="3174" dirty="0">
                <a:solidFill>
                  <a:srgbClr val="000000"/>
                </a:solidFill>
                <a:latin typeface="Gill Sans MT" panose="020B0502020104020203" pitchFamily="34" charset="0"/>
                <a:cs typeface="Gill Sans MT" panose="020B0502020104020203" pitchFamily="34" charset="0"/>
              </a:rPr>
              <a:t>selection and sampling </a:t>
            </a:r>
          </a:p>
          <a:p>
            <a:pPr marL="741334" lvl="1" indent="-284152" algn="l" defTabSz="912778">
              <a:lnSpc>
                <a:spcPct val="80000"/>
              </a:lnSpc>
              <a:spcBef>
                <a:spcPct val="20000"/>
              </a:spcBef>
              <a:spcAft>
                <a:spcPct val="0"/>
              </a:spcAft>
              <a:buFont typeface="Wingdings" panose="05000000000000000000" pitchFamily="2" charset="2"/>
              <a:buChar char="ü"/>
            </a:pPr>
            <a:r>
              <a:rPr lang="en-US" altLang="en-US" sz="3174" dirty="0" smtClean="0">
                <a:solidFill>
                  <a:srgbClr val="000000"/>
                </a:solidFill>
                <a:latin typeface="Gill Sans MT" panose="020B0502020104020203" pitchFamily="34" charset="0"/>
                <a:cs typeface="Gill Sans MT" panose="020B0502020104020203" pitchFamily="34" charset="0"/>
              </a:rPr>
              <a:t>Managing data </a:t>
            </a:r>
            <a:r>
              <a:rPr lang="en-US" altLang="en-US" sz="3174" dirty="0">
                <a:solidFill>
                  <a:srgbClr val="000000"/>
                </a:solidFill>
                <a:latin typeface="Gill Sans MT" panose="020B0502020104020203" pitchFamily="34" charset="0"/>
                <a:cs typeface="Gill Sans MT" panose="020B0502020104020203" pitchFamily="34" charset="0"/>
              </a:rPr>
              <a:t>collection</a:t>
            </a:r>
            <a:r>
              <a:rPr lang="en-US" altLang="en-US" sz="3174" dirty="0">
                <a:solidFill>
                  <a:srgbClr val="FF0000"/>
                </a:solidFill>
                <a:latin typeface="Gill Sans MT" panose="020B0502020104020203" pitchFamily="34" charset="0"/>
                <a:cs typeface="Gill Sans MT" panose="020B0502020104020203" pitchFamily="34" charset="0"/>
              </a:rPr>
              <a:t>*</a:t>
            </a:r>
          </a:p>
          <a:p>
            <a:pPr marL="741334" lvl="1" indent="-284152" algn="l" defTabSz="912778">
              <a:lnSpc>
                <a:spcPct val="80000"/>
              </a:lnSpc>
              <a:spcBef>
                <a:spcPct val="20000"/>
              </a:spcBef>
              <a:spcAft>
                <a:spcPct val="0"/>
              </a:spcAft>
              <a:buFont typeface="Wingdings" panose="05000000000000000000" pitchFamily="2" charset="2"/>
              <a:buChar char="ü"/>
            </a:pPr>
            <a:r>
              <a:rPr lang="en-US" altLang="en-US" sz="3174" dirty="0" smtClean="0">
                <a:solidFill>
                  <a:srgbClr val="000000"/>
                </a:solidFill>
                <a:latin typeface="Gill Sans MT" panose="020B0502020104020203" pitchFamily="34" charset="0"/>
                <a:cs typeface="Gill Sans MT" panose="020B0502020104020203" pitchFamily="34" charset="0"/>
              </a:rPr>
              <a:t>Intro to </a:t>
            </a:r>
            <a:r>
              <a:rPr lang="en-US" altLang="en-US" sz="3174" dirty="0" err="1" smtClean="0">
                <a:solidFill>
                  <a:srgbClr val="000000"/>
                </a:solidFill>
                <a:latin typeface="Gill Sans MT" panose="020B0502020104020203" pitchFamily="34" charset="0"/>
                <a:cs typeface="Gill Sans MT" panose="020B0502020104020203" pitchFamily="34" charset="0"/>
              </a:rPr>
              <a:t>SurveyCTO</a:t>
            </a:r>
            <a:endParaRPr lang="en-US" altLang="en-US" sz="3174" dirty="0">
              <a:solidFill>
                <a:srgbClr val="FF0000"/>
              </a:solidFill>
              <a:latin typeface="Gill Sans MT" panose="020B0502020104020203" pitchFamily="34" charset="0"/>
              <a:cs typeface="Gill Sans MT" panose="020B0502020104020203" pitchFamily="34" charset="0"/>
            </a:endParaRPr>
          </a:p>
        </p:txBody>
      </p:sp>
      <p:sp>
        <p:nvSpPr>
          <p:cNvPr id="45060" name="Footer Placeholder 4">
            <a:extLst>
              <a:ext uri="{FF2B5EF4-FFF2-40B4-BE49-F238E27FC236}">
                <a16:creationId xmlns="" xmlns:a16="http://schemas.microsoft.com/office/drawing/2014/main" id="{18F6B5FA-4F54-4748-9923-658B0CC4B804}"/>
              </a:ext>
            </a:extLst>
          </p:cNvPr>
          <p:cNvSpPr>
            <a:spLocks noGrp="1"/>
          </p:cNvSpPr>
          <p:nvPr>
            <p:ph type="ftr" sz="quarter" idx="11"/>
          </p:nvPr>
        </p:nvSpPr>
        <p:spPr bwMode="auto">
          <a:xfrm>
            <a:off x="4062550" y="6320690"/>
            <a:ext cx="4153988" cy="438483"/>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800">
                <a:solidFill>
                  <a:schemeClr val="tx1"/>
                </a:solidFill>
                <a:latin typeface="Arial" panose="020B0604020202020204" pitchFamily="34" charset="0"/>
              </a:defRPr>
            </a:lvl1pPr>
            <a:lvl2pPr marL="741334" indent="-284152">
              <a:defRPr sz="2800">
                <a:solidFill>
                  <a:schemeClr val="tx1"/>
                </a:solidFill>
                <a:latin typeface="Arial" panose="020B0604020202020204" pitchFamily="34" charset="0"/>
              </a:defRPr>
            </a:lvl2pPr>
            <a:lvl3pPr marL="1141368" indent="-227004">
              <a:defRPr sz="2800">
                <a:solidFill>
                  <a:schemeClr val="tx1"/>
                </a:solidFill>
                <a:latin typeface="Arial" panose="020B0604020202020204" pitchFamily="34" charset="0"/>
              </a:defRPr>
            </a:lvl3pPr>
            <a:lvl4pPr marL="1598550" indent="-227004">
              <a:defRPr sz="2800">
                <a:solidFill>
                  <a:schemeClr val="tx1"/>
                </a:solidFill>
                <a:latin typeface="Arial" panose="020B0604020202020204" pitchFamily="34" charset="0"/>
              </a:defRPr>
            </a:lvl4pPr>
            <a:lvl5pPr marL="2055734" indent="-227004">
              <a:defRPr sz="2800">
                <a:solidFill>
                  <a:schemeClr val="tx1"/>
                </a:solidFill>
                <a:latin typeface="Arial" panose="020B0604020202020204" pitchFamily="34" charset="0"/>
              </a:defRPr>
            </a:lvl5pPr>
            <a:lvl6pPr marL="2512916" indent="-227004" eaLnBrk="0" fontAlgn="base" hangingPunct="0">
              <a:spcBef>
                <a:spcPct val="0"/>
              </a:spcBef>
              <a:spcAft>
                <a:spcPct val="0"/>
              </a:spcAft>
              <a:defRPr sz="2800">
                <a:solidFill>
                  <a:schemeClr val="tx1"/>
                </a:solidFill>
                <a:latin typeface="Arial" panose="020B0604020202020204" pitchFamily="34" charset="0"/>
              </a:defRPr>
            </a:lvl6pPr>
            <a:lvl7pPr marL="2970098" indent="-227004" eaLnBrk="0" fontAlgn="base" hangingPunct="0">
              <a:spcBef>
                <a:spcPct val="0"/>
              </a:spcBef>
              <a:spcAft>
                <a:spcPct val="0"/>
              </a:spcAft>
              <a:defRPr sz="2800">
                <a:solidFill>
                  <a:schemeClr val="tx1"/>
                </a:solidFill>
                <a:latin typeface="Arial" panose="020B0604020202020204" pitchFamily="34" charset="0"/>
              </a:defRPr>
            </a:lvl7pPr>
            <a:lvl8pPr marL="3427280" indent="-227004" eaLnBrk="0" fontAlgn="base" hangingPunct="0">
              <a:spcBef>
                <a:spcPct val="0"/>
              </a:spcBef>
              <a:spcAft>
                <a:spcPct val="0"/>
              </a:spcAft>
              <a:defRPr sz="2800">
                <a:solidFill>
                  <a:schemeClr val="tx1"/>
                </a:solidFill>
                <a:latin typeface="Arial" panose="020B0604020202020204" pitchFamily="34" charset="0"/>
              </a:defRPr>
            </a:lvl8pPr>
            <a:lvl9pPr marL="3884462" indent="-227004" eaLnBrk="0" fontAlgn="base" hangingPunct="0">
              <a:spcBef>
                <a:spcPct val="0"/>
              </a:spcBef>
              <a:spcAft>
                <a:spcPct val="0"/>
              </a:spcAft>
              <a:defRPr sz="2800">
                <a:solidFill>
                  <a:schemeClr val="tx1"/>
                </a:solidFill>
                <a:latin typeface="Arial" panose="020B0604020202020204" pitchFamily="34" charset="0"/>
              </a:defRPr>
            </a:lvl9pPr>
          </a:lstStyle>
          <a:p>
            <a:r>
              <a:rPr lang="en-US" altLang="en-US" sz="1800" dirty="0">
                <a:solidFill>
                  <a:srgbClr val="FF0000"/>
                </a:solidFill>
                <a:latin typeface="Gill Sans MT" panose="020B0502020104020203" pitchFamily="34" charset="0"/>
              </a:rPr>
              <a:t>* include practical exercises and role play</a:t>
            </a:r>
          </a:p>
          <a:p>
            <a:endParaRPr lang="en-US" altLang="en-US" sz="1800" dirty="0">
              <a:solidFill>
                <a:srgbClr val="635C5B"/>
              </a:solidFill>
              <a:latin typeface="Gill Sans MT" panose="020B0502020104020203" pitchFamily="34" charset="0"/>
            </a:endParaRPr>
          </a:p>
        </p:txBody>
      </p:sp>
    </p:spTree>
    <p:extLst>
      <p:ext uri="{BB962C8B-B14F-4D97-AF65-F5344CB8AC3E}">
        <p14:creationId xmlns:p14="http://schemas.microsoft.com/office/powerpoint/2010/main" val="376325049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Title 1">
            <a:extLst>
              <a:ext uri="{FF2B5EF4-FFF2-40B4-BE49-F238E27FC236}">
                <a16:creationId xmlns="" xmlns:a16="http://schemas.microsoft.com/office/drawing/2014/main" id="{829BC086-28E7-4967-969E-060E47ABE646}"/>
              </a:ext>
            </a:extLst>
          </p:cNvPr>
          <p:cNvSpPr>
            <a:spLocks noGrp="1"/>
          </p:cNvSpPr>
          <p:nvPr>
            <p:ph type="title"/>
          </p:nvPr>
        </p:nvSpPr>
        <p:spPr>
          <a:xfrm>
            <a:off x="1567542" y="482996"/>
            <a:ext cx="9065623" cy="580800"/>
          </a:xfrm>
        </p:spPr>
        <p:txBody>
          <a:bodyPr>
            <a:noAutofit/>
          </a:bodyPr>
          <a:lstStyle/>
          <a:p>
            <a:pPr marL="58738" lvl="1" indent="-1588" algn="ctr" defTabSz="912778">
              <a:lnSpc>
                <a:spcPct val="80000"/>
              </a:lnSpc>
              <a:spcBef>
                <a:spcPct val="20000"/>
              </a:spcBef>
              <a:spcAft>
                <a:spcPct val="0"/>
              </a:spcAft>
            </a:pPr>
            <a:r>
              <a:rPr lang="en-US" altLang="en-US" sz="3600" b="1" dirty="0" smtClean="0">
                <a:solidFill>
                  <a:srgbClr val="C00000"/>
                </a:solidFill>
                <a:latin typeface="Gill Sans MT" panose="020B0502020104020203" pitchFamily="34" charset="0"/>
                <a:cs typeface="Gill Sans MT" panose="020B0502020104020203" pitchFamily="34" charset="0"/>
              </a:rPr>
              <a:t>Need Additional Help on the Templates?</a:t>
            </a:r>
            <a:endParaRPr lang="en-US" altLang="en-US" sz="3600" b="1" dirty="0">
              <a:solidFill>
                <a:srgbClr val="C00000"/>
              </a:solidFill>
              <a:latin typeface="Gill Sans MT" panose="020B0502020104020203" pitchFamily="34" charset="0"/>
              <a:cs typeface="Gill Sans MT" panose="020B0502020104020203" pitchFamily="34" charset="0"/>
            </a:endParaRPr>
          </a:p>
        </p:txBody>
      </p:sp>
      <p:sp>
        <p:nvSpPr>
          <p:cNvPr id="3" name="Subtitle 2">
            <a:extLst>
              <a:ext uri="{FF2B5EF4-FFF2-40B4-BE49-F238E27FC236}">
                <a16:creationId xmlns="" xmlns:a16="http://schemas.microsoft.com/office/drawing/2014/main" id="{F62CB67A-423F-4F0A-BA8E-1E5623F3CB6F}"/>
              </a:ext>
            </a:extLst>
          </p:cNvPr>
          <p:cNvSpPr>
            <a:spLocks noGrp="1"/>
          </p:cNvSpPr>
          <p:nvPr>
            <p:ph idx="1"/>
          </p:nvPr>
        </p:nvSpPr>
        <p:spPr>
          <a:xfrm>
            <a:off x="2105298" y="1715093"/>
            <a:ext cx="7992291" cy="4351338"/>
          </a:xfrm>
        </p:spPr>
        <p:txBody>
          <a:bodyPr>
            <a:normAutofit/>
          </a:bodyPr>
          <a:lstStyle/>
          <a:p>
            <a:pPr marL="457182" lvl="1" indent="0" algn="l" defTabSz="912778">
              <a:lnSpc>
                <a:spcPct val="80000"/>
              </a:lnSpc>
              <a:spcBef>
                <a:spcPct val="20000"/>
              </a:spcBef>
              <a:spcAft>
                <a:spcPct val="0"/>
              </a:spcAft>
              <a:buNone/>
            </a:pPr>
            <a:r>
              <a:rPr lang="en-US" sz="3200" dirty="0" smtClean="0">
                <a:latin typeface="Gill Sans MT" panose="020B0502020104020203" pitchFamily="34" charset="0"/>
              </a:rPr>
              <a:t>Meet with Laura or Arthur over lunch!</a:t>
            </a:r>
          </a:p>
          <a:p>
            <a:pPr marL="457182" lvl="1" indent="0" algn="l" defTabSz="912778">
              <a:lnSpc>
                <a:spcPct val="80000"/>
              </a:lnSpc>
              <a:spcBef>
                <a:spcPct val="20000"/>
              </a:spcBef>
              <a:spcAft>
                <a:spcPct val="0"/>
              </a:spcAft>
              <a:buNone/>
            </a:pPr>
            <a:endParaRPr lang="en-US" sz="3200" dirty="0">
              <a:latin typeface="Gill Sans MT" panose="020B0502020104020203" pitchFamily="34" charset="0"/>
            </a:endParaRPr>
          </a:p>
          <a:p>
            <a:pPr marL="457182" lvl="1" indent="0" algn="l" defTabSz="912778">
              <a:lnSpc>
                <a:spcPct val="80000"/>
              </a:lnSpc>
              <a:spcBef>
                <a:spcPct val="20000"/>
              </a:spcBef>
              <a:spcAft>
                <a:spcPct val="0"/>
              </a:spcAft>
              <a:buNone/>
            </a:pPr>
            <a:r>
              <a:rPr lang="en-US" sz="3200" dirty="0" smtClean="0">
                <a:latin typeface="Gill Sans MT" panose="020B0502020104020203" pitchFamily="34" charset="0"/>
              </a:rPr>
              <a:t>	-Thursday:  Laura</a:t>
            </a:r>
          </a:p>
          <a:p>
            <a:pPr marL="457182" lvl="1" indent="0" algn="l" defTabSz="912778">
              <a:lnSpc>
                <a:spcPct val="80000"/>
              </a:lnSpc>
              <a:spcBef>
                <a:spcPct val="20000"/>
              </a:spcBef>
              <a:spcAft>
                <a:spcPct val="0"/>
              </a:spcAft>
              <a:buNone/>
            </a:pPr>
            <a:endParaRPr lang="en-US" sz="3200" dirty="0">
              <a:latin typeface="Gill Sans MT" panose="020B0502020104020203" pitchFamily="34" charset="0"/>
            </a:endParaRPr>
          </a:p>
          <a:p>
            <a:pPr marL="457182" lvl="1" indent="0" algn="l" defTabSz="912778">
              <a:lnSpc>
                <a:spcPct val="80000"/>
              </a:lnSpc>
              <a:spcBef>
                <a:spcPct val="20000"/>
              </a:spcBef>
              <a:spcAft>
                <a:spcPct val="0"/>
              </a:spcAft>
              <a:buNone/>
            </a:pPr>
            <a:r>
              <a:rPr lang="en-US" sz="3200" dirty="0" smtClean="0">
                <a:latin typeface="Gill Sans MT" panose="020B0502020104020203" pitchFamily="34" charset="0"/>
              </a:rPr>
              <a:t>	-Friday:   Arthur</a:t>
            </a:r>
            <a:endParaRPr lang="en-GB" sz="3200" dirty="0">
              <a:latin typeface="Gill Sans MT" panose="020B0502020104020203" pitchFamily="34" charset="0"/>
            </a:endParaRPr>
          </a:p>
          <a:p>
            <a:pPr defTabSz="912778">
              <a:lnSpc>
                <a:spcPct val="80000"/>
              </a:lnSpc>
            </a:pPr>
            <a:endParaRPr lang="en-US" altLang="en-US" sz="2000" dirty="0">
              <a:solidFill>
                <a:srgbClr val="FF0000"/>
              </a:solidFill>
              <a:latin typeface="Gill Sans MT" panose="020B0502020104020203" pitchFamily="34" charset="0"/>
              <a:cs typeface="Gill Sans MT" panose="020B0502020104020203" pitchFamily="34" charset="0"/>
            </a:endParaRPr>
          </a:p>
          <a:p>
            <a:pPr marL="741334" lvl="1" indent="-284152" defTabSz="912778">
              <a:lnSpc>
                <a:spcPct val="80000"/>
              </a:lnSpc>
            </a:pPr>
            <a:endParaRPr lang="en-US" altLang="en-US" sz="1700" dirty="0">
              <a:latin typeface="Gill Sans MT" panose="020B0502020104020203" pitchFamily="34" charset="0"/>
              <a:cs typeface="Gill Sans MT" panose="020B0502020104020203" pitchFamily="34" charset="0"/>
            </a:endParaRPr>
          </a:p>
          <a:p>
            <a:pPr marL="741334" lvl="1" indent="-284152" defTabSz="912778">
              <a:lnSpc>
                <a:spcPct val="80000"/>
              </a:lnSpc>
            </a:pPr>
            <a:endParaRPr lang="en-US" altLang="en-US" sz="1700" dirty="0">
              <a:latin typeface="Gill Sans MT" panose="020B0502020104020203" pitchFamily="34" charset="0"/>
              <a:cs typeface="Gill Sans MT" panose="020B0502020104020203" pitchFamily="34" charset="0"/>
            </a:endParaRPr>
          </a:p>
          <a:p>
            <a:pPr marL="741334" lvl="1" indent="-284152" defTabSz="912778">
              <a:lnSpc>
                <a:spcPct val="80000"/>
              </a:lnSpc>
            </a:pPr>
            <a:endParaRPr lang="en-US" altLang="en-US" sz="1700" dirty="0">
              <a:latin typeface="Gill Sans MT" panose="020B0502020104020203" pitchFamily="34" charset="0"/>
              <a:cs typeface="Gill Sans MT" panose="020B0502020104020203" pitchFamily="34" charset="0"/>
            </a:endParaRPr>
          </a:p>
          <a:p>
            <a:pPr marL="741334" lvl="1" indent="-284152" algn="l" defTabSz="912778">
              <a:lnSpc>
                <a:spcPct val="80000"/>
              </a:lnSpc>
              <a:spcBef>
                <a:spcPct val="20000"/>
              </a:spcBef>
              <a:spcAft>
                <a:spcPct val="0"/>
              </a:spcAft>
            </a:pPr>
            <a:endParaRPr lang="en-US" altLang="en-US" sz="2399" dirty="0">
              <a:solidFill>
                <a:srgbClr val="000000"/>
              </a:solidFill>
              <a:latin typeface="Gill Sans MT" panose="020B0502020104020203" pitchFamily="34" charset="0"/>
              <a:cs typeface="Gill Sans MT" panose="020B0502020104020203" pitchFamily="34" charset="0"/>
            </a:endParaRPr>
          </a:p>
        </p:txBody>
      </p:sp>
      <p:sp>
        <p:nvSpPr>
          <p:cNvPr id="45061" name="Slide Number Placeholder 5">
            <a:extLst>
              <a:ext uri="{FF2B5EF4-FFF2-40B4-BE49-F238E27FC236}">
                <a16:creationId xmlns="" xmlns:a16="http://schemas.microsoft.com/office/drawing/2014/main" id="{8A604343-BCC3-45E1-BE80-F1DD43D3500B}"/>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800">
                <a:solidFill>
                  <a:schemeClr val="tx1"/>
                </a:solidFill>
                <a:latin typeface="Arial" panose="020B0604020202020204" pitchFamily="34" charset="0"/>
              </a:defRPr>
            </a:lvl1pPr>
            <a:lvl2pPr marL="741334" indent="-284152">
              <a:defRPr sz="2800">
                <a:solidFill>
                  <a:schemeClr val="tx1"/>
                </a:solidFill>
                <a:latin typeface="Arial" panose="020B0604020202020204" pitchFamily="34" charset="0"/>
              </a:defRPr>
            </a:lvl2pPr>
            <a:lvl3pPr marL="1141368" indent="-227004">
              <a:defRPr sz="2800">
                <a:solidFill>
                  <a:schemeClr val="tx1"/>
                </a:solidFill>
                <a:latin typeface="Arial" panose="020B0604020202020204" pitchFamily="34" charset="0"/>
              </a:defRPr>
            </a:lvl3pPr>
            <a:lvl4pPr marL="1598550" indent="-227004">
              <a:defRPr sz="2800">
                <a:solidFill>
                  <a:schemeClr val="tx1"/>
                </a:solidFill>
                <a:latin typeface="Arial" panose="020B0604020202020204" pitchFamily="34" charset="0"/>
              </a:defRPr>
            </a:lvl4pPr>
            <a:lvl5pPr marL="2055734" indent="-227004">
              <a:defRPr sz="2800">
                <a:solidFill>
                  <a:schemeClr val="tx1"/>
                </a:solidFill>
                <a:latin typeface="Arial" panose="020B0604020202020204" pitchFamily="34" charset="0"/>
              </a:defRPr>
            </a:lvl5pPr>
            <a:lvl6pPr marL="2512916" indent="-227004" eaLnBrk="0" fontAlgn="base" hangingPunct="0">
              <a:spcBef>
                <a:spcPct val="0"/>
              </a:spcBef>
              <a:spcAft>
                <a:spcPct val="0"/>
              </a:spcAft>
              <a:defRPr sz="2800">
                <a:solidFill>
                  <a:schemeClr val="tx1"/>
                </a:solidFill>
                <a:latin typeface="Arial" panose="020B0604020202020204" pitchFamily="34" charset="0"/>
              </a:defRPr>
            </a:lvl6pPr>
            <a:lvl7pPr marL="2970098" indent="-227004" eaLnBrk="0" fontAlgn="base" hangingPunct="0">
              <a:spcBef>
                <a:spcPct val="0"/>
              </a:spcBef>
              <a:spcAft>
                <a:spcPct val="0"/>
              </a:spcAft>
              <a:defRPr sz="2800">
                <a:solidFill>
                  <a:schemeClr val="tx1"/>
                </a:solidFill>
                <a:latin typeface="Arial" panose="020B0604020202020204" pitchFamily="34" charset="0"/>
              </a:defRPr>
            </a:lvl7pPr>
            <a:lvl8pPr marL="3427280" indent="-227004" eaLnBrk="0" fontAlgn="base" hangingPunct="0">
              <a:spcBef>
                <a:spcPct val="0"/>
              </a:spcBef>
              <a:spcAft>
                <a:spcPct val="0"/>
              </a:spcAft>
              <a:defRPr sz="2800">
                <a:solidFill>
                  <a:schemeClr val="tx1"/>
                </a:solidFill>
                <a:latin typeface="Arial" panose="020B0604020202020204" pitchFamily="34" charset="0"/>
              </a:defRPr>
            </a:lvl8pPr>
            <a:lvl9pPr marL="3884462" indent="-227004" eaLnBrk="0" fontAlgn="base" hangingPunct="0">
              <a:spcBef>
                <a:spcPct val="0"/>
              </a:spcBef>
              <a:spcAft>
                <a:spcPct val="0"/>
              </a:spcAft>
              <a:defRPr sz="2800">
                <a:solidFill>
                  <a:schemeClr val="tx1"/>
                </a:solidFill>
                <a:latin typeface="Arial" panose="020B0604020202020204" pitchFamily="34" charset="0"/>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E139EB3F-7CF1-4F22-A49A-8E1E0EE6AB37}" type="slidenum">
              <a:rPr kumimoji="0" lang="en-US" altLang="en-US" sz="601" b="0" i="0" u="none" strike="noStrike" kern="1200" cap="none" spc="0" normalizeH="0" baseline="0" noProof="0">
                <a:ln>
                  <a:noFill/>
                </a:ln>
                <a:solidFill>
                  <a:srgbClr val="635C5B"/>
                </a:solidFill>
                <a:effectLst/>
                <a:uLnTx/>
                <a:uFillTx/>
                <a:latin typeface="Gill Sans MT" panose="020B0502020104020203" pitchFamily="34" charset="0"/>
                <a:ea typeface="+mn-ea"/>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en-US" altLang="en-US" sz="601" b="0" i="0" u="none" strike="noStrike" kern="1200" cap="none" spc="0" normalizeH="0" baseline="0" noProof="0" dirty="0">
              <a:ln>
                <a:noFill/>
              </a:ln>
              <a:solidFill>
                <a:srgbClr val="635C5B"/>
              </a:solidFill>
              <a:effectLst/>
              <a:uLnTx/>
              <a:uFillTx/>
              <a:latin typeface="Gill Sans MT" panose="020B0502020104020203" pitchFamily="34" charset="0"/>
              <a:ea typeface="+mn-ea"/>
            </a:endParaRPr>
          </a:p>
        </p:txBody>
      </p:sp>
    </p:spTree>
    <p:extLst>
      <p:ext uri="{BB962C8B-B14F-4D97-AF65-F5344CB8AC3E}">
        <p14:creationId xmlns:p14="http://schemas.microsoft.com/office/powerpoint/2010/main" val="54743941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ct:contentTypeSchema xmlns:ct="http://schemas.microsoft.com/office/2006/metadata/contentType" xmlns:ma="http://schemas.microsoft.com/office/2006/metadata/properties/metaAttributes" ct:_="" ma:_="" ma:contentTypeName="Project Technical Implementation" ma:contentTypeID="0x0101008DA58B5CA681664FAB24816C56F41085020073CD9A2FDE83D74A8AE87C5E6F6E6916" ma:contentTypeVersion="6" ma:contentTypeDescription="" ma:contentTypeScope="" ma:versionID="4e2c505bc6dd469b5fc4479c67e36d21">
  <xsd:schema xmlns:xsd="http://www.w3.org/2001/XMLSchema" xmlns:xs="http://www.w3.org/2001/XMLSchema" xmlns:p="http://schemas.microsoft.com/office/2006/metadata/properties" xmlns:ns2="8d7096d6-fc66-4344-9e3f-2445529a09f6" targetNamespace="http://schemas.microsoft.com/office/2006/metadata/properties" ma:root="true" ma:fieldsID="b2431dd1ba532b3876c3e935d2771db0" ns2:_="">
    <xsd:import namespace="8d7096d6-fc66-4344-9e3f-2445529a09f6"/>
    <xsd:element name="properties">
      <xsd:complexType>
        <xsd:sequence>
          <xsd:element name="documentManagement">
            <xsd:complexType>
              <xsd:all>
                <xsd:element ref="ns2:hbf0c10381aa4bd59932b5b7da857fed" minOccurs="0"/>
                <xsd:element ref="ns2:TaxCatchAll" minOccurs="0"/>
                <xsd:element ref="ns2:TaxCatchAllLabe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d7096d6-fc66-4344-9e3f-2445529a09f6" elementFormDefault="qualified">
    <xsd:import namespace="http://schemas.microsoft.com/office/2006/documentManagement/types"/>
    <xsd:import namespace="http://schemas.microsoft.com/office/infopath/2007/PartnerControls"/>
    <xsd:element name="hbf0c10381aa4bd59932b5b7da857fed" ma:index="8" nillable="true" ma:taxonomy="true" ma:internalName="hbf0c10381aa4bd59932b5b7da857fed" ma:taxonomyFieldName="Project_x0020_Document_x0020_Type" ma:displayName="Project Document Type" ma:default="" ma:fieldId="{1bf0c103-81aa-4bd5-9932-b5b7da857fed}" ma:sspId="822e118f-d533-465d-b5ca-7beed2256e09" ma:termSetId="d8a5acf7-091c-4877-b363-b3708ae07044" ma:anchorId="00000000-0000-0000-0000-000000000000" ma:open="false" ma:isKeyword="false">
      <xsd:complexType>
        <xsd:sequence>
          <xsd:element ref="pc:Terms" minOccurs="0" maxOccurs="1"/>
        </xsd:sequence>
      </xsd:complexType>
    </xsd:element>
    <xsd:element name="TaxCatchAll" ma:index="9" nillable="true" ma:displayName="Taxonomy Catch All Column" ma:hidden="true" ma:list="{55cf9c8a-78a3-4561-85a9-0a0514ac3c6b}" ma:internalName="TaxCatchAll" ma:showField="CatchAllData" ma:web="854bdaf2-bd23-4f9a-b8cb-7de5fd396210">
      <xsd:complexType>
        <xsd:complexContent>
          <xsd:extension base="dms:MultiChoiceLookup">
            <xsd:sequence>
              <xsd:element name="Value" type="dms:Lookup" maxOccurs="unbounded" minOccurs="0" nillable="true"/>
            </xsd:sequence>
          </xsd:extension>
        </xsd:complexContent>
      </xsd:complexType>
    </xsd:element>
    <xsd:element name="TaxCatchAllLabel" ma:index="10" nillable="true" ma:displayName="Taxonomy Catch All Column1" ma:hidden="true" ma:list="{55cf9c8a-78a3-4561-85a9-0a0514ac3c6b}" ma:internalName="TaxCatchAllLabel" ma:readOnly="true" ma:showField="CatchAllDataLabel" ma:web="854bdaf2-bd23-4f9a-b8cb-7de5fd396210">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SharedContentType xmlns="Microsoft.SharePoint.Taxonomy.ContentTypeSync" SourceId="822e118f-d533-465d-b5ca-7beed2256e09" ContentTypeId="0x0101008DA58B5CA681664FAB24816C56F4108502" PreviousValue="false"/>
</file>

<file path=customXml/item3.xml><?xml version="1.0" encoding="utf-8"?>
<?mso-contentType ?>
<FormTemplates xmlns="http://schemas.microsoft.com/sharepoint/v3/contenttype/forms">
  <Display>DocumentLibraryForm</Display>
  <Edit>DocumentLibraryForm</Edit>
  <New>DocumentLibraryForm</New>
</FormTemplates>
</file>

<file path=customXml/item4.xml><?xml version="1.0" encoding="utf-8"?>
<p:properties xmlns:p="http://schemas.microsoft.com/office/2006/metadata/properties" xmlns:xsi="http://www.w3.org/2001/XMLSchema-instance" xmlns:pc="http://schemas.microsoft.com/office/infopath/2007/PartnerControls">
  <documentManagement>
    <hbf0c10381aa4bd59932b5b7da857fed xmlns="8d7096d6-fc66-4344-9e3f-2445529a09f6">
      <Terms xmlns="http://schemas.microsoft.com/office/infopath/2007/PartnerControls"/>
    </hbf0c10381aa4bd59932b5b7da857fed>
    <TaxCatchAll xmlns="8d7096d6-fc66-4344-9e3f-2445529a09f6" xsi:nil="true"/>
  </documentManagement>
</p:properties>
</file>

<file path=customXml/itemProps1.xml><?xml version="1.0" encoding="utf-8"?>
<ds:datastoreItem xmlns:ds="http://schemas.openxmlformats.org/officeDocument/2006/customXml" ds:itemID="{ADD31720-91E3-4DE5-957A-62F7BBE81CA0}"/>
</file>

<file path=customXml/itemProps2.xml><?xml version="1.0" encoding="utf-8"?>
<ds:datastoreItem xmlns:ds="http://schemas.openxmlformats.org/officeDocument/2006/customXml" ds:itemID="{74CAF4E2-3022-4A90-88AD-6F52FF6D9325}"/>
</file>

<file path=customXml/itemProps3.xml><?xml version="1.0" encoding="utf-8"?>
<ds:datastoreItem xmlns:ds="http://schemas.openxmlformats.org/officeDocument/2006/customXml" ds:itemID="{B53D06A6-0CEF-4CF6-B5AA-8712F456E3C0}"/>
</file>

<file path=customXml/itemProps4.xml><?xml version="1.0" encoding="utf-8"?>
<ds:datastoreItem xmlns:ds="http://schemas.openxmlformats.org/officeDocument/2006/customXml" ds:itemID="{CC91EF96-F888-44BB-8AFE-C5F28BA9887D}"/>
</file>

<file path=docProps/app.xml><?xml version="1.0" encoding="utf-8"?>
<Properties xmlns="http://schemas.openxmlformats.org/officeDocument/2006/extended-properties" xmlns:vt="http://schemas.openxmlformats.org/officeDocument/2006/docPropsVTypes">
  <TotalTime>56</TotalTime>
  <Words>264</Words>
  <Application>Microsoft Office PowerPoint</Application>
  <PresentationFormat>Custom</PresentationFormat>
  <Paragraphs>44</Paragraphs>
  <Slides>4</Slides>
  <Notes>4</Notes>
  <HiddenSlides>0</HiddenSlides>
  <MMClips>0</MMClips>
  <ScaleCrop>false</ScaleCrop>
  <HeadingPairs>
    <vt:vector size="4" baseType="variant">
      <vt:variant>
        <vt:lpstr>Theme</vt:lpstr>
      </vt:variant>
      <vt:variant>
        <vt:i4>2</vt:i4>
      </vt:variant>
      <vt:variant>
        <vt:lpstr>Slide Titles</vt:lpstr>
      </vt:variant>
      <vt:variant>
        <vt:i4>4</vt:i4>
      </vt:variant>
    </vt:vector>
  </HeadingPairs>
  <TitlesOfParts>
    <vt:vector size="6" baseType="lpstr">
      <vt:lpstr>Office Theme</vt:lpstr>
      <vt:lpstr>1_Office Theme</vt:lpstr>
      <vt:lpstr>PowerPoint Presentation</vt:lpstr>
      <vt:lpstr>Review of Day 2 Learning Objectives</vt:lpstr>
      <vt:lpstr>Day 3: Overview of Process </vt:lpstr>
      <vt:lpstr>Need Additional Help on the Templates?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Brian Agbiriogu</dc:creator>
  <cp:lastModifiedBy>Hershey, Christine (GH/HIDN/MAL)</cp:lastModifiedBy>
  <cp:revision>28</cp:revision>
  <dcterms:created xsi:type="dcterms:W3CDTF">2018-05-01T03:53:35Z</dcterms:created>
  <dcterms:modified xsi:type="dcterms:W3CDTF">2019-11-13T21:31:41Z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0x0101008DA58B5CA681664FAB24816C56F41085020073CD9A2FDE83D74A8AE87C5E6F6E6916</vt:lpwstr>
  </property>
  <property fmtid="{D5CDD505-2E9C-101B-9397-08002B2CF9AE}" pid="3" name="Project Document Type">
    <vt:lpwstr/>
  </property>
  <property fmtid="{D5CDD505-2E9C-101B-9397-08002B2CF9AE}" pid="4" name="MediaServiceImageTags">
    <vt:lpwstr/>
  </property>
  <property fmtid="{D5CDD505-2E9C-101B-9397-08002B2CF9AE}" pid="5" name="lcf76f155ced4ddcb4097134ff3c332f">
    <vt:lpwstr/>
  </property>
</Properties>
</file>