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3.xml" ContentType="application/vnd.openxmlformats-officedocument.presentationml.slideLayout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5"/>
  </p:notesMasterIdLst>
  <p:sldIdLst>
    <p:sldId id="289" r:id="rId3"/>
    <p:sldId id="29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23" autoAdjust="0"/>
    <p:restoredTop sz="80995" autoAdjust="0"/>
  </p:normalViewPr>
  <p:slideViewPr>
    <p:cSldViewPr snapToGrid="0" snapToObjects="1">
      <p:cViewPr varScale="1">
        <p:scale>
          <a:sx n="68" d="100"/>
          <a:sy n="68" d="100"/>
        </p:scale>
        <p:origin x="-778" y="-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013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0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D3921-C9FE-6E48-83AA-3A4F524FB20F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A3E85-43D4-CA4F-87E4-4813A8F8E62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6932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=""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=""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=""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fld id="{C872BA43-7AC7-4C85-A475-09DD78EA8C9A}" type="slidenum">
              <a:rPr lang="en-US" altLang="en-US" sz="1200">
                <a:latin typeface="Times" charset="0"/>
              </a:rPr>
              <a:pPr>
                <a:defRPr/>
              </a:pPr>
              <a:t>1</a:t>
            </a:fld>
            <a:endParaRPr lang="en-US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436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930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72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33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139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/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/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3002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10/28/2019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10/28/2019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3630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10/28/2019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/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27783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10/28/2019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10/28/2019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/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D5F0EBC-92C8-4174-9B47-7B5E190E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5ABCD-CA88-4EB0-AC8C-4E27DE4E54EB}" type="datetime1">
              <a:rPr lang="en-US" altLang="en-US"/>
              <a:pPr/>
              <a:t>10/28/2019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93BA238-5BB9-4F1F-BDD2-35416B0E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20C0BEF9-AAC9-43CC-904E-E90DB5CA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6EFC-A179-4CA6-8D4B-567A0ECBA9D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182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9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751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06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775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3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32" Type="http://schemas.openxmlformats.org/officeDocument/2006/relationships/slideLayout" Target="../slideLayouts/slideLayout44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slideLayout" Target="../slideLayouts/slideLayout43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10/28/2019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28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10/28/2019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55530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6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=""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sz="32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eaLnBrk="1" hangingPunct="1">
              <a:lnSpc>
                <a:spcPct val="80000"/>
              </a:lnSpc>
            </a:pPr>
            <a:endParaRPr lang="en-US" altLang="en-US" sz="3200" dirty="0" smtClean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>
              <a:lnSpc>
                <a:spcPct val="80000"/>
              </a:lnSpc>
            </a:pPr>
            <a:r>
              <a:rPr lang="en-US" altLang="en-US" sz="320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</a:t>
            </a: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lang="en-US" altLang="en-US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: Joint </a:t>
            </a:r>
            <a:r>
              <a:rPr lang="en-US" altLang="en-US" sz="320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Analysis </a:t>
            </a:r>
            <a:r>
              <a:rPr lang="en-US" altLang="en-US" sz="320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Exercise - Debrief</a:t>
            </a:r>
            <a:endParaRPr lang="en-US" altLang="en-US" sz="3200" dirty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=""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+mj-lt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304942167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Data Aggregation and Analytics Debrief.</a:t>
            </a:r>
            <a:br>
              <a:rPr lang="en-US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en-US" altLang="en-US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en-US" altLang="en-US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en-US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2" lvl="1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sz="32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algn="l" defTabSz="912778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latin typeface="Gill Sans MT" panose="020B0502020104020203" pitchFamily="34" charset="0"/>
              </a:rPr>
              <a:t>Discuss how insights from the analyses may be used to generate hypothesis that can drive action plans and investments</a:t>
            </a:r>
            <a:endParaRPr lang="en-US" altLang="en-US" sz="32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>
              <a:lnSpc>
                <a:spcPct val="80000"/>
              </a:lnSpc>
            </a:pPr>
            <a:endParaRPr lang="en-US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en-US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10/28/2019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2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9762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5A7D9E47-12EB-45E9-BA44-70A4D38612B1}"/>
</file>

<file path=customXml/itemProps2.xml><?xml version="1.0" encoding="utf-8"?>
<ds:datastoreItem xmlns:ds="http://schemas.openxmlformats.org/officeDocument/2006/customXml" ds:itemID="{FE292DF8-297D-4486-9EC3-5E175B6AE0E9}"/>
</file>

<file path=customXml/itemProps3.xml><?xml version="1.0" encoding="utf-8"?>
<ds:datastoreItem xmlns:ds="http://schemas.openxmlformats.org/officeDocument/2006/customXml" ds:itemID="{B9D0BA97-7A32-4318-863D-29286A39F811}"/>
</file>

<file path=customXml/itemProps4.xml><?xml version="1.0" encoding="utf-8"?>
<ds:datastoreItem xmlns:ds="http://schemas.openxmlformats.org/officeDocument/2006/customXml" ds:itemID="{8102F2D2-3272-49DD-AFA8-702EA47CB347}"/>
</file>

<file path=docProps/app.xml><?xml version="1.0" encoding="utf-8"?>
<Properties xmlns="http://schemas.openxmlformats.org/officeDocument/2006/extended-properties" xmlns:vt="http://schemas.openxmlformats.org/officeDocument/2006/docPropsVTypes">
  <TotalTime>6407</TotalTime>
  <Words>55</Words>
  <Application>Microsoft Office PowerPoint</Application>
  <PresentationFormat>Custom</PresentationFormat>
  <Paragraphs>10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16.9-Template_12.7.2016</vt:lpstr>
      <vt:lpstr>PowerPoint Presentation</vt:lpstr>
      <vt:lpstr>    Data Aggregation and Analytics Debrief.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Teresa Jamieson</dc:creator>
  <cp:lastModifiedBy>Kevin Pilz</cp:lastModifiedBy>
  <cp:revision>137</cp:revision>
  <dcterms:created xsi:type="dcterms:W3CDTF">2018-03-15T19:05:04Z</dcterms:created>
  <dcterms:modified xsi:type="dcterms:W3CDTF">2019-10-28T21:00:59Z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