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3.xml" ContentType="application/vnd.openxmlformats-officedocument.presentationml.notesSlide+xml"/>
  <Override PartName="/ppt/notesSlides/notesSlide6.xml" ContentType="application/vnd.openxmlformats-officedocument.presentationml.notes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notesSlides/notesSlide2.xml" ContentType="application/vnd.openxmlformats-officedocument.presentationml.notesSlid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Layouts/slideLayout16.xml" ContentType="application/vnd.openxmlformats-officedocument.presentationml.slideLayout+xml"/>
  <Override PartName="/ppt/slideLayouts/slideLayout24.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notesSlides/notesSlide1.xml" ContentType="application/vnd.openxmlformats-officedocument.presentationml.notesSlide+xml"/>
  <Override PartName="/ppt/slideLayouts/slideLayout29.xml" ContentType="application/vnd.openxmlformats-officedocument.presentationml.slideLayout+xml"/>
  <Override PartName="/ppt/slideLayouts/slideLayout23.xml" ContentType="application/vnd.openxmlformats-officedocument.presentationml.slideLayout+xml"/>
  <Override PartName="/ppt/slideLayouts/slideLayout27.xml" ContentType="application/vnd.openxmlformats-officedocument.presentationml.slideLayout+xml"/>
  <Override PartName="/ppt/slideLayouts/slideLayout25.xml" ContentType="application/vnd.openxmlformats-officedocument.presentationml.slideLayout+xml"/>
  <Override PartName="/ppt/slideLayouts/slideLayout28.xml" ContentType="application/vnd.openxmlformats-officedocument.presentationml.slideLayout+xml"/>
  <Override PartName="/ppt/slideLayouts/slideLayout26.xml" ContentType="application/vnd.openxmlformats-officedocument.presentationml.slideLayout+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ppt/metadata" ContentType="application/binary"/>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9"/>
  </p:notesMasterIdLst>
  <p:sldIdLst>
    <p:sldId id="257" r:id="rId2"/>
    <p:sldId id="258" r:id="rId3"/>
    <p:sldId id="259" r:id="rId4"/>
    <p:sldId id="260" r:id="rId5"/>
    <p:sldId id="263" r:id="rId6"/>
    <p:sldId id="264" r:id="rId7"/>
    <p:sldId id="265" r:id="rId8"/>
  </p:sldIdLst>
  <p:sldSz cx="9144000" cy="5184775"/>
  <p:notesSz cx="6858000" cy="9144000"/>
  <p:embeddedFontLst>
    <p:embeddedFont>
      <p:font typeface="Gill Sans" panose="020B0604020202020204" charset="0"/>
      <p:regular r:id="rId10"/>
      <p:bold r:id="rId11"/>
    </p:embeddedFont>
    <p:embeddedFont>
      <p:font typeface="Times" panose="02020603050405020304" pitchFamily="18" charset="0"/>
      <p:regular r:id="rId12"/>
      <p:bold r:id="rId13"/>
      <p:italic r:id="rId14"/>
      <p:boldItalic r:id="rId15"/>
    </p:embeddedFont>
    <p:embeddedFont>
      <p:font typeface="Calibri" panose="020F0502020204030204" pitchFamily="3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p15:guide id="1" orient="horz" pos="1633">
          <p15:clr>
            <a:srgbClr val="A4A3A4"/>
          </p15:clr>
        </p15:guide>
        <p15:guide id="2" pos="2880">
          <p15:clr>
            <a:srgbClr val="A4A3A4"/>
          </p15:clr>
        </p15:guide>
      </p15:sld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0" roundtripDataSignature="AMtx7mg6uA6nPEXjpUYRA1xKcjUXx1FyN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rthur Ostrega"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DBF4995A-3832-4E88-9F59-2001711282DA}">
  <a:tblStyle styleId="{DBF4995A-3832-4E88-9F59-2001711282DA}" styleName="Table_0">
    <a:wholeTbl>
      <a:tcTxStyle b="off" i="off">
        <a:font>
          <a:latin typeface="Gill Sans MT"/>
          <a:ea typeface="Gill Sans MT"/>
          <a:cs typeface="Gill Sans MT"/>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7EA"/>
          </a:solidFill>
        </a:fill>
      </a:tcStyle>
    </a:wholeTbl>
    <a:band1H>
      <a:tcTxStyle/>
      <a:tcStyle>
        <a:tcBdr/>
        <a:fill>
          <a:solidFill>
            <a:srgbClr val="CACCD3"/>
          </a:solidFill>
        </a:fill>
      </a:tcStyle>
    </a:band1H>
    <a:band2H>
      <a:tcTxStyle/>
      <a:tcStyle>
        <a:tcBdr/>
      </a:tcStyle>
    </a:band2H>
    <a:band1V>
      <a:tcTxStyle/>
      <a:tcStyle>
        <a:tcBdr/>
        <a:fill>
          <a:solidFill>
            <a:srgbClr val="CACCD3"/>
          </a:solidFill>
        </a:fill>
      </a:tcStyle>
    </a:band1V>
    <a:band2V>
      <a:tcTxStyle/>
      <a:tcStyle>
        <a:tcBdr/>
      </a:tcStyle>
    </a:band2V>
    <a:lastCol>
      <a:tcTxStyle b="on" i="off">
        <a:font>
          <a:latin typeface="Gill Sans MT"/>
          <a:ea typeface="Gill Sans MT"/>
          <a:cs typeface="Gill Sans MT"/>
        </a:font>
        <a:schemeClr val="lt1"/>
      </a:tcTxStyle>
      <a:tcStyle>
        <a:tcBdr/>
        <a:fill>
          <a:solidFill>
            <a:schemeClr val="accent1"/>
          </a:solidFill>
        </a:fill>
      </a:tcStyle>
    </a:lastCol>
    <a:firstCol>
      <a:tcTxStyle b="on" i="off">
        <a:font>
          <a:latin typeface="Gill Sans MT"/>
          <a:ea typeface="Gill Sans MT"/>
          <a:cs typeface="Gill Sans MT"/>
        </a:font>
        <a:schemeClr val="lt1"/>
      </a:tcTxStyle>
      <a:tcStyle>
        <a:tcBdr/>
        <a:fill>
          <a:solidFill>
            <a:schemeClr val="accent1"/>
          </a:solidFill>
        </a:fill>
      </a:tcStyle>
    </a:firstCol>
    <a:lastRow>
      <a:tcTxStyle b="on" i="off">
        <a:font>
          <a:latin typeface="Gill Sans MT"/>
          <a:ea typeface="Gill Sans MT"/>
          <a:cs typeface="Gill Sans MT"/>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Gill Sans MT"/>
          <a:ea typeface="Gill Sans MT"/>
          <a:cs typeface="Gill Sans MT"/>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B8EC1A41-4E87-4535-A0BD-8AA4C3FA1F6A}"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100" d="100"/>
          <a:sy n="100" d="100"/>
        </p:scale>
        <p:origin x="-58" y="-58"/>
      </p:cViewPr>
      <p:guideLst>
        <p:guide orient="horz" pos="1633"/>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font" Target="fonts/font9.fntdata"/><Relationship Id="rId51" Type="http://schemas.openxmlformats.org/officeDocument/2006/relationships/commentAuthors" Target="commentAuthors.xml"/><Relationship Id="rId3" Type="http://schemas.openxmlformats.org/officeDocument/2006/relationships/slide" Target="slides/slide2.xml"/><Relationship Id="rId50" Type="http://customschemas.google.com/relationships/presentationmetadata" Target="metadata"/><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59" Type="http://schemas.openxmlformats.org/officeDocument/2006/relationships/customXml" Target="../customXml/item4.xml"/><Relationship Id="rId2" Type="http://schemas.openxmlformats.org/officeDocument/2006/relationships/slide" Target="slides/slide1.xml"/><Relationship Id="rId16" Type="http://schemas.openxmlformats.org/officeDocument/2006/relationships/font" Target="fonts/font7.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3" Type="http://schemas.openxmlformats.org/officeDocument/2006/relationships/viewProps" Target="viewProps.xml"/><Relationship Id="rId58"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font" Target="fonts/font6.fntdata"/><Relationship Id="rId57" Type="http://schemas.openxmlformats.org/officeDocument/2006/relationships/customXml" Target="../customXml/item2.xml"/><Relationship Id="rId10" Type="http://schemas.openxmlformats.org/officeDocument/2006/relationships/font" Target="fonts/font1.fntdata"/><Relationship Id="rId19" Type="http://schemas.openxmlformats.org/officeDocument/2006/relationships/font" Target="fonts/font10.fntdata"/><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56"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3538636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2: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62" name="Google Shape;262;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3" name="Google Shape;263;p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Times"/>
                <a:ea typeface="Times"/>
                <a:cs typeface="Times"/>
                <a:sym typeface="Times"/>
              </a:rPr>
              <a:t>1</a:t>
            </a:fld>
            <a:endParaRPr sz="1200">
              <a:solidFill>
                <a:schemeClr val="dk1"/>
              </a:solidFill>
              <a:latin typeface="Times"/>
              <a:ea typeface="Times"/>
              <a:cs typeface="Times"/>
              <a:sym typeface="Time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3: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This section talks about the different types of templates generated by the NSCA. </a:t>
            </a:r>
            <a:endParaRPr/>
          </a:p>
        </p:txBody>
      </p:sp>
      <p:sp>
        <p:nvSpPr>
          <p:cNvPr id="273" name="Google Shape;273;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1" name="Google Shape;281;p4: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9" name="Google Shape;289;p5: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8: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Input from data collection participants can be gathered through daily check ins during the data collection process as well as in a post-collection debrief with data collectors. </a:t>
            </a:r>
            <a:endParaRPr/>
          </a:p>
        </p:txBody>
      </p:sp>
      <p:sp>
        <p:nvSpPr>
          <p:cNvPr id="319" name="Google Shape;319;p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9: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7" name="Google Shape;327;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All relevant supply chain stakeholders should be present at the Data Interpretation meeting.</a:t>
            </a:r>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r>
              <a:rPr lang="en-US" sz="1200">
                <a:solidFill>
                  <a:schemeClr val="dk1"/>
                </a:solidFill>
                <a:latin typeface="Calibri"/>
                <a:ea typeface="Calibri"/>
                <a:cs typeface="Calibri"/>
                <a:sym typeface="Calibri"/>
              </a:rPr>
              <a:t>It is at the discretion of the Project lead which data should be shared with other stakeholders throughout the process. For example, depending on the structure of the assessment, it may be helpful to share the completed analytics to stakeholders prior to the complete report.</a:t>
            </a:r>
            <a:endParaRPr/>
          </a:p>
          <a:p>
            <a:pPr marL="0" marR="0" lvl="0" indent="0" algn="l" rtl="0">
              <a:lnSpc>
                <a:spcPct val="100000"/>
              </a:lnSpc>
              <a:spcBef>
                <a:spcPts val="0"/>
              </a:spcBef>
              <a:spcAft>
                <a:spcPts val="0"/>
              </a:spcAft>
              <a:buClr>
                <a:schemeClr val="dk1"/>
              </a:buClr>
              <a:buSzPts val="1200"/>
              <a:buFont typeface="Calibri"/>
              <a:buNone/>
            </a:pPr>
            <a:endParaRPr sz="1200">
              <a:solidFill>
                <a:schemeClr val="dk1"/>
              </a:solidFill>
              <a:latin typeface="Calibri"/>
              <a:ea typeface="Calibri"/>
              <a:cs typeface="Calibri"/>
              <a:sym typeface="Calibri"/>
            </a:endParaRPr>
          </a:p>
        </p:txBody>
      </p:sp>
      <p:sp>
        <p:nvSpPr>
          <p:cNvPr id="328" name="Google Shape;328;p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6" name="Google Shape;336;p10:notes"/>
          <p:cNvSpPr>
            <a:spLocks noGrp="1" noRot="1" noChangeAspect="1"/>
          </p:cNvSpPr>
          <p:nvPr>
            <p:ph type="sldImg" idx="2"/>
          </p:nvPr>
        </p:nvSpPr>
        <p:spPr>
          <a:xfrm>
            <a:off x="404813" y="685800"/>
            <a:ext cx="60483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6"/>
        <p:cNvGrpSpPr/>
        <p:nvPr/>
      </p:nvGrpSpPr>
      <p:grpSpPr>
        <a:xfrm>
          <a:off x="0" y="0"/>
          <a:ext cx="0" cy="0"/>
          <a:chOff x="0" y="0"/>
          <a:chExt cx="0" cy="0"/>
        </a:xfrm>
      </p:grpSpPr>
      <p:sp>
        <p:nvSpPr>
          <p:cNvPr id="17" name="Google Shape;17;p35"/>
          <p:cNvSpPr txBox="1">
            <a:spLocks noGrp="1"/>
          </p:cNvSpPr>
          <p:nvPr>
            <p:ph type="ctrTitle"/>
          </p:nvPr>
        </p:nvSpPr>
        <p:spPr>
          <a:xfrm>
            <a:off x="685800" y="1863252"/>
            <a:ext cx="7772400" cy="790345"/>
          </a:xfrm>
          <a:prstGeom prst="rect">
            <a:avLst/>
          </a:prstGeom>
          <a:noFill/>
          <a:ln>
            <a:noFill/>
          </a:ln>
        </p:spPr>
        <p:txBody>
          <a:bodyPr spcFirstLastPara="1" wrap="square" lIns="91425" tIns="45700" rIns="91425" bIns="45700" anchor="b" anchorCtr="0">
            <a:spAutoFit/>
          </a:bodyPr>
          <a:lstStyle>
            <a:lvl1pPr lvl="0" algn="ctr">
              <a:spcBef>
                <a:spcPts val="0"/>
              </a:spcBef>
              <a:spcAft>
                <a:spcPts val="0"/>
              </a:spcAft>
              <a:buClr>
                <a:srgbClr val="BA0C2F"/>
              </a:buClr>
              <a:buSzPts val="4536"/>
              <a:buFont typeface="Gill Sans"/>
              <a:buNone/>
              <a:defRPr sz="4536"/>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 name="Google Shape;18;p35"/>
          <p:cNvSpPr txBox="1">
            <a:spLocks noGrp="1"/>
          </p:cNvSpPr>
          <p:nvPr>
            <p:ph type="subTitle" idx="1"/>
          </p:nvPr>
        </p:nvSpPr>
        <p:spPr>
          <a:xfrm>
            <a:off x="1143000" y="2723207"/>
            <a:ext cx="6858000" cy="1251787"/>
          </a:xfrm>
          <a:prstGeom prst="rect">
            <a:avLst/>
          </a:prstGeom>
          <a:noFill/>
          <a:ln>
            <a:noFill/>
          </a:ln>
        </p:spPr>
        <p:txBody>
          <a:bodyPr spcFirstLastPara="1" wrap="square" lIns="91425" tIns="45700" rIns="91425" bIns="45700" anchor="t" anchorCtr="0">
            <a:normAutofit/>
          </a:bodyPr>
          <a:lstStyle>
            <a:lvl1pPr lvl="0" algn="ctr">
              <a:spcBef>
                <a:spcPts val="0"/>
              </a:spcBef>
              <a:spcAft>
                <a:spcPts val="0"/>
              </a:spcAft>
              <a:buClr>
                <a:srgbClr val="6C6463"/>
              </a:buClr>
              <a:buSzPts val="1814"/>
              <a:buNone/>
              <a:defRPr sz="1814"/>
            </a:lvl1pPr>
            <a:lvl2pPr lvl="1" algn="ctr">
              <a:spcBef>
                <a:spcPts val="800"/>
              </a:spcBef>
              <a:spcAft>
                <a:spcPts val="0"/>
              </a:spcAft>
              <a:buClr>
                <a:srgbClr val="6C6463"/>
              </a:buClr>
              <a:buSzPts val="1512"/>
              <a:buNone/>
              <a:defRPr sz="1512"/>
            </a:lvl2pPr>
            <a:lvl3pPr lvl="2" algn="ctr">
              <a:spcBef>
                <a:spcPts val="800"/>
              </a:spcBef>
              <a:spcAft>
                <a:spcPts val="0"/>
              </a:spcAft>
              <a:buClr>
                <a:srgbClr val="6C6463"/>
              </a:buClr>
              <a:buSzPts val="1361"/>
              <a:buNone/>
              <a:defRPr sz="1361"/>
            </a:lvl3pPr>
            <a:lvl4pPr lvl="3" algn="ctr">
              <a:spcBef>
                <a:spcPts val="242"/>
              </a:spcBef>
              <a:spcAft>
                <a:spcPts val="0"/>
              </a:spcAft>
              <a:buClr>
                <a:srgbClr val="6C6463"/>
              </a:buClr>
              <a:buSzPts val="1210"/>
              <a:buNone/>
              <a:defRPr sz="1210"/>
            </a:lvl4pPr>
            <a:lvl5pPr lvl="4" algn="ctr">
              <a:spcBef>
                <a:spcPts val="242"/>
              </a:spcBef>
              <a:spcAft>
                <a:spcPts val="0"/>
              </a:spcAft>
              <a:buClr>
                <a:srgbClr val="6C6463"/>
              </a:buClr>
              <a:buSzPts val="1210"/>
              <a:buNone/>
              <a:defRPr sz="1210"/>
            </a:lvl5pPr>
            <a:lvl6pPr lvl="5" algn="ctr">
              <a:spcBef>
                <a:spcPts val="242"/>
              </a:spcBef>
              <a:spcAft>
                <a:spcPts val="0"/>
              </a:spcAft>
              <a:buClr>
                <a:schemeClr val="dk1"/>
              </a:buClr>
              <a:buSzPts val="1210"/>
              <a:buNone/>
              <a:defRPr sz="1210"/>
            </a:lvl6pPr>
            <a:lvl7pPr lvl="6" algn="ctr">
              <a:spcBef>
                <a:spcPts val="242"/>
              </a:spcBef>
              <a:spcAft>
                <a:spcPts val="0"/>
              </a:spcAft>
              <a:buClr>
                <a:schemeClr val="dk1"/>
              </a:buClr>
              <a:buSzPts val="1210"/>
              <a:buNone/>
              <a:defRPr sz="1210"/>
            </a:lvl7pPr>
            <a:lvl8pPr lvl="7" algn="ctr">
              <a:spcBef>
                <a:spcPts val="242"/>
              </a:spcBef>
              <a:spcAft>
                <a:spcPts val="0"/>
              </a:spcAft>
              <a:buClr>
                <a:schemeClr val="dk1"/>
              </a:buClr>
              <a:buSzPts val="1210"/>
              <a:buNone/>
              <a:defRPr sz="1210"/>
            </a:lvl8pPr>
            <a:lvl9pPr lvl="8" algn="ctr">
              <a:spcBef>
                <a:spcPts val="242"/>
              </a:spcBef>
              <a:spcAft>
                <a:spcPts val="0"/>
              </a:spcAft>
              <a:buClr>
                <a:schemeClr val="dk1"/>
              </a:buClr>
              <a:buSzPts val="1210"/>
              <a:buNone/>
              <a:defRPr sz="1210"/>
            </a:lvl9pPr>
          </a:lstStyle>
          <a:p>
            <a:endParaRPr/>
          </a:p>
        </p:txBody>
      </p:sp>
      <p:sp>
        <p:nvSpPr>
          <p:cNvPr id="19" name="Google Shape;19;p35"/>
          <p:cNvSpPr txBox="1">
            <a:spLocks noGrp="1"/>
          </p:cNvSpPr>
          <p:nvPr>
            <p:ph type="dt" idx="10"/>
          </p:nvPr>
        </p:nvSpPr>
        <p:spPr>
          <a:xfrm>
            <a:off x="152400" y="4864207"/>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35"/>
          <p:cNvSpPr txBox="1">
            <a:spLocks noGrp="1"/>
          </p:cNvSpPr>
          <p:nvPr>
            <p:ph type="ftr" idx="11"/>
          </p:nvPr>
        </p:nvSpPr>
        <p:spPr>
          <a:xfrm>
            <a:off x="3124200" y="4864207"/>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5"/>
          <p:cNvSpPr txBox="1">
            <a:spLocks noGrp="1"/>
          </p:cNvSpPr>
          <p:nvPr>
            <p:ph type="sldNum" idx="12"/>
          </p:nvPr>
        </p:nvSpPr>
        <p:spPr>
          <a:xfrm>
            <a:off x="6858000" y="4864207"/>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u="none" strike="noStrike" cap="none">
                <a:solidFill>
                  <a:srgbClr val="6C6463"/>
                </a:solidFill>
                <a:latin typeface="Gill Sans"/>
                <a:ea typeface="Gill Sans"/>
                <a:cs typeface="Gill Sans"/>
                <a:sym typeface="Gill Sans"/>
              </a:defRPr>
            </a:lvl1pPr>
            <a:lvl2pPr marL="0" lvl="1" indent="0" algn="r">
              <a:spcBef>
                <a:spcPts val="0"/>
              </a:spcBef>
              <a:buNone/>
              <a:defRPr sz="600" b="0" i="0" u="none" strike="noStrike" cap="none">
                <a:solidFill>
                  <a:srgbClr val="6C6463"/>
                </a:solidFill>
                <a:latin typeface="Gill Sans"/>
                <a:ea typeface="Gill Sans"/>
                <a:cs typeface="Gill Sans"/>
                <a:sym typeface="Gill Sans"/>
              </a:defRPr>
            </a:lvl2pPr>
            <a:lvl3pPr marL="0" lvl="2" indent="0" algn="r">
              <a:spcBef>
                <a:spcPts val="0"/>
              </a:spcBef>
              <a:buNone/>
              <a:defRPr sz="600" b="0" i="0" u="none" strike="noStrike" cap="none">
                <a:solidFill>
                  <a:srgbClr val="6C6463"/>
                </a:solidFill>
                <a:latin typeface="Gill Sans"/>
                <a:ea typeface="Gill Sans"/>
                <a:cs typeface="Gill Sans"/>
                <a:sym typeface="Gill Sans"/>
              </a:defRPr>
            </a:lvl3pPr>
            <a:lvl4pPr marL="0" lvl="3" indent="0" algn="r">
              <a:spcBef>
                <a:spcPts val="0"/>
              </a:spcBef>
              <a:buNone/>
              <a:defRPr sz="600" b="0" i="0" u="none" strike="noStrike" cap="none">
                <a:solidFill>
                  <a:srgbClr val="6C6463"/>
                </a:solidFill>
                <a:latin typeface="Gill Sans"/>
                <a:ea typeface="Gill Sans"/>
                <a:cs typeface="Gill Sans"/>
                <a:sym typeface="Gill Sans"/>
              </a:defRPr>
            </a:lvl4pPr>
            <a:lvl5pPr marL="0" lvl="4" indent="0" algn="r">
              <a:spcBef>
                <a:spcPts val="0"/>
              </a:spcBef>
              <a:buNone/>
              <a:defRPr sz="600" b="0" i="0" u="none" strike="noStrike" cap="none">
                <a:solidFill>
                  <a:srgbClr val="6C6463"/>
                </a:solidFill>
                <a:latin typeface="Gill Sans"/>
                <a:ea typeface="Gill Sans"/>
                <a:cs typeface="Gill Sans"/>
                <a:sym typeface="Gill Sans"/>
              </a:defRPr>
            </a:lvl5pPr>
            <a:lvl6pPr marL="0" lvl="5" indent="0" algn="r">
              <a:spcBef>
                <a:spcPts val="0"/>
              </a:spcBef>
              <a:buNone/>
              <a:defRPr sz="600" b="0" i="0" u="none" strike="noStrike" cap="none">
                <a:solidFill>
                  <a:srgbClr val="6C6463"/>
                </a:solidFill>
                <a:latin typeface="Gill Sans"/>
                <a:ea typeface="Gill Sans"/>
                <a:cs typeface="Gill Sans"/>
                <a:sym typeface="Gill Sans"/>
              </a:defRPr>
            </a:lvl6pPr>
            <a:lvl7pPr marL="0" lvl="6" indent="0" algn="r">
              <a:spcBef>
                <a:spcPts val="0"/>
              </a:spcBef>
              <a:buNone/>
              <a:defRPr sz="600" b="0" i="0" u="none" strike="noStrike" cap="none">
                <a:solidFill>
                  <a:srgbClr val="6C6463"/>
                </a:solidFill>
                <a:latin typeface="Gill Sans"/>
                <a:ea typeface="Gill Sans"/>
                <a:cs typeface="Gill Sans"/>
                <a:sym typeface="Gill Sans"/>
              </a:defRPr>
            </a:lvl7pPr>
            <a:lvl8pPr marL="0" lvl="7" indent="0" algn="r">
              <a:spcBef>
                <a:spcPts val="0"/>
              </a:spcBef>
              <a:buNone/>
              <a:defRPr sz="600" b="0" i="0" u="none" strike="noStrike" cap="none">
                <a:solidFill>
                  <a:srgbClr val="6C6463"/>
                </a:solidFill>
                <a:latin typeface="Gill Sans"/>
                <a:ea typeface="Gill Sans"/>
                <a:cs typeface="Gill Sans"/>
                <a:sym typeface="Gill Sans"/>
              </a:defRPr>
            </a:lvl8pPr>
            <a:lvl9pPr marL="0" lvl="8" indent="0" algn="r">
              <a:spcBef>
                <a:spcPts val="0"/>
              </a:spcBef>
              <a:buNone/>
              <a:defRPr sz="6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Red/Gray 1 Content + Right Photo">
  <p:cSld name="Red/Gray 1 Content + Right Photo">
    <p:bg>
      <p:bgPr>
        <a:solidFill>
          <a:srgbClr val="E7E7E5"/>
        </a:solidFill>
        <a:effectLst/>
      </p:bgPr>
    </p:bg>
    <p:spTree>
      <p:nvGrpSpPr>
        <p:cNvPr id="1" name="Shape 88"/>
        <p:cNvGrpSpPr/>
        <p:nvPr/>
      </p:nvGrpSpPr>
      <p:grpSpPr>
        <a:xfrm>
          <a:off x="0" y="0"/>
          <a:ext cx="0" cy="0"/>
          <a:chOff x="0" y="0"/>
          <a:chExt cx="0" cy="0"/>
        </a:xfrm>
      </p:grpSpPr>
      <p:sp>
        <p:nvSpPr>
          <p:cNvPr id="89" name="Google Shape;89;p45"/>
          <p:cNvSpPr>
            <a:spLocks noGrp="1"/>
          </p:cNvSpPr>
          <p:nvPr>
            <p:ph type="pic" idx="2"/>
          </p:nvPr>
        </p:nvSpPr>
        <p:spPr>
          <a:xfrm>
            <a:off x="4572000" y="153988"/>
            <a:ext cx="4419600" cy="4876800"/>
          </a:xfrm>
          <a:prstGeom prst="rect">
            <a:avLst/>
          </a:prstGeom>
          <a:solidFill>
            <a:srgbClr val="FFFFFF"/>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90" name="Google Shape;90;p45"/>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45"/>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92" name="Google Shape;92;p45"/>
          <p:cNvSpPr txBox="1">
            <a:spLocks noGrp="1"/>
          </p:cNvSpPr>
          <p:nvPr>
            <p:ph type="body" idx="1"/>
          </p:nvPr>
        </p:nvSpPr>
        <p:spPr>
          <a:xfrm>
            <a:off x="685800" y="1677987"/>
            <a:ext cx="3657600" cy="2819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3" name="Google Shape;93;p45"/>
          <p:cNvSpPr txBox="1">
            <a:spLocks noGrp="1"/>
          </p:cNvSpPr>
          <p:nvPr>
            <p:ph type="body" idx="3"/>
          </p:nvPr>
        </p:nvSpPr>
        <p:spPr>
          <a:xfrm rot="-5400000">
            <a:off x="7862312"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94" name="Google Shape;94;p45"/>
          <p:cNvSpPr txBox="1">
            <a:spLocks noGrp="1"/>
          </p:cNvSpPr>
          <p:nvPr>
            <p:ph type="title"/>
          </p:nvPr>
        </p:nvSpPr>
        <p:spPr>
          <a:xfrm>
            <a:off x="685800" y="678715"/>
            <a:ext cx="3657600" cy="830997"/>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Red/Gray Title Only">
  <p:cSld name="Red/Gray Title Only">
    <p:bg>
      <p:bgPr>
        <a:solidFill>
          <a:srgbClr val="E7E7E5"/>
        </a:solidFill>
        <a:effectLst/>
      </p:bgPr>
    </p:bg>
    <p:spTree>
      <p:nvGrpSpPr>
        <p:cNvPr id="1" name="Shape 95"/>
        <p:cNvGrpSpPr/>
        <p:nvPr/>
      </p:nvGrpSpPr>
      <p:grpSpPr>
        <a:xfrm>
          <a:off x="0" y="0"/>
          <a:ext cx="0" cy="0"/>
          <a:chOff x="0" y="0"/>
          <a:chExt cx="0" cy="0"/>
        </a:xfrm>
      </p:grpSpPr>
      <p:sp>
        <p:nvSpPr>
          <p:cNvPr id="96" name="Google Shape;96;p46"/>
          <p:cNvSpPr>
            <a:spLocks noGrp="1"/>
          </p:cNvSpPr>
          <p:nvPr>
            <p:ph type="pic" idx="2"/>
          </p:nvPr>
        </p:nvSpPr>
        <p:spPr>
          <a:xfrm>
            <a:off x="152400" y="153987"/>
            <a:ext cx="4419600" cy="4876799"/>
          </a:xfrm>
          <a:prstGeom prst="rect">
            <a:avLst/>
          </a:prstGeom>
          <a:solidFill>
            <a:schemeClr val="lt1"/>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97" name="Google Shape;97;p46"/>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46"/>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99" name="Google Shape;99;p46"/>
          <p:cNvSpPr txBox="1">
            <a:spLocks noGrp="1"/>
          </p:cNvSpPr>
          <p:nvPr>
            <p:ph type="body" idx="1"/>
          </p:nvPr>
        </p:nvSpPr>
        <p:spPr>
          <a:xfrm rot="-5400000">
            <a:off x="3442713"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00" name="Google Shape;100;p46"/>
          <p:cNvSpPr txBox="1">
            <a:spLocks noGrp="1"/>
          </p:cNvSpPr>
          <p:nvPr>
            <p:ph type="title"/>
          </p:nvPr>
        </p:nvSpPr>
        <p:spPr>
          <a:xfrm>
            <a:off x="4877104" y="2188567"/>
            <a:ext cx="3885896" cy="83766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Red/Gray 1 Content">
  <p:cSld name="1_Red/Gray 1 Content">
    <p:bg>
      <p:bgPr>
        <a:solidFill>
          <a:schemeClr val="lt1"/>
        </a:solidFill>
        <a:effectLst/>
      </p:bgPr>
    </p:bg>
    <p:spTree>
      <p:nvGrpSpPr>
        <p:cNvPr id="1" name="Shape 101"/>
        <p:cNvGrpSpPr/>
        <p:nvPr/>
      </p:nvGrpSpPr>
      <p:grpSpPr>
        <a:xfrm>
          <a:off x="0" y="0"/>
          <a:ext cx="0" cy="0"/>
          <a:chOff x="0" y="0"/>
          <a:chExt cx="0" cy="0"/>
        </a:xfrm>
      </p:grpSpPr>
      <p:sp>
        <p:nvSpPr>
          <p:cNvPr id="102" name="Google Shape;102;p47"/>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47"/>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47"/>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05" name="Google Shape;105;p47"/>
          <p:cNvSpPr txBox="1">
            <a:spLocks noGrp="1"/>
          </p:cNvSpPr>
          <p:nvPr>
            <p:ph type="title"/>
          </p:nvPr>
        </p:nvSpPr>
        <p:spPr>
          <a:xfrm>
            <a:off x="686104" y="682922"/>
            <a:ext cx="7772400" cy="461665"/>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6" name="Google Shape;106;p47"/>
          <p:cNvSpPr txBox="1">
            <a:spLocks noGrp="1"/>
          </p:cNvSpPr>
          <p:nvPr>
            <p:ph type="body" idx="1"/>
          </p:nvPr>
        </p:nvSpPr>
        <p:spPr>
          <a:xfrm>
            <a:off x="685800" y="1296987"/>
            <a:ext cx="7772400" cy="3200400"/>
          </a:xfrm>
          <a:prstGeom prst="rect">
            <a:avLst/>
          </a:prstGeom>
          <a:noFill/>
          <a:ln>
            <a:noFill/>
          </a:ln>
        </p:spPr>
        <p:txBody>
          <a:bodyPr spcFirstLastPara="1" wrap="square" lIns="91425" tIns="45700" rIns="91425" bIns="45700" anchor="t" anchorCtr="0">
            <a:normAutofit/>
          </a:bodyPr>
          <a:lstStyle>
            <a:lvl1pPr marL="457200" marR="0" lvl="0" indent="-330200" algn="l">
              <a:lnSpc>
                <a:spcPct val="100000"/>
              </a:lnSpc>
              <a:spcBef>
                <a:spcPts val="0"/>
              </a:spcBef>
              <a:spcAft>
                <a:spcPts val="0"/>
              </a:spcAft>
              <a:buClr>
                <a:srgbClr val="6C6463"/>
              </a:buClr>
              <a:buSzPts val="1600"/>
              <a:buFont typeface="Arial"/>
              <a:buChar char="•"/>
              <a:defRPr/>
            </a:lvl1pPr>
            <a:lvl2pPr marL="914400" lvl="1" indent="-342900" algn="l">
              <a:spcBef>
                <a:spcPts val="800"/>
              </a:spcBef>
              <a:spcAft>
                <a:spcPts val="0"/>
              </a:spcAft>
              <a:buClr>
                <a:srgbClr val="6C6463"/>
              </a:buClr>
              <a:buSzPts val="1800"/>
              <a:buChar char="–"/>
              <a:defRPr/>
            </a:lvl2pPr>
            <a:lvl3pPr marL="1371600" lvl="2" indent="-342900" algn="l">
              <a:spcBef>
                <a:spcPts val="800"/>
              </a:spcBef>
              <a:spcAft>
                <a:spcPts val="0"/>
              </a:spcAft>
              <a:buClr>
                <a:srgbClr val="6C6463"/>
              </a:buClr>
              <a:buSzPts val="1800"/>
              <a:buChar char="•"/>
              <a:defRPr/>
            </a:lvl3pPr>
            <a:lvl4pPr marL="1828800" lvl="3" indent="-342900" algn="l">
              <a:spcBef>
                <a:spcPts val="360"/>
              </a:spcBef>
              <a:spcAft>
                <a:spcPts val="0"/>
              </a:spcAft>
              <a:buClr>
                <a:srgbClr val="6C6463"/>
              </a:buClr>
              <a:buSzPts val="1800"/>
              <a:buChar char="–"/>
              <a:defRPr/>
            </a:lvl4pPr>
            <a:lvl5pPr marL="2286000" lvl="4" indent="-342900" algn="l">
              <a:spcBef>
                <a:spcPts val="360"/>
              </a:spcBef>
              <a:spcAft>
                <a:spcPts val="0"/>
              </a:spcAft>
              <a:buClr>
                <a:srgbClr val="6C6463"/>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1_Red/Gray 2 Content">
  <p:cSld name="1_Red/Gray 2 Content">
    <p:bg>
      <p:bgPr>
        <a:solidFill>
          <a:schemeClr val="lt1"/>
        </a:solidFill>
        <a:effectLst/>
      </p:bgPr>
    </p:bg>
    <p:spTree>
      <p:nvGrpSpPr>
        <p:cNvPr id="1" name="Shape 107"/>
        <p:cNvGrpSpPr/>
        <p:nvPr/>
      </p:nvGrpSpPr>
      <p:grpSpPr>
        <a:xfrm>
          <a:off x="0" y="0"/>
          <a:ext cx="0" cy="0"/>
          <a:chOff x="0" y="0"/>
          <a:chExt cx="0" cy="0"/>
        </a:xfrm>
      </p:grpSpPr>
      <p:sp>
        <p:nvSpPr>
          <p:cNvPr id="108" name="Google Shape;108;p48"/>
          <p:cNvSpPr txBox="1">
            <a:spLocks noGrp="1"/>
          </p:cNvSpPr>
          <p:nvPr>
            <p:ph type="body" idx="1"/>
          </p:nvPr>
        </p:nvSpPr>
        <p:spPr>
          <a:xfrm>
            <a:off x="686104" y="1296987"/>
            <a:ext cx="38096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09" name="Google Shape;109;p48"/>
          <p:cNvSpPr txBox="1">
            <a:spLocks noGrp="1"/>
          </p:cNvSpPr>
          <p:nvPr>
            <p:ph type="body" idx="2"/>
          </p:nvPr>
        </p:nvSpPr>
        <p:spPr>
          <a:xfrm>
            <a:off x="4648200" y="1296987"/>
            <a:ext cx="38103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10" name="Google Shape;110;p48"/>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48"/>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2" name="Google Shape;112;p48"/>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13" name="Google Shape;113;p48"/>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1_Red/Gray 3 Content">
  <p:cSld name="1_Red/Gray 3 Content">
    <p:bg>
      <p:bgPr>
        <a:solidFill>
          <a:schemeClr val="lt1"/>
        </a:solidFill>
        <a:effectLst/>
      </p:bgPr>
    </p:bg>
    <p:spTree>
      <p:nvGrpSpPr>
        <p:cNvPr id="1" name="Shape 114"/>
        <p:cNvGrpSpPr/>
        <p:nvPr/>
      </p:nvGrpSpPr>
      <p:grpSpPr>
        <a:xfrm>
          <a:off x="0" y="0"/>
          <a:ext cx="0" cy="0"/>
          <a:chOff x="0" y="0"/>
          <a:chExt cx="0" cy="0"/>
        </a:xfrm>
      </p:grpSpPr>
      <p:sp>
        <p:nvSpPr>
          <p:cNvPr id="115" name="Google Shape;115;p49"/>
          <p:cNvSpPr txBox="1">
            <a:spLocks noGrp="1"/>
          </p:cNvSpPr>
          <p:nvPr>
            <p:ph type="body" idx="1"/>
          </p:nvPr>
        </p:nvSpPr>
        <p:spPr>
          <a:xfrm>
            <a:off x="686104" y="1296987"/>
            <a:ext cx="25142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16" name="Google Shape;116;p49"/>
          <p:cNvSpPr txBox="1">
            <a:spLocks noGrp="1"/>
          </p:cNvSpPr>
          <p:nvPr>
            <p:ph type="body" idx="2"/>
          </p:nvPr>
        </p:nvSpPr>
        <p:spPr>
          <a:xfrm>
            <a:off x="5943600"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17" name="Google Shape;117;p49"/>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8" name="Google Shape;118;p49"/>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9" name="Google Shape;119;p49"/>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20" name="Google Shape;120;p49"/>
          <p:cNvSpPr txBox="1">
            <a:spLocks noGrp="1"/>
          </p:cNvSpPr>
          <p:nvPr>
            <p:ph type="body" idx="3"/>
          </p:nvPr>
        </p:nvSpPr>
        <p:spPr>
          <a:xfrm>
            <a:off x="3314548"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21" name="Google Shape;121;p49"/>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Red/Gray 1 Content + Bottom Photo">
  <p:cSld name="1_Red/Gray 1 Content + Bottom Photo">
    <p:bg>
      <p:bgPr>
        <a:solidFill>
          <a:schemeClr val="lt1"/>
        </a:solidFill>
        <a:effectLst/>
      </p:bgPr>
    </p:bg>
    <p:spTree>
      <p:nvGrpSpPr>
        <p:cNvPr id="1" name="Shape 122"/>
        <p:cNvGrpSpPr/>
        <p:nvPr/>
      </p:nvGrpSpPr>
      <p:grpSpPr>
        <a:xfrm>
          <a:off x="0" y="0"/>
          <a:ext cx="0" cy="0"/>
          <a:chOff x="0" y="0"/>
          <a:chExt cx="0" cy="0"/>
        </a:xfrm>
      </p:grpSpPr>
      <p:sp>
        <p:nvSpPr>
          <p:cNvPr id="123" name="Google Shape;123;p50"/>
          <p:cNvSpPr>
            <a:spLocks noGrp="1"/>
          </p:cNvSpPr>
          <p:nvPr>
            <p:ph type="pic" idx="2"/>
          </p:nvPr>
        </p:nvSpPr>
        <p:spPr>
          <a:xfrm>
            <a:off x="152400" y="2592387"/>
            <a:ext cx="8839200" cy="2440594"/>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24" name="Google Shape;124;p50"/>
          <p:cNvSpPr txBox="1">
            <a:spLocks noGrp="1"/>
          </p:cNvSpPr>
          <p:nvPr>
            <p:ph type="body" idx="1"/>
          </p:nvPr>
        </p:nvSpPr>
        <p:spPr>
          <a:xfrm>
            <a:off x="685800" y="1296987"/>
            <a:ext cx="7772400" cy="11430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a:solidFill>
                  <a:srgbClr val="6C6463"/>
                </a:solidFill>
              </a:defRPr>
            </a:lvl1pPr>
            <a:lvl2pPr marL="914400" lvl="1" indent="-330200" algn="l">
              <a:spcBef>
                <a:spcPts val="800"/>
              </a:spcBef>
              <a:spcAft>
                <a:spcPts val="0"/>
              </a:spcAft>
              <a:buClr>
                <a:srgbClr val="6C6463"/>
              </a:buClr>
              <a:buSzPts val="1600"/>
              <a:buChar char="–"/>
              <a:defRPr>
                <a:solidFill>
                  <a:srgbClr val="6C6463"/>
                </a:solidFill>
              </a:defRPr>
            </a:lvl2pPr>
            <a:lvl3pPr marL="1371600" lvl="2" indent="-342900" algn="l">
              <a:spcBef>
                <a:spcPts val="800"/>
              </a:spcBef>
              <a:spcAft>
                <a:spcPts val="0"/>
              </a:spcAft>
              <a:buClr>
                <a:srgbClr val="6C6463"/>
              </a:buClr>
              <a:buSzPts val="1800"/>
              <a:buChar char="•"/>
              <a:defRPr>
                <a:solidFill>
                  <a:srgbClr val="6C6463"/>
                </a:solidFill>
              </a:defRPr>
            </a:lvl3pPr>
            <a:lvl4pPr marL="1828800" lvl="3" indent="-330200" algn="l">
              <a:spcBef>
                <a:spcPts val="320"/>
              </a:spcBef>
              <a:spcAft>
                <a:spcPts val="0"/>
              </a:spcAft>
              <a:buClr>
                <a:srgbClr val="6C6463"/>
              </a:buClr>
              <a:buSzPts val="1600"/>
              <a:buChar char="–"/>
              <a:defRPr>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25" name="Google Shape;125;p50"/>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50"/>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50"/>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28" name="Google Shape;128;p50"/>
          <p:cNvSpPr txBox="1">
            <a:spLocks noGrp="1"/>
          </p:cNvSpPr>
          <p:nvPr>
            <p:ph type="body" idx="3"/>
          </p:nvPr>
        </p:nvSpPr>
        <p:spPr>
          <a:xfrm rot="-5400000">
            <a:off x="7862313" y="3537008"/>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29" name="Google Shape;129;p50"/>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Red/Gray 1 Content + Right Photo">
  <p:cSld name="1_Red/Gray 1 Content + Right Photo">
    <p:bg>
      <p:bgPr>
        <a:solidFill>
          <a:schemeClr val="lt1"/>
        </a:solidFill>
        <a:effectLst/>
      </p:bgPr>
    </p:bg>
    <p:spTree>
      <p:nvGrpSpPr>
        <p:cNvPr id="1" name="Shape 130"/>
        <p:cNvGrpSpPr/>
        <p:nvPr/>
      </p:nvGrpSpPr>
      <p:grpSpPr>
        <a:xfrm>
          <a:off x="0" y="0"/>
          <a:ext cx="0" cy="0"/>
          <a:chOff x="0" y="0"/>
          <a:chExt cx="0" cy="0"/>
        </a:xfrm>
      </p:grpSpPr>
      <p:sp>
        <p:nvSpPr>
          <p:cNvPr id="131" name="Google Shape;131;p51"/>
          <p:cNvSpPr>
            <a:spLocks noGrp="1"/>
          </p:cNvSpPr>
          <p:nvPr>
            <p:ph type="pic" idx="2"/>
          </p:nvPr>
        </p:nvSpPr>
        <p:spPr>
          <a:xfrm>
            <a:off x="4572000" y="153988"/>
            <a:ext cx="4419600" cy="4876800"/>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32" name="Google Shape;132;p51"/>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51"/>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34" name="Google Shape;134;p51"/>
          <p:cNvSpPr txBox="1">
            <a:spLocks noGrp="1"/>
          </p:cNvSpPr>
          <p:nvPr>
            <p:ph type="body" idx="1"/>
          </p:nvPr>
        </p:nvSpPr>
        <p:spPr>
          <a:xfrm>
            <a:off x="685800" y="1677987"/>
            <a:ext cx="3657600" cy="2819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35" name="Google Shape;135;p51"/>
          <p:cNvSpPr txBox="1">
            <a:spLocks noGrp="1"/>
          </p:cNvSpPr>
          <p:nvPr>
            <p:ph type="body" idx="3"/>
          </p:nvPr>
        </p:nvSpPr>
        <p:spPr>
          <a:xfrm rot="-5400000">
            <a:off x="7862312"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36" name="Google Shape;136;p51"/>
          <p:cNvSpPr txBox="1">
            <a:spLocks noGrp="1"/>
          </p:cNvSpPr>
          <p:nvPr>
            <p:ph type="title"/>
          </p:nvPr>
        </p:nvSpPr>
        <p:spPr>
          <a:xfrm>
            <a:off x="685800" y="678715"/>
            <a:ext cx="3657600" cy="830997"/>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Red/Gray Title Only">
  <p:cSld name="1_Red/Gray Title Only">
    <p:bg>
      <p:bgPr>
        <a:solidFill>
          <a:schemeClr val="lt1"/>
        </a:solidFill>
        <a:effectLst/>
      </p:bgPr>
    </p:bg>
    <p:spTree>
      <p:nvGrpSpPr>
        <p:cNvPr id="1" name="Shape 137"/>
        <p:cNvGrpSpPr/>
        <p:nvPr/>
      </p:nvGrpSpPr>
      <p:grpSpPr>
        <a:xfrm>
          <a:off x="0" y="0"/>
          <a:ext cx="0" cy="0"/>
          <a:chOff x="0" y="0"/>
          <a:chExt cx="0" cy="0"/>
        </a:xfrm>
      </p:grpSpPr>
      <p:sp>
        <p:nvSpPr>
          <p:cNvPr id="138" name="Google Shape;138;p52"/>
          <p:cNvSpPr>
            <a:spLocks noGrp="1"/>
          </p:cNvSpPr>
          <p:nvPr>
            <p:ph type="pic" idx="2"/>
          </p:nvPr>
        </p:nvSpPr>
        <p:spPr>
          <a:xfrm>
            <a:off x="152400" y="153987"/>
            <a:ext cx="4419600" cy="4876799"/>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39" name="Google Shape;139;p52"/>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52"/>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41" name="Google Shape;141;p52"/>
          <p:cNvSpPr txBox="1">
            <a:spLocks noGrp="1"/>
          </p:cNvSpPr>
          <p:nvPr>
            <p:ph type="body" idx="1"/>
          </p:nvPr>
        </p:nvSpPr>
        <p:spPr>
          <a:xfrm rot="-5400000">
            <a:off x="3442713"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42" name="Google Shape;142;p52"/>
          <p:cNvSpPr txBox="1">
            <a:spLocks noGrp="1"/>
          </p:cNvSpPr>
          <p:nvPr>
            <p:ph type="title"/>
          </p:nvPr>
        </p:nvSpPr>
        <p:spPr>
          <a:xfrm>
            <a:off x="4877104" y="2188567"/>
            <a:ext cx="3885896" cy="83766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ntact Info">
  <p:cSld name="Contact Info">
    <p:spTree>
      <p:nvGrpSpPr>
        <p:cNvPr id="1" name="Shape 143"/>
        <p:cNvGrpSpPr/>
        <p:nvPr/>
      </p:nvGrpSpPr>
      <p:grpSpPr>
        <a:xfrm>
          <a:off x="0" y="0"/>
          <a:ext cx="0" cy="0"/>
          <a:chOff x="0" y="0"/>
          <a:chExt cx="0" cy="0"/>
        </a:xfrm>
      </p:grpSpPr>
      <p:pic>
        <p:nvPicPr>
          <p:cNvPr id="144" name="Google Shape;144;p53"/>
          <p:cNvPicPr preferRelativeResize="0"/>
          <p:nvPr/>
        </p:nvPicPr>
        <p:blipFill rotWithShape="1">
          <a:blip r:embed="rId2">
            <a:alphaModFix/>
          </a:blip>
          <a:srcRect/>
          <a:stretch/>
        </p:blipFill>
        <p:spPr>
          <a:xfrm>
            <a:off x="152400" y="153987"/>
            <a:ext cx="8839201" cy="4876800"/>
          </a:xfrm>
          <a:prstGeom prst="rect">
            <a:avLst/>
          </a:prstGeom>
          <a:noFill/>
          <a:ln>
            <a:noFill/>
          </a:ln>
        </p:spPr>
      </p:pic>
      <p:sp>
        <p:nvSpPr>
          <p:cNvPr id="145" name="Google Shape;145;p53"/>
          <p:cNvSpPr txBox="1">
            <a:spLocks noGrp="1"/>
          </p:cNvSpPr>
          <p:nvPr>
            <p:ph type="body" idx="1"/>
          </p:nvPr>
        </p:nvSpPr>
        <p:spPr>
          <a:xfrm rot="-5400000">
            <a:off x="7862313"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46" name="Google Shape;146;p53"/>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7" name="Google Shape;147;p53"/>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48" name="Google Shape;148;p53"/>
          <p:cNvPicPr preferRelativeResize="0"/>
          <p:nvPr/>
        </p:nvPicPr>
        <p:blipFill rotWithShape="1">
          <a:blip r:embed="rId3">
            <a:alphaModFix/>
          </a:blip>
          <a:srcRect/>
          <a:stretch/>
        </p:blipFill>
        <p:spPr>
          <a:xfrm>
            <a:off x="684768" y="4344987"/>
            <a:ext cx="1369673" cy="410902"/>
          </a:xfrm>
          <a:prstGeom prst="rect">
            <a:avLst/>
          </a:prstGeom>
          <a:noFill/>
          <a:ln>
            <a:noFill/>
          </a:ln>
        </p:spPr>
      </p:pic>
      <p:sp>
        <p:nvSpPr>
          <p:cNvPr id="149" name="Google Shape;149;p53"/>
          <p:cNvSpPr txBox="1">
            <a:spLocks noGrp="1"/>
          </p:cNvSpPr>
          <p:nvPr>
            <p:ph type="subTitle" idx="2"/>
          </p:nvPr>
        </p:nvSpPr>
        <p:spPr>
          <a:xfrm>
            <a:off x="685800" y="3135206"/>
            <a:ext cx="3429000" cy="1209781"/>
          </a:xfrm>
          <a:prstGeom prst="rect">
            <a:avLst/>
          </a:prstGeom>
          <a:noFill/>
          <a:ln>
            <a:noFill/>
          </a:ln>
          <a:effectLst>
            <a:outerShdw blurRad="254000" algn="tl" rotWithShape="0">
              <a:srgbClr val="000000">
                <a:alpha val="40000"/>
              </a:srgbClr>
            </a:outerShdw>
          </a:effectLst>
        </p:spPr>
        <p:txBody>
          <a:bodyPr spcFirstLastPara="1" wrap="square" lIns="91425" tIns="45700" rIns="91425" bIns="45700" anchor="t" anchorCtr="0">
            <a:normAutofit/>
          </a:bodyPr>
          <a:lstStyle>
            <a:lvl1pPr lvl="0" algn="l">
              <a:spcBef>
                <a:spcPts val="0"/>
              </a:spcBef>
              <a:spcAft>
                <a:spcPts val="0"/>
              </a:spcAft>
              <a:buClr>
                <a:schemeClr val="lt1"/>
              </a:buClr>
              <a:buSzPts val="1600"/>
              <a:buNone/>
              <a:defRPr sz="1600">
                <a:solidFill>
                  <a:schemeClr val="lt1"/>
                </a:solidFill>
              </a:defRPr>
            </a:lvl1pPr>
            <a:lvl2pPr lvl="1" algn="ctr">
              <a:spcBef>
                <a:spcPts val="800"/>
              </a:spcBef>
              <a:spcAft>
                <a:spcPts val="0"/>
              </a:spcAft>
              <a:buClr>
                <a:srgbClr val="888888"/>
              </a:buClr>
              <a:buSzPts val="1600"/>
              <a:buNone/>
              <a:defRPr>
                <a:solidFill>
                  <a:srgbClr val="888888"/>
                </a:solidFill>
              </a:defRPr>
            </a:lvl2pPr>
            <a:lvl3pPr lvl="2" algn="ctr">
              <a:spcBef>
                <a:spcPts val="800"/>
              </a:spcBef>
              <a:spcAft>
                <a:spcPts val="0"/>
              </a:spcAft>
              <a:buClr>
                <a:srgbClr val="888888"/>
              </a:buClr>
              <a:buSzPts val="18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cxnSp>
        <p:nvCxnSpPr>
          <p:cNvPr id="150" name="Google Shape;150;p53"/>
          <p:cNvCxnSpPr/>
          <p:nvPr/>
        </p:nvCxnSpPr>
        <p:spPr>
          <a:xfrm>
            <a:off x="746760" y="2973387"/>
            <a:ext cx="320040" cy="0"/>
          </a:xfrm>
          <a:prstGeom prst="straightConnector1">
            <a:avLst/>
          </a:prstGeom>
          <a:noFill/>
          <a:ln w="19050" cap="flat" cmpd="sng">
            <a:solidFill>
              <a:srgbClr val="FFFFFF"/>
            </a:solidFill>
            <a:prstDash val="solid"/>
            <a:round/>
            <a:headEnd type="none" w="sm" len="sm"/>
            <a:tailEnd type="none" w="sm" len="sm"/>
          </a:ln>
          <a:effectLst>
            <a:outerShdw blurRad="254000" algn="tl" rotWithShape="0">
              <a:srgbClr val="000000">
                <a:alpha val="40000"/>
              </a:srgbClr>
            </a:outerShdw>
          </a:effectLst>
        </p:spPr>
      </p:cxn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1_Cover - Full Red">
  <p:cSld name="1_Cover - Full Red">
    <p:bg>
      <p:bgPr>
        <a:solidFill>
          <a:srgbClr val="002F6C"/>
        </a:solidFill>
        <a:effectLst/>
      </p:bgPr>
    </p:bg>
    <p:spTree>
      <p:nvGrpSpPr>
        <p:cNvPr id="1" name="Shape 151"/>
        <p:cNvGrpSpPr/>
        <p:nvPr/>
      </p:nvGrpSpPr>
      <p:grpSpPr>
        <a:xfrm>
          <a:off x="0" y="0"/>
          <a:ext cx="0" cy="0"/>
          <a:chOff x="0" y="0"/>
          <a:chExt cx="0" cy="0"/>
        </a:xfrm>
      </p:grpSpPr>
      <p:sp>
        <p:nvSpPr>
          <p:cNvPr id="152" name="Google Shape;152;p54"/>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54"/>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4" name="Google Shape;154;p54"/>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55" name="Google Shape;155;p54"/>
          <p:cNvSpPr txBox="1">
            <a:spLocks noGrp="1"/>
          </p:cNvSpPr>
          <p:nvPr>
            <p:ph type="ctrTitle"/>
          </p:nvPr>
        </p:nvSpPr>
        <p:spPr>
          <a:xfrm>
            <a:off x="685800" y="1601787"/>
            <a:ext cx="3886200" cy="12097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2400"/>
              <a:buFont typeface="Gill Sans"/>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6" name="Google Shape;156;p54"/>
          <p:cNvSpPr txBox="1">
            <a:spLocks noGrp="1"/>
          </p:cNvSpPr>
          <p:nvPr>
            <p:ph type="subTitle" idx="1"/>
          </p:nvPr>
        </p:nvSpPr>
        <p:spPr>
          <a:xfrm>
            <a:off x="685800" y="3135206"/>
            <a:ext cx="3429000" cy="1209781"/>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lt1"/>
              </a:buClr>
              <a:buSzPts val="1600"/>
              <a:buNone/>
              <a:defRPr sz="1600">
                <a:solidFill>
                  <a:schemeClr val="lt1"/>
                </a:solidFill>
              </a:defRPr>
            </a:lvl1pPr>
            <a:lvl2pPr lvl="1" algn="ctr">
              <a:spcBef>
                <a:spcPts val="800"/>
              </a:spcBef>
              <a:spcAft>
                <a:spcPts val="0"/>
              </a:spcAft>
              <a:buClr>
                <a:srgbClr val="888888"/>
              </a:buClr>
              <a:buSzPts val="1600"/>
              <a:buNone/>
              <a:defRPr>
                <a:solidFill>
                  <a:srgbClr val="888888"/>
                </a:solidFill>
              </a:defRPr>
            </a:lvl2pPr>
            <a:lvl3pPr lvl="2" algn="ctr">
              <a:spcBef>
                <a:spcPts val="800"/>
              </a:spcBef>
              <a:spcAft>
                <a:spcPts val="0"/>
              </a:spcAft>
              <a:buClr>
                <a:srgbClr val="888888"/>
              </a:buClr>
              <a:buSzPts val="18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cxnSp>
        <p:nvCxnSpPr>
          <p:cNvPr id="157" name="Google Shape;157;p54"/>
          <p:cNvCxnSpPr/>
          <p:nvPr/>
        </p:nvCxnSpPr>
        <p:spPr>
          <a:xfrm>
            <a:off x="746760" y="2973387"/>
            <a:ext cx="320040" cy="0"/>
          </a:xfrm>
          <a:prstGeom prst="straightConnector1">
            <a:avLst/>
          </a:prstGeom>
          <a:noFill/>
          <a:ln w="19050" cap="flat" cmpd="sng">
            <a:solidFill>
              <a:srgbClr val="FFFFFF"/>
            </a:solidFill>
            <a:prstDash val="solid"/>
            <a:round/>
            <a:headEnd type="none" w="sm" len="sm"/>
            <a:tailEnd type="none" w="sm" len="sm"/>
          </a:ln>
        </p:spPr>
      </p:cxnSp>
      <p:pic>
        <p:nvPicPr>
          <p:cNvPr id="158" name="Google Shape;158;p54"/>
          <p:cNvPicPr preferRelativeResize="0"/>
          <p:nvPr/>
        </p:nvPicPr>
        <p:blipFill rotWithShape="1">
          <a:blip r:embed="rId2">
            <a:alphaModFix/>
          </a:blip>
          <a:srcRect/>
          <a:stretch/>
        </p:blipFill>
        <p:spPr>
          <a:xfrm>
            <a:off x="684768" y="569937"/>
            <a:ext cx="1369673" cy="410902"/>
          </a:xfrm>
          <a:prstGeom prst="rect">
            <a:avLst/>
          </a:prstGeom>
          <a:noFill/>
          <a:ln>
            <a:noFill/>
          </a:ln>
          <a:effectLst>
            <a:outerShdw blurRad="254000" algn="tl" rotWithShape="0">
              <a:srgbClr val="000000">
                <a:alpha val="20000"/>
              </a:srgb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2"/>
        <p:cNvGrpSpPr/>
        <p:nvPr/>
      </p:nvGrpSpPr>
      <p:grpSpPr>
        <a:xfrm>
          <a:off x="0" y="0"/>
          <a:ext cx="0" cy="0"/>
          <a:chOff x="0" y="0"/>
          <a:chExt cx="0" cy="0"/>
        </a:xfrm>
      </p:grpSpPr>
      <p:sp>
        <p:nvSpPr>
          <p:cNvPr id="23" name="Google Shape;23;p36"/>
          <p:cNvSpPr txBox="1">
            <a:spLocks noGrp="1"/>
          </p:cNvSpPr>
          <p:nvPr>
            <p:ph type="title"/>
          </p:nvPr>
        </p:nvSpPr>
        <p:spPr>
          <a:xfrm>
            <a:off x="686104" y="682922"/>
            <a:ext cx="7772400" cy="461665"/>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4" name="Google Shape;24;p36"/>
          <p:cNvSpPr txBox="1">
            <a:spLocks noGrp="1"/>
          </p:cNvSpPr>
          <p:nvPr>
            <p:ph type="body" idx="1"/>
          </p:nvPr>
        </p:nvSpPr>
        <p:spPr>
          <a:xfrm>
            <a:off x="685800" y="1296987"/>
            <a:ext cx="7772400" cy="3200400"/>
          </a:xfrm>
          <a:prstGeom prst="rect">
            <a:avLst/>
          </a:prstGeom>
          <a:noFill/>
          <a:ln>
            <a:noFill/>
          </a:ln>
        </p:spPr>
        <p:txBody>
          <a:bodyPr spcFirstLastPara="1" wrap="square" lIns="91425" tIns="45700" rIns="91425" bIns="45700" anchor="t" anchorCtr="0">
            <a:normAutofit/>
          </a:bodyPr>
          <a:lstStyle>
            <a:lvl1pPr marL="457200" lvl="0" indent="-342900" algn="l">
              <a:spcBef>
                <a:spcPts val="0"/>
              </a:spcBef>
              <a:spcAft>
                <a:spcPts val="0"/>
              </a:spcAft>
              <a:buClr>
                <a:srgbClr val="6C6463"/>
              </a:buClr>
              <a:buSzPts val="1800"/>
              <a:buChar char="•"/>
              <a:defRPr/>
            </a:lvl1pPr>
            <a:lvl2pPr marL="914400" lvl="1" indent="-342900" algn="l">
              <a:spcBef>
                <a:spcPts val="800"/>
              </a:spcBef>
              <a:spcAft>
                <a:spcPts val="0"/>
              </a:spcAft>
              <a:buClr>
                <a:srgbClr val="6C6463"/>
              </a:buClr>
              <a:buSzPts val="1800"/>
              <a:buChar char="–"/>
              <a:defRPr/>
            </a:lvl2pPr>
            <a:lvl3pPr marL="1371600" lvl="2" indent="-342900" algn="l">
              <a:spcBef>
                <a:spcPts val="800"/>
              </a:spcBef>
              <a:spcAft>
                <a:spcPts val="0"/>
              </a:spcAft>
              <a:buClr>
                <a:srgbClr val="6C6463"/>
              </a:buClr>
              <a:buSzPts val="1800"/>
              <a:buChar char="•"/>
              <a:defRPr/>
            </a:lvl3pPr>
            <a:lvl4pPr marL="1828800" lvl="3" indent="-342900" algn="l">
              <a:spcBef>
                <a:spcPts val="360"/>
              </a:spcBef>
              <a:spcAft>
                <a:spcPts val="0"/>
              </a:spcAft>
              <a:buClr>
                <a:srgbClr val="6C6463"/>
              </a:buClr>
              <a:buSzPts val="1800"/>
              <a:buChar char="–"/>
              <a:defRPr/>
            </a:lvl4pPr>
            <a:lvl5pPr marL="2286000" lvl="4" indent="-342900" algn="l">
              <a:spcBef>
                <a:spcPts val="360"/>
              </a:spcBef>
              <a:spcAft>
                <a:spcPts val="0"/>
              </a:spcAft>
              <a:buClr>
                <a:srgbClr val="6C6463"/>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5" name="Google Shape;25;p36"/>
          <p:cNvSpPr txBox="1">
            <a:spLocks noGrp="1"/>
          </p:cNvSpPr>
          <p:nvPr>
            <p:ph type="dt" idx="10"/>
          </p:nvPr>
        </p:nvSpPr>
        <p:spPr>
          <a:xfrm>
            <a:off x="152400" y="4864207"/>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6"/>
          <p:cNvSpPr txBox="1">
            <a:spLocks noGrp="1"/>
          </p:cNvSpPr>
          <p:nvPr>
            <p:ph type="ftr" idx="11"/>
          </p:nvPr>
        </p:nvSpPr>
        <p:spPr>
          <a:xfrm>
            <a:off x="3124200" y="4864207"/>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6"/>
          <p:cNvSpPr txBox="1">
            <a:spLocks noGrp="1"/>
          </p:cNvSpPr>
          <p:nvPr>
            <p:ph type="sldNum" idx="12"/>
          </p:nvPr>
        </p:nvSpPr>
        <p:spPr>
          <a:xfrm>
            <a:off x="6858000" y="4864207"/>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1_Divider - Full Red">
  <p:cSld name="1_Divider - Full Red">
    <p:bg>
      <p:bgPr>
        <a:solidFill>
          <a:srgbClr val="002F6C"/>
        </a:solidFill>
        <a:effectLst/>
      </p:bgPr>
    </p:bg>
    <p:spTree>
      <p:nvGrpSpPr>
        <p:cNvPr id="1" name="Shape 159"/>
        <p:cNvGrpSpPr/>
        <p:nvPr/>
      </p:nvGrpSpPr>
      <p:grpSpPr>
        <a:xfrm>
          <a:off x="0" y="0"/>
          <a:ext cx="0" cy="0"/>
          <a:chOff x="0" y="0"/>
          <a:chExt cx="0" cy="0"/>
        </a:xfrm>
      </p:grpSpPr>
      <p:sp>
        <p:nvSpPr>
          <p:cNvPr id="160" name="Google Shape;160;p55"/>
          <p:cNvSpPr txBox="1">
            <a:spLocks noGrp="1"/>
          </p:cNvSpPr>
          <p:nvPr>
            <p:ph type="title"/>
          </p:nvPr>
        </p:nvSpPr>
        <p:spPr>
          <a:xfrm>
            <a:off x="1143000" y="534987"/>
            <a:ext cx="5486400" cy="461665"/>
          </a:xfrm>
          <a:prstGeom prst="rect">
            <a:avLst/>
          </a:prstGeom>
          <a:noFill/>
          <a:ln>
            <a:noFill/>
          </a:ln>
        </p:spPr>
        <p:txBody>
          <a:bodyPr spcFirstLastPara="1" wrap="square" lIns="91425" tIns="45700" rIns="91425" bIns="45700" anchor="t" anchorCtr="0">
            <a:spAutoFit/>
          </a:bodyPr>
          <a:lstStyle>
            <a:lvl1pPr lvl="0" algn="l">
              <a:spcBef>
                <a:spcPts val="0"/>
              </a:spcBef>
              <a:spcAft>
                <a:spcPts val="0"/>
              </a:spcAft>
              <a:buClr>
                <a:srgbClr val="FFFFFF"/>
              </a:buClr>
              <a:buSzPts val="2400"/>
              <a:buFont typeface="Gill Sans"/>
              <a:buNone/>
              <a:defRPr sz="24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1" name="Google Shape;161;p55"/>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2" name="Google Shape;162;p55"/>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3" name="Google Shape;163;p55"/>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164" name="Google Shape;164;p55"/>
          <p:cNvPicPr preferRelativeResize="0"/>
          <p:nvPr/>
        </p:nvPicPr>
        <p:blipFill rotWithShape="1">
          <a:blip r:embed="rId2">
            <a:alphaModFix/>
          </a:blip>
          <a:srcRect/>
          <a:stretch/>
        </p:blipFill>
        <p:spPr>
          <a:xfrm>
            <a:off x="684768" y="4344987"/>
            <a:ext cx="1369673" cy="410902"/>
          </a:xfrm>
          <a:prstGeom prst="rect">
            <a:avLst/>
          </a:prstGeom>
          <a:noFill/>
          <a:ln>
            <a:noFill/>
          </a:ln>
        </p:spPr>
      </p:pic>
      <p:cxnSp>
        <p:nvCxnSpPr>
          <p:cNvPr id="165" name="Google Shape;165;p55"/>
          <p:cNvCxnSpPr/>
          <p:nvPr/>
        </p:nvCxnSpPr>
        <p:spPr>
          <a:xfrm>
            <a:off x="746760" y="687387"/>
            <a:ext cx="320040" cy="0"/>
          </a:xfrm>
          <a:prstGeom prst="straightConnector1">
            <a:avLst/>
          </a:prstGeom>
          <a:noFill/>
          <a:ln w="19050" cap="flat" cmpd="sng">
            <a:solidFill>
              <a:srgbClr val="FFFFFF"/>
            </a:solidFill>
            <a:prstDash val="solid"/>
            <a:round/>
            <a:headEnd type="none" w="sm" len="sm"/>
            <a:tailEnd type="none" w="sm" len="sm"/>
          </a:ln>
          <a:effectLst>
            <a:outerShdw blurRad="254000" algn="tl" rotWithShape="0">
              <a:srgbClr val="000000">
                <a:alpha val="40000"/>
              </a:srgbClr>
            </a:outerShdw>
          </a:effectLst>
        </p:spPr>
      </p:cxn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2_Red/Gray 1 Content">
  <p:cSld name="2_Red/Gray 1 Content">
    <p:bg>
      <p:bgPr>
        <a:solidFill>
          <a:srgbClr val="E7E7E5"/>
        </a:solidFill>
        <a:effectLst/>
      </p:bgPr>
    </p:bg>
    <p:spTree>
      <p:nvGrpSpPr>
        <p:cNvPr id="1" name="Shape 166"/>
        <p:cNvGrpSpPr/>
        <p:nvPr/>
      </p:nvGrpSpPr>
      <p:grpSpPr>
        <a:xfrm>
          <a:off x="0" y="0"/>
          <a:ext cx="0" cy="0"/>
          <a:chOff x="0" y="0"/>
          <a:chExt cx="0" cy="0"/>
        </a:xfrm>
      </p:grpSpPr>
      <p:sp>
        <p:nvSpPr>
          <p:cNvPr id="167" name="Google Shape;167;p56"/>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8" name="Google Shape;168;p56"/>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9" name="Google Shape;169;p56"/>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70" name="Google Shape;170;p56"/>
          <p:cNvSpPr txBox="1">
            <a:spLocks noGrp="1"/>
          </p:cNvSpPr>
          <p:nvPr>
            <p:ph type="title"/>
          </p:nvPr>
        </p:nvSpPr>
        <p:spPr>
          <a:xfrm>
            <a:off x="686104" y="682922"/>
            <a:ext cx="7772400" cy="461665"/>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1" name="Google Shape;171;p56"/>
          <p:cNvSpPr txBox="1">
            <a:spLocks noGrp="1"/>
          </p:cNvSpPr>
          <p:nvPr>
            <p:ph type="body" idx="1"/>
          </p:nvPr>
        </p:nvSpPr>
        <p:spPr>
          <a:xfrm>
            <a:off x="685800" y="1296987"/>
            <a:ext cx="7772400" cy="3200400"/>
          </a:xfrm>
          <a:prstGeom prst="rect">
            <a:avLst/>
          </a:prstGeom>
          <a:noFill/>
          <a:ln>
            <a:noFill/>
          </a:ln>
        </p:spPr>
        <p:txBody>
          <a:bodyPr spcFirstLastPara="1" wrap="square" lIns="91425" tIns="45700" rIns="91425" bIns="45700" anchor="t" anchorCtr="0">
            <a:normAutofit/>
          </a:bodyPr>
          <a:lstStyle>
            <a:lvl1pPr marL="457200" marR="0" lvl="0" indent="-330200" algn="l">
              <a:lnSpc>
                <a:spcPct val="100000"/>
              </a:lnSpc>
              <a:spcBef>
                <a:spcPts val="0"/>
              </a:spcBef>
              <a:spcAft>
                <a:spcPts val="0"/>
              </a:spcAft>
              <a:buClr>
                <a:srgbClr val="6C6463"/>
              </a:buClr>
              <a:buSzPts val="1600"/>
              <a:buFont typeface="Arial"/>
              <a:buChar char="•"/>
              <a:defRPr/>
            </a:lvl1pPr>
            <a:lvl2pPr marL="914400" lvl="1" indent="-342900" algn="l">
              <a:spcBef>
                <a:spcPts val="800"/>
              </a:spcBef>
              <a:spcAft>
                <a:spcPts val="0"/>
              </a:spcAft>
              <a:buClr>
                <a:srgbClr val="6C6463"/>
              </a:buClr>
              <a:buSzPts val="1800"/>
              <a:buChar char="–"/>
              <a:defRPr/>
            </a:lvl2pPr>
            <a:lvl3pPr marL="1371600" lvl="2" indent="-342900" algn="l">
              <a:spcBef>
                <a:spcPts val="800"/>
              </a:spcBef>
              <a:spcAft>
                <a:spcPts val="0"/>
              </a:spcAft>
              <a:buClr>
                <a:srgbClr val="6C6463"/>
              </a:buClr>
              <a:buSzPts val="1800"/>
              <a:buChar char="•"/>
              <a:defRPr/>
            </a:lvl3pPr>
            <a:lvl4pPr marL="1828800" lvl="3" indent="-342900" algn="l">
              <a:spcBef>
                <a:spcPts val="360"/>
              </a:spcBef>
              <a:spcAft>
                <a:spcPts val="0"/>
              </a:spcAft>
              <a:buClr>
                <a:srgbClr val="6C6463"/>
              </a:buClr>
              <a:buSzPts val="1800"/>
              <a:buChar char="–"/>
              <a:defRPr/>
            </a:lvl4pPr>
            <a:lvl5pPr marL="2286000" lvl="4" indent="-342900" algn="l">
              <a:spcBef>
                <a:spcPts val="360"/>
              </a:spcBef>
              <a:spcAft>
                <a:spcPts val="0"/>
              </a:spcAft>
              <a:buClr>
                <a:srgbClr val="6C6463"/>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2_Red/Gray 2 Content">
  <p:cSld name="2_Red/Gray 2 Content">
    <p:bg>
      <p:bgPr>
        <a:solidFill>
          <a:srgbClr val="E7E7E5"/>
        </a:solidFill>
        <a:effectLst/>
      </p:bgPr>
    </p:bg>
    <p:spTree>
      <p:nvGrpSpPr>
        <p:cNvPr id="1" name="Shape 172"/>
        <p:cNvGrpSpPr/>
        <p:nvPr/>
      </p:nvGrpSpPr>
      <p:grpSpPr>
        <a:xfrm>
          <a:off x="0" y="0"/>
          <a:ext cx="0" cy="0"/>
          <a:chOff x="0" y="0"/>
          <a:chExt cx="0" cy="0"/>
        </a:xfrm>
      </p:grpSpPr>
      <p:sp>
        <p:nvSpPr>
          <p:cNvPr id="173" name="Google Shape;173;p57"/>
          <p:cNvSpPr txBox="1">
            <a:spLocks noGrp="1"/>
          </p:cNvSpPr>
          <p:nvPr>
            <p:ph type="body" idx="1"/>
          </p:nvPr>
        </p:nvSpPr>
        <p:spPr>
          <a:xfrm>
            <a:off x="686104" y="1296987"/>
            <a:ext cx="38096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74" name="Google Shape;174;p57"/>
          <p:cNvSpPr txBox="1">
            <a:spLocks noGrp="1"/>
          </p:cNvSpPr>
          <p:nvPr>
            <p:ph type="body" idx="2"/>
          </p:nvPr>
        </p:nvSpPr>
        <p:spPr>
          <a:xfrm>
            <a:off x="4648200" y="1296987"/>
            <a:ext cx="38103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75" name="Google Shape;175;p57"/>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6" name="Google Shape;176;p57"/>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7" name="Google Shape;177;p57"/>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78" name="Google Shape;178;p57"/>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2_Red/Gray 3 Content">
  <p:cSld name="2_Red/Gray 3 Content">
    <p:bg>
      <p:bgPr>
        <a:solidFill>
          <a:srgbClr val="E7E7E5"/>
        </a:solidFill>
        <a:effectLst/>
      </p:bgPr>
    </p:bg>
    <p:spTree>
      <p:nvGrpSpPr>
        <p:cNvPr id="1" name="Shape 179"/>
        <p:cNvGrpSpPr/>
        <p:nvPr/>
      </p:nvGrpSpPr>
      <p:grpSpPr>
        <a:xfrm>
          <a:off x="0" y="0"/>
          <a:ext cx="0" cy="0"/>
          <a:chOff x="0" y="0"/>
          <a:chExt cx="0" cy="0"/>
        </a:xfrm>
      </p:grpSpPr>
      <p:sp>
        <p:nvSpPr>
          <p:cNvPr id="180" name="Google Shape;180;p58"/>
          <p:cNvSpPr txBox="1">
            <a:spLocks noGrp="1"/>
          </p:cNvSpPr>
          <p:nvPr>
            <p:ph type="body" idx="1"/>
          </p:nvPr>
        </p:nvSpPr>
        <p:spPr>
          <a:xfrm>
            <a:off x="686104" y="1296987"/>
            <a:ext cx="25142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81" name="Google Shape;181;p58"/>
          <p:cNvSpPr txBox="1">
            <a:spLocks noGrp="1"/>
          </p:cNvSpPr>
          <p:nvPr>
            <p:ph type="body" idx="2"/>
          </p:nvPr>
        </p:nvSpPr>
        <p:spPr>
          <a:xfrm>
            <a:off x="5943600"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82" name="Google Shape;182;p58"/>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3" name="Google Shape;183;p58"/>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4" name="Google Shape;184;p58"/>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85" name="Google Shape;185;p58"/>
          <p:cNvSpPr txBox="1">
            <a:spLocks noGrp="1"/>
          </p:cNvSpPr>
          <p:nvPr>
            <p:ph type="body" idx="3"/>
          </p:nvPr>
        </p:nvSpPr>
        <p:spPr>
          <a:xfrm>
            <a:off x="3314548"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86" name="Google Shape;186;p58"/>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2_Red/Gray 1 Content + Bottom Photo">
  <p:cSld name="2_Red/Gray 1 Content + Bottom Photo">
    <p:bg>
      <p:bgPr>
        <a:solidFill>
          <a:srgbClr val="E7E7E5"/>
        </a:solidFill>
        <a:effectLst/>
      </p:bgPr>
    </p:bg>
    <p:spTree>
      <p:nvGrpSpPr>
        <p:cNvPr id="1" name="Shape 187"/>
        <p:cNvGrpSpPr/>
        <p:nvPr/>
      </p:nvGrpSpPr>
      <p:grpSpPr>
        <a:xfrm>
          <a:off x="0" y="0"/>
          <a:ext cx="0" cy="0"/>
          <a:chOff x="0" y="0"/>
          <a:chExt cx="0" cy="0"/>
        </a:xfrm>
      </p:grpSpPr>
      <p:sp>
        <p:nvSpPr>
          <p:cNvPr id="188" name="Google Shape;188;p59"/>
          <p:cNvSpPr>
            <a:spLocks noGrp="1"/>
          </p:cNvSpPr>
          <p:nvPr>
            <p:ph type="pic" idx="2"/>
          </p:nvPr>
        </p:nvSpPr>
        <p:spPr>
          <a:xfrm>
            <a:off x="152400" y="2592387"/>
            <a:ext cx="8839200" cy="2440594"/>
          </a:xfrm>
          <a:prstGeom prst="rect">
            <a:avLst/>
          </a:prstGeom>
          <a:solidFill>
            <a:schemeClr val="lt1"/>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89" name="Google Shape;189;p59"/>
          <p:cNvSpPr txBox="1">
            <a:spLocks noGrp="1"/>
          </p:cNvSpPr>
          <p:nvPr>
            <p:ph type="body" idx="1"/>
          </p:nvPr>
        </p:nvSpPr>
        <p:spPr>
          <a:xfrm>
            <a:off x="685800" y="1296987"/>
            <a:ext cx="7772400" cy="11430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a:solidFill>
                  <a:srgbClr val="6C6463"/>
                </a:solidFill>
              </a:defRPr>
            </a:lvl1pPr>
            <a:lvl2pPr marL="914400" lvl="1" indent="-330200" algn="l">
              <a:spcBef>
                <a:spcPts val="800"/>
              </a:spcBef>
              <a:spcAft>
                <a:spcPts val="0"/>
              </a:spcAft>
              <a:buClr>
                <a:srgbClr val="6C6463"/>
              </a:buClr>
              <a:buSzPts val="1600"/>
              <a:buChar char="–"/>
              <a:defRPr>
                <a:solidFill>
                  <a:srgbClr val="6C6463"/>
                </a:solidFill>
              </a:defRPr>
            </a:lvl2pPr>
            <a:lvl3pPr marL="1371600" lvl="2" indent="-342900" algn="l">
              <a:spcBef>
                <a:spcPts val="800"/>
              </a:spcBef>
              <a:spcAft>
                <a:spcPts val="0"/>
              </a:spcAft>
              <a:buClr>
                <a:srgbClr val="6C6463"/>
              </a:buClr>
              <a:buSzPts val="1800"/>
              <a:buChar char="•"/>
              <a:defRPr>
                <a:solidFill>
                  <a:srgbClr val="6C6463"/>
                </a:solidFill>
              </a:defRPr>
            </a:lvl3pPr>
            <a:lvl4pPr marL="1828800" lvl="3" indent="-330200" algn="l">
              <a:spcBef>
                <a:spcPts val="320"/>
              </a:spcBef>
              <a:spcAft>
                <a:spcPts val="0"/>
              </a:spcAft>
              <a:buClr>
                <a:srgbClr val="6C6463"/>
              </a:buClr>
              <a:buSzPts val="1600"/>
              <a:buChar char="–"/>
              <a:defRPr>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90" name="Google Shape;190;p59"/>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1" name="Google Shape;191;p59"/>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2" name="Google Shape;192;p59"/>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93" name="Google Shape;193;p59"/>
          <p:cNvSpPr txBox="1">
            <a:spLocks noGrp="1"/>
          </p:cNvSpPr>
          <p:nvPr>
            <p:ph type="body" idx="3"/>
          </p:nvPr>
        </p:nvSpPr>
        <p:spPr>
          <a:xfrm rot="-5400000">
            <a:off x="7862313" y="3537008"/>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94" name="Google Shape;194;p59"/>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2_Red/Gray 1 Content + Right Photo">
  <p:cSld name="2_Red/Gray 1 Content + Right Photo">
    <p:bg>
      <p:bgPr>
        <a:solidFill>
          <a:srgbClr val="E7E7E5"/>
        </a:solidFill>
        <a:effectLst/>
      </p:bgPr>
    </p:bg>
    <p:spTree>
      <p:nvGrpSpPr>
        <p:cNvPr id="1" name="Shape 195"/>
        <p:cNvGrpSpPr/>
        <p:nvPr/>
      </p:nvGrpSpPr>
      <p:grpSpPr>
        <a:xfrm>
          <a:off x="0" y="0"/>
          <a:ext cx="0" cy="0"/>
          <a:chOff x="0" y="0"/>
          <a:chExt cx="0" cy="0"/>
        </a:xfrm>
      </p:grpSpPr>
      <p:sp>
        <p:nvSpPr>
          <p:cNvPr id="196" name="Google Shape;196;p60"/>
          <p:cNvSpPr>
            <a:spLocks noGrp="1"/>
          </p:cNvSpPr>
          <p:nvPr>
            <p:ph type="pic" idx="2"/>
          </p:nvPr>
        </p:nvSpPr>
        <p:spPr>
          <a:xfrm>
            <a:off x="4572000" y="153988"/>
            <a:ext cx="4419600" cy="4876800"/>
          </a:xfrm>
          <a:prstGeom prst="rect">
            <a:avLst/>
          </a:prstGeom>
          <a:solidFill>
            <a:srgbClr val="FFFFFF"/>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97" name="Google Shape;197;p60"/>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8" name="Google Shape;198;p60"/>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99" name="Google Shape;199;p60"/>
          <p:cNvSpPr txBox="1">
            <a:spLocks noGrp="1"/>
          </p:cNvSpPr>
          <p:nvPr>
            <p:ph type="body" idx="1"/>
          </p:nvPr>
        </p:nvSpPr>
        <p:spPr>
          <a:xfrm>
            <a:off x="685800" y="1677987"/>
            <a:ext cx="3657600" cy="2819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0" name="Google Shape;200;p60"/>
          <p:cNvSpPr txBox="1">
            <a:spLocks noGrp="1"/>
          </p:cNvSpPr>
          <p:nvPr>
            <p:ph type="body" idx="3"/>
          </p:nvPr>
        </p:nvSpPr>
        <p:spPr>
          <a:xfrm rot="-5400000">
            <a:off x="7862312"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1" name="Google Shape;201;p60"/>
          <p:cNvSpPr txBox="1">
            <a:spLocks noGrp="1"/>
          </p:cNvSpPr>
          <p:nvPr>
            <p:ph type="title"/>
          </p:nvPr>
        </p:nvSpPr>
        <p:spPr>
          <a:xfrm>
            <a:off x="685800" y="678715"/>
            <a:ext cx="3657600" cy="830997"/>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2_Red/Gray Title Only">
  <p:cSld name="2_Red/Gray Title Only">
    <p:bg>
      <p:bgPr>
        <a:solidFill>
          <a:srgbClr val="E7E7E5"/>
        </a:solidFill>
        <a:effectLst/>
      </p:bgPr>
    </p:bg>
    <p:spTree>
      <p:nvGrpSpPr>
        <p:cNvPr id="1" name="Shape 202"/>
        <p:cNvGrpSpPr/>
        <p:nvPr/>
      </p:nvGrpSpPr>
      <p:grpSpPr>
        <a:xfrm>
          <a:off x="0" y="0"/>
          <a:ext cx="0" cy="0"/>
          <a:chOff x="0" y="0"/>
          <a:chExt cx="0" cy="0"/>
        </a:xfrm>
      </p:grpSpPr>
      <p:sp>
        <p:nvSpPr>
          <p:cNvPr id="203" name="Google Shape;203;p61"/>
          <p:cNvSpPr>
            <a:spLocks noGrp="1"/>
          </p:cNvSpPr>
          <p:nvPr>
            <p:ph type="pic" idx="2"/>
          </p:nvPr>
        </p:nvSpPr>
        <p:spPr>
          <a:xfrm>
            <a:off x="152400" y="153987"/>
            <a:ext cx="4419600" cy="4876799"/>
          </a:xfrm>
          <a:prstGeom prst="rect">
            <a:avLst/>
          </a:prstGeom>
          <a:solidFill>
            <a:schemeClr val="lt1"/>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204" name="Google Shape;204;p61"/>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5" name="Google Shape;205;p61"/>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06" name="Google Shape;206;p61"/>
          <p:cNvSpPr txBox="1">
            <a:spLocks noGrp="1"/>
          </p:cNvSpPr>
          <p:nvPr>
            <p:ph type="body" idx="1"/>
          </p:nvPr>
        </p:nvSpPr>
        <p:spPr>
          <a:xfrm rot="-5400000">
            <a:off x="3442713"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7" name="Google Shape;207;p61"/>
          <p:cNvSpPr txBox="1">
            <a:spLocks noGrp="1"/>
          </p:cNvSpPr>
          <p:nvPr>
            <p:ph type="title"/>
          </p:nvPr>
        </p:nvSpPr>
        <p:spPr>
          <a:xfrm>
            <a:off x="4877104" y="2188567"/>
            <a:ext cx="3885896" cy="83766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3_Red/Gray 1 Content">
  <p:cSld name="3_Red/Gray 1 Content">
    <p:bg>
      <p:bgPr>
        <a:solidFill>
          <a:schemeClr val="lt1"/>
        </a:solidFill>
        <a:effectLst/>
      </p:bgPr>
    </p:bg>
    <p:spTree>
      <p:nvGrpSpPr>
        <p:cNvPr id="1" name="Shape 208"/>
        <p:cNvGrpSpPr/>
        <p:nvPr/>
      </p:nvGrpSpPr>
      <p:grpSpPr>
        <a:xfrm>
          <a:off x="0" y="0"/>
          <a:ext cx="0" cy="0"/>
          <a:chOff x="0" y="0"/>
          <a:chExt cx="0" cy="0"/>
        </a:xfrm>
      </p:grpSpPr>
      <p:sp>
        <p:nvSpPr>
          <p:cNvPr id="209" name="Google Shape;209;p62"/>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0" name="Google Shape;210;p62"/>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1" name="Google Shape;211;p62"/>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12" name="Google Shape;212;p62"/>
          <p:cNvSpPr txBox="1">
            <a:spLocks noGrp="1"/>
          </p:cNvSpPr>
          <p:nvPr>
            <p:ph type="title"/>
          </p:nvPr>
        </p:nvSpPr>
        <p:spPr>
          <a:xfrm>
            <a:off x="686104" y="682922"/>
            <a:ext cx="7772400" cy="461665"/>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3" name="Google Shape;213;p62"/>
          <p:cNvSpPr txBox="1">
            <a:spLocks noGrp="1"/>
          </p:cNvSpPr>
          <p:nvPr>
            <p:ph type="body" idx="1"/>
          </p:nvPr>
        </p:nvSpPr>
        <p:spPr>
          <a:xfrm>
            <a:off x="685800" y="1296987"/>
            <a:ext cx="7772400" cy="3200400"/>
          </a:xfrm>
          <a:prstGeom prst="rect">
            <a:avLst/>
          </a:prstGeom>
          <a:noFill/>
          <a:ln>
            <a:noFill/>
          </a:ln>
        </p:spPr>
        <p:txBody>
          <a:bodyPr spcFirstLastPara="1" wrap="square" lIns="91425" tIns="45700" rIns="91425" bIns="45700" anchor="t" anchorCtr="0">
            <a:normAutofit/>
          </a:bodyPr>
          <a:lstStyle>
            <a:lvl1pPr marL="457200" marR="0" lvl="0" indent="-330200" algn="l">
              <a:lnSpc>
                <a:spcPct val="100000"/>
              </a:lnSpc>
              <a:spcBef>
                <a:spcPts val="0"/>
              </a:spcBef>
              <a:spcAft>
                <a:spcPts val="0"/>
              </a:spcAft>
              <a:buClr>
                <a:srgbClr val="6C6463"/>
              </a:buClr>
              <a:buSzPts val="1600"/>
              <a:buFont typeface="Arial"/>
              <a:buChar char="•"/>
              <a:defRPr/>
            </a:lvl1pPr>
            <a:lvl2pPr marL="914400" lvl="1" indent="-342900" algn="l">
              <a:spcBef>
                <a:spcPts val="800"/>
              </a:spcBef>
              <a:spcAft>
                <a:spcPts val="0"/>
              </a:spcAft>
              <a:buClr>
                <a:srgbClr val="6C6463"/>
              </a:buClr>
              <a:buSzPts val="1800"/>
              <a:buChar char="–"/>
              <a:defRPr/>
            </a:lvl2pPr>
            <a:lvl3pPr marL="1371600" lvl="2" indent="-342900" algn="l">
              <a:spcBef>
                <a:spcPts val="800"/>
              </a:spcBef>
              <a:spcAft>
                <a:spcPts val="0"/>
              </a:spcAft>
              <a:buClr>
                <a:srgbClr val="6C6463"/>
              </a:buClr>
              <a:buSzPts val="1800"/>
              <a:buChar char="•"/>
              <a:defRPr/>
            </a:lvl3pPr>
            <a:lvl4pPr marL="1828800" lvl="3" indent="-342900" algn="l">
              <a:spcBef>
                <a:spcPts val="360"/>
              </a:spcBef>
              <a:spcAft>
                <a:spcPts val="0"/>
              </a:spcAft>
              <a:buClr>
                <a:srgbClr val="6C6463"/>
              </a:buClr>
              <a:buSzPts val="1800"/>
              <a:buChar char="–"/>
              <a:defRPr/>
            </a:lvl4pPr>
            <a:lvl5pPr marL="2286000" lvl="4" indent="-342900" algn="l">
              <a:spcBef>
                <a:spcPts val="360"/>
              </a:spcBef>
              <a:spcAft>
                <a:spcPts val="0"/>
              </a:spcAft>
              <a:buClr>
                <a:srgbClr val="6C6463"/>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3_Red/Gray 2 Content">
  <p:cSld name="3_Red/Gray 2 Content">
    <p:bg>
      <p:bgPr>
        <a:solidFill>
          <a:schemeClr val="lt1"/>
        </a:solidFill>
        <a:effectLst/>
      </p:bgPr>
    </p:bg>
    <p:spTree>
      <p:nvGrpSpPr>
        <p:cNvPr id="1" name="Shape 214"/>
        <p:cNvGrpSpPr/>
        <p:nvPr/>
      </p:nvGrpSpPr>
      <p:grpSpPr>
        <a:xfrm>
          <a:off x="0" y="0"/>
          <a:ext cx="0" cy="0"/>
          <a:chOff x="0" y="0"/>
          <a:chExt cx="0" cy="0"/>
        </a:xfrm>
      </p:grpSpPr>
      <p:sp>
        <p:nvSpPr>
          <p:cNvPr id="215" name="Google Shape;215;p63"/>
          <p:cNvSpPr txBox="1">
            <a:spLocks noGrp="1"/>
          </p:cNvSpPr>
          <p:nvPr>
            <p:ph type="body" idx="1"/>
          </p:nvPr>
        </p:nvSpPr>
        <p:spPr>
          <a:xfrm>
            <a:off x="686104" y="1296987"/>
            <a:ext cx="38096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16" name="Google Shape;216;p63"/>
          <p:cNvSpPr txBox="1">
            <a:spLocks noGrp="1"/>
          </p:cNvSpPr>
          <p:nvPr>
            <p:ph type="body" idx="2"/>
          </p:nvPr>
        </p:nvSpPr>
        <p:spPr>
          <a:xfrm>
            <a:off x="4648200" y="1296987"/>
            <a:ext cx="38103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17" name="Google Shape;217;p63"/>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8" name="Google Shape;218;p63"/>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9" name="Google Shape;219;p63"/>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20" name="Google Shape;220;p63"/>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3_Red/Gray 3 Content">
  <p:cSld name="3_Red/Gray 3 Content">
    <p:bg>
      <p:bgPr>
        <a:solidFill>
          <a:schemeClr val="lt1"/>
        </a:solidFill>
        <a:effectLst/>
      </p:bgPr>
    </p:bg>
    <p:spTree>
      <p:nvGrpSpPr>
        <p:cNvPr id="1" name="Shape 221"/>
        <p:cNvGrpSpPr/>
        <p:nvPr/>
      </p:nvGrpSpPr>
      <p:grpSpPr>
        <a:xfrm>
          <a:off x="0" y="0"/>
          <a:ext cx="0" cy="0"/>
          <a:chOff x="0" y="0"/>
          <a:chExt cx="0" cy="0"/>
        </a:xfrm>
      </p:grpSpPr>
      <p:sp>
        <p:nvSpPr>
          <p:cNvPr id="222" name="Google Shape;222;p64"/>
          <p:cNvSpPr txBox="1">
            <a:spLocks noGrp="1"/>
          </p:cNvSpPr>
          <p:nvPr>
            <p:ph type="body" idx="1"/>
          </p:nvPr>
        </p:nvSpPr>
        <p:spPr>
          <a:xfrm>
            <a:off x="686104" y="1296987"/>
            <a:ext cx="25142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23" name="Google Shape;223;p64"/>
          <p:cNvSpPr txBox="1">
            <a:spLocks noGrp="1"/>
          </p:cNvSpPr>
          <p:nvPr>
            <p:ph type="body" idx="2"/>
          </p:nvPr>
        </p:nvSpPr>
        <p:spPr>
          <a:xfrm>
            <a:off x="5943600"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24" name="Google Shape;224;p64"/>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5" name="Google Shape;225;p64"/>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6" name="Google Shape;226;p64"/>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27" name="Google Shape;227;p64"/>
          <p:cNvSpPr txBox="1">
            <a:spLocks noGrp="1"/>
          </p:cNvSpPr>
          <p:nvPr>
            <p:ph type="body" idx="3"/>
          </p:nvPr>
        </p:nvSpPr>
        <p:spPr>
          <a:xfrm>
            <a:off x="3314548"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228" name="Google Shape;228;p64"/>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ver - Full Photo">
  <p:cSld name="Cover - Full Photo">
    <p:bg>
      <p:bgPr>
        <a:solidFill>
          <a:schemeClr val="dk1"/>
        </a:solidFill>
        <a:effectLst/>
      </p:bgPr>
    </p:bg>
    <p:spTree>
      <p:nvGrpSpPr>
        <p:cNvPr id="1" name="Shape 34"/>
        <p:cNvGrpSpPr/>
        <p:nvPr/>
      </p:nvGrpSpPr>
      <p:grpSpPr>
        <a:xfrm>
          <a:off x="0" y="0"/>
          <a:ext cx="0" cy="0"/>
          <a:chOff x="0" y="0"/>
          <a:chExt cx="0" cy="0"/>
        </a:xfrm>
      </p:grpSpPr>
      <p:pic>
        <p:nvPicPr>
          <p:cNvPr id="35" name="Google Shape;35;p38"/>
          <p:cNvPicPr preferRelativeResize="0"/>
          <p:nvPr/>
        </p:nvPicPr>
        <p:blipFill rotWithShape="1">
          <a:blip r:embed="rId2">
            <a:alphaModFix/>
          </a:blip>
          <a:srcRect/>
          <a:stretch/>
        </p:blipFill>
        <p:spPr>
          <a:xfrm>
            <a:off x="152400" y="153988"/>
            <a:ext cx="8839199" cy="4876800"/>
          </a:xfrm>
          <a:prstGeom prst="rect">
            <a:avLst/>
          </a:prstGeom>
          <a:noFill/>
          <a:ln>
            <a:noFill/>
          </a:ln>
        </p:spPr>
      </p:pic>
      <p:sp>
        <p:nvSpPr>
          <p:cNvPr id="36" name="Google Shape;36;p38"/>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38"/>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38"/>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39" name="Google Shape;39;p38"/>
          <p:cNvSpPr txBox="1">
            <a:spLocks noGrp="1"/>
          </p:cNvSpPr>
          <p:nvPr>
            <p:ph type="ctrTitle"/>
          </p:nvPr>
        </p:nvSpPr>
        <p:spPr>
          <a:xfrm>
            <a:off x="685800" y="1601787"/>
            <a:ext cx="3886200" cy="1209781"/>
          </a:xfrm>
          <a:prstGeom prst="rect">
            <a:avLst/>
          </a:prstGeom>
          <a:noFill/>
          <a:ln>
            <a:noFill/>
          </a:ln>
          <a:effectLst>
            <a:outerShdw blurRad="254000" algn="tl" rotWithShape="0">
              <a:srgbClr val="000000">
                <a:alpha val="20000"/>
              </a:srgbClr>
            </a:outerShdw>
          </a:effectLst>
        </p:spPr>
        <p:txBody>
          <a:bodyPr spcFirstLastPara="1" wrap="square" lIns="91425" tIns="45700" rIns="91425" bIns="45700" anchor="b" anchorCtr="0">
            <a:normAutofit/>
          </a:bodyPr>
          <a:lstStyle>
            <a:lvl1pPr lvl="0" algn="l">
              <a:spcBef>
                <a:spcPts val="0"/>
              </a:spcBef>
              <a:spcAft>
                <a:spcPts val="0"/>
              </a:spcAft>
              <a:buClr>
                <a:schemeClr val="lt1"/>
              </a:buClr>
              <a:buSzPts val="2400"/>
              <a:buFont typeface="Gill Sans"/>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0" name="Google Shape;40;p38"/>
          <p:cNvSpPr txBox="1">
            <a:spLocks noGrp="1"/>
          </p:cNvSpPr>
          <p:nvPr>
            <p:ph type="subTitle" idx="1"/>
          </p:nvPr>
        </p:nvSpPr>
        <p:spPr>
          <a:xfrm>
            <a:off x="685800" y="3135206"/>
            <a:ext cx="3429000" cy="1209781"/>
          </a:xfrm>
          <a:prstGeom prst="rect">
            <a:avLst/>
          </a:prstGeom>
          <a:noFill/>
          <a:ln>
            <a:noFill/>
          </a:ln>
          <a:effectLst>
            <a:outerShdw blurRad="254000" algn="tl" rotWithShape="0">
              <a:srgbClr val="000000">
                <a:alpha val="40000"/>
              </a:srgbClr>
            </a:outerShdw>
          </a:effectLst>
        </p:spPr>
        <p:txBody>
          <a:bodyPr spcFirstLastPara="1" wrap="square" lIns="91425" tIns="45700" rIns="91425" bIns="45700" anchor="t" anchorCtr="0">
            <a:normAutofit/>
          </a:bodyPr>
          <a:lstStyle>
            <a:lvl1pPr lvl="0" algn="l">
              <a:spcBef>
                <a:spcPts val="0"/>
              </a:spcBef>
              <a:spcAft>
                <a:spcPts val="0"/>
              </a:spcAft>
              <a:buClr>
                <a:schemeClr val="lt1"/>
              </a:buClr>
              <a:buSzPts val="1600"/>
              <a:buNone/>
              <a:defRPr sz="1600">
                <a:solidFill>
                  <a:schemeClr val="lt1"/>
                </a:solidFill>
              </a:defRPr>
            </a:lvl1pPr>
            <a:lvl2pPr lvl="1" algn="ctr">
              <a:spcBef>
                <a:spcPts val="800"/>
              </a:spcBef>
              <a:spcAft>
                <a:spcPts val="0"/>
              </a:spcAft>
              <a:buClr>
                <a:srgbClr val="888888"/>
              </a:buClr>
              <a:buSzPts val="1600"/>
              <a:buNone/>
              <a:defRPr>
                <a:solidFill>
                  <a:srgbClr val="888888"/>
                </a:solidFill>
              </a:defRPr>
            </a:lvl2pPr>
            <a:lvl3pPr lvl="2" algn="ctr">
              <a:spcBef>
                <a:spcPts val="800"/>
              </a:spcBef>
              <a:spcAft>
                <a:spcPts val="0"/>
              </a:spcAft>
              <a:buClr>
                <a:srgbClr val="888888"/>
              </a:buClr>
              <a:buSzPts val="18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cxnSp>
        <p:nvCxnSpPr>
          <p:cNvPr id="41" name="Google Shape;41;p38"/>
          <p:cNvCxnSpPr/>
          <p:nvPr/>
        </p:nvCxnSpPr>
        <p:spPr>
          <a:xfrm>
            <a:off x="746760" y="2973387"/>
            <a:ext cx="320040" cy="0"/>
          </a:xfrm>
          <a:prstGeom prst="straightConnector1">
            <a:avLst/>
          </a:prstGeom>
          <a:noFill/>
          <a:ln w="19050" cap="flat" cmpd="sng">
            <a:solidFill>
              <a:srgbClr val="FFFFFF"/>
            </a:solidFill>
            <a:prstDash val="solid"/>
            <a:round/>
            <a:headEnd type="none" w="sm" len="sm"/>
            <a:tailEnd type="none" w="sm" len="sm"/>
          </a:ln>
          <a:effectLst>
            <a:outerShdw blurRad="254000" algn="tl" rotWithShape="0">
              <a:srgbClr val="000000">
                <a:alpha val="40000"/>
              </a:srgbClr>
            </a:outerShdw>
          </a:effectLst>
        </p:spPr>
      </p:cxnSp>
      <p:sp>
        <p:nvSpPr>
          <p:cNvPr id="42" name="Google Shape;42;p38"/>
          <p:cNvSpPr txBox="1">
            <a:spLocks noGrp="1"/>
          </p:cNvSpPr>
          <p:nvPr>
            <p:ph type="body" idx="2"/>
          </p:nvPr>
        </p:nvSpPr>
        <p:spPr>
          <a:xfrm rot="-5400000">
            <a:off x="7862312"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chemeClr val="lt1"/>
              </a:buClr>
              <a:buSzPts val="600"/>
              <a:buNone/>
              <a:defRPr sz="600">
                <a:solidFill>
                  <a:schemeClr val="lt1"/>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pic>
        <p:nvPicPr>
          <p:cNvPr id="43" name="Google Shape;43;p38"/>
          <p:cNvPicPr preferRelativeResize="0"/>
          <p:nvPr/>
        </p:nvPicPr>
        <p:blipFill rotWithShape="1">
          <a:blip r:embed="rId3">
            <a:alphaModFix/>
          </a:blip>
          <a:srcRect/>
          <a:stretch/>
        </p:blipFill>
        <p:spPr>
          <a:xfrm>
            <a:off x="684768" y="569937"/>
            <a:ext cx="1369673" cy="410902"/>
          </a:xfrm>
          <a:prstGeom prst="rect">
            <a:avLst/>
          </a:prstGeom>
          <a:noFill/>
          <a:ln>
            <a:noFill/>
          </a:ln>
          <a:effectLst>
            <a:outerShdw blurRad="254000" algn="tl" rotWithShape="0">
              <a:srgbClr val="000000">
                <a:alpha val="20000"/>
              </a:srgbClr>
            </a:outerShdw>
          </a:effectLst>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3_Red/Gray 1 Content + Bottom Photo">
  <p:cSld name="3_Red/Gray 1 Content + Bottom Photo">
    <p:bg>
      <p:bgPr>
        <a:solidFill>
          <a:schemeClr val="lt1"/>
        </a:solidFill>
        <a:effectLst/>
      </p:bgPr>
    </p:bg>
    <p:spTree>
      <p:nvGrpSpPr>
        <p:cNvPr id="1" name="Shape 229"/>
        <p:cNvGrpSpPr/>
        <p:nvPr/>
      </p:nvGrpSpPr>
      <p:grpSpPr>
        <a:xfrm>
          <a:off x="0" y="0"/>
          <a:ext cx="0" cy="0"/>
          <a:chOff x="0" y="0"/>
          <a:chExt cx="0" cy="0"/>
        </a:xfrm>
      </p:grpSpPr>
      <p:sp>
        <p:nvSpPr>
          <p:cNvPr id="230" name="Google Shape;230;p65"/>
          <p:cNvSpPr>
            <a:spLocks noGrp="1"/>
          </p:cNvSpPr>
          <p:nvPr>
            <p:ph type="pic" idx="2"/>
          </p:nvPr>
        </p:nvSpPr>
        <p:spPr>
          <a:xfrm>
            <a:off x="152400" y="2592387"/>
            <a:ext cx="8839200" cy="2440594"/>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231" name="Google Shape;231;p65"/>
          <p:cNvSpPr txBox="1">
            <a:spLocks noGrp="1"/>
          </p:cNvSpPr>
          <p:nvPr>
            <p:ph type="body" idx="1"/>
          </p:nvPr>
        </p:nvSpPr>
        <p:spPr>
          <a:xfrm>
            <a:off x="685800" y="1296987"/>
            <a:ext cx="7772400" cy="11430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a:solidFill>
                  <a:srgbClr val="6C6463"/>
                </a:solidFill>
              </a:defRPr>
            </a:lvl1pPr>
            <a:lvl2pPr marL="914400" lvl="1" indent="-330200" algn="l">
              <a:spcBef>
                <a:spcPts val="800"/>
              </a:spcBef>
              <a:spcAft>
                <a:spcPts val="0"/>
              </a:spcAft>
              <a:buClr>
                <a:srgbClr val="6C6463"/>
              </a:buClr>
              <a:buSzPts val="1600"/>
              <a:buChar char="–"/>
              <a:defRPr>
                <a:solidFill>
                  <a:srgbClr val="6C6463"/>
                </a:solidFill>
              </a:defRPr>
            </a:lvl2pPr>
            <a:lvl3pPr marL="1371600" lvl="2" indent="-342900" algn="l">
              <a:spcBef>
                <a:spcPts val="800"/>
              </a:spcBef>
              <a:spcAft>
                <a:spcPts val="0"/>
              </a:spcAft>
              <a:buClr>
                <a:srgbClr val="6C6463"/>
              </a:buClr>
              <a:buSzPts val="1800"/>
              <a:buChar char="•"/>
              <a:defRPr>
                <a:solidFill>
                  <a:srgbClr val="6C6463"/>
                </a:solidFill>
              </a:defRPr>
            </a:lvl3pPr>
            <a:lvl4pPr marL="1828800" lvl="3" indent="-330200" algn="l">
              <a:spcBef>
                <a:spcPts val="320"/>
              </a:spcBef>
              <a:spcAft>
                <a:spcPts val="0"/>
              </a:spcAft>
              <a:buClr>
                <a:srgbClr val="6C6463"/>
              </a:buClr>
              <a:buSzPts val="1600"/>
              <a:buChar char="–"/>
              <a:defRPr>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2" name="Google Shape;232;p65"/>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3" name="Google Shape;233;p65"/>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4" name="Google Shape;234;p65"/>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35" name="Google Shape;235;p65"/>
          <p:cNvSpPr txBox="1">
            <a:spLocks noGrp="1"/>
          </p:cNvSpPr>
          <p:nvPr>
            <p:ph type="body" idx="3"/>
          </p:nvPr>
        </p:nvSpPr>
        <p:spPr>
          <a:xfrm rot="-5400000">
            <a:off x="7862313" y="3537008"/>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36" name="Google Shape;236;p65"/>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3_Red/Gray 1 Content + Right Photo">
  <p:cSld name="3_Red/Gray 1 Content + Right Photo">
    <p:bg>
      <p:bgPr>
        <a:solidFill>
          <a:schemeClr val="lt1"/>
        </a:solidFill>
        <a:effectLst/>
      </p:bgPr>
    </p:bg>
    <p:spTree>
      <p:nvGrpSpPr>
        <p:cNvPr id="1" name="Shape 237"/>
        <p:cNvGrpSpPr/>
        <p:nvPr/>
      </p:nvGrpSpPr>
      <p:grpSpPr>
        <a:xfrm>
          <a:off x="0" y="0"/>
          <a:ext cx="0" cy="0"/>
          <a:chOff x="0" y="0"/>
          <a:chExt cx="0" cy="0"/>
        </a:xfrm>
      </p:grpSpPr>
      <p:sp>
        <p:nvSpPr>
          <p:cNvPr id="238" name="Google Shape;238;p66"/>
          <p:cNvSpPr>
            <a:spLocks noGrp="1"/>
          </p:cNvSpPr>
          <p:nvPr>
            <p:ph type="pic" idx="2"/>
          </p:nvPr>
        </p:nvSpPr>
        <p:spPr>
          <a:xfrm>
            <a:off x="4572000" y="153988"/>
            <a:ext cx="4419600" cy="4876800"/>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239" name="Google Shape;239;p66"/>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6C6463"/>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0" name="Google Shape;240;p66"/>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41" name="Google Shape;241;p66"/>
          <p:cNvSpPr txBox="1">
            <a:spLocks noGrp="1"/>
          </p:cNvSpPr>
          <p:nvPr>
            <p:ph type="body" idx="1"/>
          </p:nvPr>
        </p:nvSpPr>
        <p:spPr>
          <a:xfrm>
            <a:off x="685800" y="1677987"/>
            <a:ext cx="3657600" cy="2819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2" name="Google Shape;242;p66"/>
          <p:cNvSpPr txBox="1">
            <a:spLocks noGrp="1"/>
          </p:cNvSpPr>
          <p:nvPr>
            <p:ph type="body" idx="3"/>
          </p:nvPr>
        </p:nvSpPr>
        <p:spPr>
          <a:xfrm rot="-5400000">
            <a:off x="7862312"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3" name="Google Shape;243;p66"/>
          <p:cNvSpPr txBox="1">
            <a:spLocks noGrp="1"/>
          </p:cNvSpPr>
          <p:nvPr>
            <p:ph type="title"/>
          </p:nvPr>
        </p:nvSpPr>
        <p:spPr>
          <a:xfrm>
            <a:off x="685800" y="678715"/>
            <a:ext cx="3657600" cy="830997"/>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3_Red/Gray Title Only">
  <p:cSld name="3_Red/Gray Title Only">
    <p:bg>
      <p:bgPr>
        <a:solidFill>
          <a:schemeClr val="lt1"/>
        </a:solidFill>
        <a:effectLst/>
      </p:bgPr>
    </p:bg>
    <p:spTree>
      <p:nvGrpSpPr>
        <p:cNvPr id="1" name="Shape 244"/>
        <p:cNvGrpSpPr/>
        <p:nvPr/>
      </p:nvGrpSpPr>
      <p:grpSpPr>
        <a:xfrm>
          <a:off x="0" y="0"/>
          <a:ext cx="0" cy="0"/>
          <a:chOff x="0" y="0"/>
          <a:chExt cx="0" cy="0"/>
        </a:xfrm>
      </p:grpSpPr>
      <p:sp>
        <p:nvSpPr>
          <p:cNvPr id="245" name="Google Shape;245;p67"/>
          <p:cNvSpPr>
            <a:spLocks noGrp="1"/>
          </p:cNvSpPr>
          <p:nvPr>
            <p:ph type="pic" idx="2"/>
          </p:nvPr>
        </p:nvSpPr>
        <p:spPr>
          <a:xfrm>
            <a:off x="152400" y="153987"/>
            <a:ext cx="4419600" cy="4876799"/>
          </a:xfrm>
          <a:prstGeom prst="rect">
            <a:avLst/>
          </a:prstGeom>
          <a:solidFill>
            <a:srgbClr val="E7E7E5"/>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246" name="Google Shape;246;p67"/>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7" name="Google Shape;247;p67"/>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248" name="Google Shape;248;p67"/>
          <p:cNvSpPr txBox="1">
            <a:spLocks noGrp="1"/>
          </p:cNvSpPr>
          <p:nvPr>
            <p:ph type="body" idx="1"/>
          </p:nvPr>
        </p:nvSpPr>
        <p:spPr>
          <a:xfrm rot="-5400000">
            <a:off x="3442713" y="1098609"/>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49" name="Google Shape;249;p67"/>
          <p:cNvSpPr txBox="1">
            <a:spLocks noGrp="1"/>
          </p:cNvSpPr>
          <p:nvPr>
            <p:ph type="title"/>
          </p:nvPr>
        </p:nvSpPr>
        <p:spPr>
          <a:xfrm>
            <a:off x="4877104" y="2188567"/>
            <a:ext cx="3885896" cy="837665"/>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Clr>
                <a:srgbClr val="0067B9"/>
              </a:buClr>
              <a:buSzPts val="2400"/>
              <a:buFont typeface="Gill Sans"/>
              <a:buNone/>
              <a:defRPr>
                <a:solidFill>
                  <a:srgbClr val="0067B9"/>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over - Full Red">
  <p:cSld name="Cover - Full Red">
    <p:bg>
      <p:bgPr>
        <a:solidFill>
          <a:srgbClr val="BA0C2F"/>
        </a:solidFill>
        <a:effectLst/>
      </p:bgPr>
    </p:bg>
    <p:spTree>
      <p:nvGrpSpPr>
        <p:cNvPr id="1" name="Shape 44"/>
        <p:cNvGrpSpPr/>
        <p:nvPr/>
      </p:nvGrpSpPr>
      <p:grpSpPr>
        <a:xfrm>
          <a:off x="0" y="0"/>
          <a:ext cx="0" cy="0"/>
          <a:chOff x="0" y="0"/>
          <a:chExt cx="0" cy="0"/>
        </a:xfrm>
      </p:grpSpPr>
      <p:sp>
        <p:nvSpPr>
          <p:cNvPr id="45" name="Google Shape;45;p39"/>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39"/>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9"/>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48" name="Google Shape;48;p39"/>
          <p:cNvSpPr txBox="1">
            <a:spLocks noGrp="1"/>
          </p:cNvSpPr>
          <p:nvPr>
            <p:ph type="ctrTitle"/>
          </p:nvPr>
        </p:nvSpPr>
        <p:spPr>
          <a:xfrm>
            <a:off x="685800" y="1601787"/>
            <a:ext cx="3886200" cy="12097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lt1"/>
              </a:buClr>
              <a:buSzPts val="2400"/>
              <a:buFont typeface="Gill Sans"/>
              <a:buNone/>
              <a:defRPr sz="24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39"/>
          <p:cNvSpPr txBox="1">
            <a:spLocks noGrp="1"/>
          </p:cNvSpPr>
          <p:nvPr>
            <p:ph type="subTitle" idx="1"/>
          </p:nvPr>
        </p:nvSpPr>
        <p:spPr>
          <a:xfrm>
            <a:off x="685800" y="3135206"/>
            <a:ext cx="3429000" cy="1209781"/>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lt1"/>
              </a:buClr>
              <a:buSzPts val="1600"/>
              <a:buNone/>
              <a:defRPr sz="1600">
                <a:solidFill>
                  <a:schemeClr val="lt1"/>
                </a:solidFill>
              </a:defRPr>
            </a:lvl1pPr>
            <a:lvl2pPr lvl="1" algn="ctr">
              <a:spcBef>
                <a:spcPts val="800"/>
              </a:spcBef>
              <a:spcAft>
                <a:spcPts val="0"/>
              </a:spcAft>
              <a:buClr>
                <a:srgbClr val="888888"/>
              </a:buClr>
              <a:buSzPts val="1600"/>
              <a:buNone/>
              <a:defRPr>
                <a:solidFill>
                  <a:srgbClr val="888888"/>
                </a:solidFill>
              </a:defRPr>
            </a:lvl2pPr>
            <a:lvl3pPr lvl="2" algn="ctr">
              <a:spcBef>
                <a:spcPts val="800"/>
              </a:spcBef>
              <a:spcAft>
                <a:spcPts val="0"/>
              </a:spcAft>
              <a:buClr>
                <a:srgbClr val="888888"/>
              </a:buClr>
              <a:buSzPts val="1800"/>
              <a:buNone/>
              <a:defRPr>
                <a:solidFill>
                  <a:srgbClr val="888888"/>
                </a:solidFill>
              </a:defRPr>
            </a:lvl3pPr>
            <a:lvl4pPr lvl="3" algn="ctr">
              <a:spcBef>
                <a:spcPts val="320"/>
              </a:spcBef>
              <a:spcAft>
                <a:spcPts val="0"/>
              </a:spcAft>
              <a:buClr>
                <a:srgbClr val="888888"/>
              </a:buClr>
              <a:buSzPts val="1600"/>
              <a:buNone/>
              <a:defRPr>
                <a:solidFill>
                  <a:srgbClr val="888888"/>
                </a:solidFill>
              </a:defRPr>
            </a:lvl4pPr>
            <a:lvl5pPr lvl="4" algn="ctr">
              <a:spcBef>
                <a:spcPts val="280"/>
              </a:spcBef>
              <a:spcAft>
                <a:spcPts val="0"/>
              </a:spcAft>
              <a:buClr>
                <a:srgbClr val="888888"/>
              </a:buClr>
              <a:buSzPts val="14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a:endParaRPr/>
          </a:p>
        </p:txBody>
      </p:sp>
      <p:cxnSp>
        <p:nvCxnSpPr>
          <p:cNvPr id="50" name="Google Shape;50;p39"/>
          <p:cNvCxnSpPr/>
          <p:nvPr/>
        </p:nvCxnSpPr>
        <p:spPr>
          <a:xfrm>
            <a:off x="746760" y="2973387"/>
            <a:ext cx="320040" cy="0"/>
          </a:xfrm>
          <a:prstGeom prst="straightConnector1">
            <a:avLst/>
          </a:prstGeom>
          <a:noFill/>
          <a:ln w="19050" cap="flat" cmpd="sng">
            <a:solidFill>
              <a:srgbClr val="FFFFFF"/>
            </a:solidFill>
            <a:prstDash val="solid"/>
            <a:round/>
            <a:headEnd type="none" w="sm" len="sm"/>
            <a:tailEnd type="none" w="sm" len="sm"/>
          </a:ln>
        </p:spPr>
      </p:cxnSp>
      <p:pic>
        <p:nvPicPr>
          <p:cNvPr id="51" name="Google Shape;51;p39"/>
          <p:cNvPicPr preferRelativeResize="0"/>
          <p:nvPr/>
        </p:nvPicPr>
        <p:blipFill rotWithShape="1">
          <a:blip r:embed="rId2">
            <a:alphaModFix/>
          </a:blip>
          <a:srcRect/>
          <a:stretch/>
        </p:blipFill>
        <p:spPr>
          <a:xfrm>
            <a:off x="684768" y="569937"/>
            <a:ext cx="1369673" cy="410902"/>
          </a:xfrm>
          <a:prstGeom prst="rect">
            <a:avLst/>
          </a:prstGeom>
          <a:noFill/>
          <a:ln>
            <a:noFill/>
          </a:ln>
          <a:effectLst>
            <a:outerShdw blurRad="254000" algn="tl" rotWithShape="0">
              <a:srgbClr val="000000">
                <a:alpha val="20000"/>
              </a:srgb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ivider - Full Red">
  <p:cSld name="Divider - Full Red">
    <p:bg>
      <p:bgPr>
        <a:solidFill>
          <a:srgbClr val="BA0C2F"/>
        </a:solidFill>
        <a:effectLst/>
      </p:bgPr>
    </p:bg>
    <p:spTree>
      <p:nvGrpSpPr>
        <p:cNvPr id="1" name="Shape 52"/>
        <p:cNvGrpSpPr/>
        <p:nvPr/>
      </p:nvGrpSpPr>
      <p:grpSpPr>
        <a:xfrm>
          <a:off x="0" y="0"/>
          <a:ext cx="0" cy="0"/>
          <a:chOff x="0" y="0"/>
          <a:chExt cx="0" cy="0"/>
        </a:xfrm>
      </p:grpSpPr>
      <p:sp>
        <p:nvSpPr>
          <p:cNvPr id="53" name="Google Shape;53;p40"/>
          <p:cNvSpPr txBox="1">
            <a:spLocks noGrp="1"/>
          </p:cNvSpPr>
          <p:nvPr>
            <p:ph type="title"/>
          </p:nvPr>
        </p:nvSpPr>
        <p:spPr>
          <a:xfrm>
            <a:off x="1143000" y="534987"/>
            <a:ext cx="5486400" cy="461665"/>
          </a:xfrm>
          <a:prstGeom prst="rect">
            <a:avLst/>
          </a:prstGeom>
          <a:noFill/>
          <a:ln>
            <a:noFill/>
          </a:ln>
        </p:spPr>
        <p:txBody>
          <a:bodyPr spcFirstLastPara="1" wrap="square" lIns="91425" tIns="45700" rIns="91425" bIns="45700" anchor="t" anchorCtr="0">
            <a:spAutoFit/>
          </a:bodyPr>
          <a:lstStyle>
            <a:lvl1pPr lvl="0" algn="l">
              <a:spcBef>
                <a:spcPts val="0"/>
              </a:spcBef>
              <a:spcAft>
                <a:spcPts val="0"/>
              </a:spcAft>
              <a:buClr>
                <a:srgbClr val="FFFFFF"/>
              </a:buClr>
              <a:buSzPts val="2400"/>
              <a:buFont typeface="Gill Sans"/>
              <a:buNone/>
              <a:defRPr sz="2400">
                <a:solidFill>
                  <a:srgbClr val="FFFFF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40"/>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40"/>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40"/>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pic>
        <p:nvPicPr>
          <p:cNvPr id="57" name="Google Shape;57;p40"/>
          <p:cNvPicPr preferRelativeResize="0"/>
          <p:nvPr/>
        </p:nvPicPr>
        <p:blipFill rotWithShape="1">
          <a:blip r:embed="rId2">
            <a:alphaModFix/>
          </a:blip>
          <a:srcRect/>
          <a:stretch/>
        </p:blipFill>
        <p:spPr>
          <a:xfrm>
            <a:off x="684768" y="4344987"/>
            <a:ext cx="1369673" cy="410902"/>
          </a:xfrm>
          <a:prstGeom prst="rect">
            <a:avLst/>
          </a:prstGeom>
          <a:noFill/>
          <a:ln>
            <a:noFill/>
          </a:ln>
        </p:spPr>
      </p:pic>
      <p:cxnSp>
        <p:nvCxnSpPr>
          <p:cNvPr id="58" name="Google Shape;58;p40"/>
          <p:cNvCxnSpPr/>
          <p:nvPr/>
        </p:nvCxnSpPr>
        <p:spPr>
          <a:xfrm>
            <a:off x="746760" y="687387"/>
            <a:ext cx="320040" cy="0"/>
          </a:xfrm>
          <a:prstGeom prst="straightConnector1">
            <a:avLst/>
          </a:prstGeom>
          <a:noFill/>
          <a:ln w="19050" cap="flat" cmpd="sng">
            <a:solidFill>
              <a:srgbClr val="FFFFFF"/>
            </a:solidFill>
            <a:prstDash val="solid"/>
            <a:round/>
            <a:headEnd type="none" w="sm" len="sm"/>
            <a:tailEnd type="none" w="sm" len="sm"/>
          </a:ln>
          <a:effectLst>
            <a:outerShdw blurRad="254000" algn="tl" rotWithShape="0">
              <a:srgbClr val="000000">
                <a:alpha val="40000"/>
              </a:srgbClr>
            </a:outerShdw>
          </a:effectLst>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Red/Gray 2 Content">
  <p:cSld name="Red/Gray 2 Content">
    <p:bg>
      <p:bgPr>
        <a:solidFill>
          <a:srgbClr val="E7E7E5"/>
        </a:solidFill>
        <a:effectLst/>
      </p:bgPr>
    </p:bg>
    <p:spTree>
      <p:nvGrpSpPr>
        <p:cNvPr id="1" name="Shape 59"/>
        <p:cNvGrpSpPr/>
        <p:nvPr/>
      </p:nvGrpSpPr>
      <p:grpSpPr>
        <a:xfrm>
          <a:off x="0" y="0"/>
          <a:ext cx="0" cy="0"/>
          <a:chOff x="0" y="0"/>
          <a:chExt cx="0" cy="0"/>
        </a:xfrm>
      </p:grpSpPr>
      <p:sp>
        <p:nvSpPr>
          <p:cNvPr id="60" name="Google Shape;60;p41"/>
          <p:cNvSpPr txBox="1">
            <a:spLocks noGrp="1"/>
          </p:cNvSpPr>
          <p:nvPr>
            <p:ph type="body" idx="1"/>
          </p:nvPr>
        </p:nvSpPr>
        <p:spPr>
          <a:xfrm>
            <a:off x="686104" y="1296987"/>
            <a:ext cx="7772400"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61" name="Google Shape;61;p41"/>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41"/>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41"/>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64" name="Google Shape;64;p41"/>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4_Red/Gray 2 Content">
  <p:cSld name="4_Red/Gray 2 Content">
    <p:bg>
      <p:bgPr>
        <a:solidFill>
          <a:srgbClr val="E7E7E5"/>
        </a:solidFill>
        <a:effectLst/>
      </p:bgPr>
    </p:bg>
    <p:spTree>
      <p:nvGrpSpPr>
        <p:cNvPr id="1" name="Shape 65"/>
        <p:cNvGrpSpPr/>
        <p:nvPr/>
      </p:nvGrpSpPr>
      <p:grpSpPr>
        <a:xfrm>
          <a:off x="0" y="0"/>
          <a:ext cx="0" cy="0"/>
          <a:chOff x="0" y="0"/>
          <a:chExt cx="0" cy="0"/>
        </a:xfrm>
      </p:grpSpPr>
      <p:sp>
        <p:nvSpPr>
          <p:cNvPr id="66" name="Google Shape;66;p42"/>
          <p:cNvSpPr txBox="1">
            <a:spLocks noGrp="1"/>
          </p:cNvSpPr>
          <p:nvPr>
            <p:ph type="body" idx="1"/>
          </p:nvPr>
        </p:nvSpPr>
        <p:spPr>
          <a:xfrm>
            <a:off x="686104" y="1296987"/>
            <a:ext cx="38096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67" name="Google Shape;67;p42"/>
          <p:cNvSpPr txBox="1">
            <a:spLocks noGrp="1"/>
          </p:cNvSpPr>
          <p:nvPr>
            <p:ph type="body" idx="2"/>
          </p:nvPr>
        </p:nvSpPr>
        <p:spPr>
          <a:xfrm>
            <a:off x="4648200" y="1296987"/>
            <a:ext cx="38103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6C6463"/>
              </a:buClr>
              <a:buSzPts val="1600"/>
              <a:buChar char="»"/>
              <a:defRPr sz="1600">
                <a:solidFill>
                  <a:srgbClr val="6C6463"/>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68" name="Google Shape;68;p42"/>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42"/>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42"/>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71" name="Google Shape;71;p42"/>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Red/Gray 3 Content">
  <p:cSld name="Red/Gray 3 Content">
    <p:bg>
      <p:bgPr>
        <a:solidFill>
          <a:srgbClr val="E7E7E5"/>
        </a:solidFill>
        <a:effectLst/>
      </p:bgPr>
    </p:bg>
    <p:spTree>
      <p:nvGrpSpPr>
        <p:cNvPr id="1" name="Shape 72"/>
        <p:cNvGrpSpPr/>
        <p:nvPr/>
      </p:nvGrpSpPr>
      <p:grpSpPr>
        <a:xfrm>
          <a:off x="0" y="0"/>
          <a:ext cx="0" cy="0"/>
          <a:chOff x="0" y="0"/>
          <a:chExt cx="0" cy="0"/>
        </a:xfrm>
      </p:grpSpPr>
      <p:sp>
        <p:nvSpPr>
          <p:cNvPr id="73" name="Google Shape;73;p43"/>
          <p:cNvSpPr txBox="1">
            <a:spLocks noGrp="1"/>
          </p:cNvSpPr>
          <p:nvPr>
            <p:ph type="body" idx="1"/>
          </p:nvPr>
        </p:nvSpPr>
        <p:spPr>
          <a:xfrm>
            <a:off x="686104" y="1296987"/>
            <a:ext cx="2514296"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74" name="Google Shape;74;p43"/>
          <p:cNvSpPr txBox="1">
            <a:spLocks noGrp="1"/>
          </p:cNvSpPr>
          <p:nvPr>
            <p:ph type="body" idx="2"/>
          </p:nvPr>
        </p:nvSpPr>
        <p:spPr>
          <a:xfrm>
            <a:off x="5943600"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75" name="Google Shape;75;p43"/>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43"/>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a:solidFill>
                  <a:srgbClr val="6C6463"/>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43"/>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6C6463"/>
                </a:solidFill>
                <a:latin typeface="Gill Sans"/>
                <a:ea typeface="Gill Sans"/>
                <a:cs typeface="Gill Sans"/>
                <a:sym typeface="Gill Sans"/>
              </a:defRPr>
            </a:lvl1pPr>
            <a:lvl2pPr marL="0" lvl="1" indent="0" algn="r">
              <a:spcBef>
                <a:spcPts val="0"/>
              </a:spcBef>
              <a:buNone/>
              <a:defRPr sz="600" b="0" i="0">
                <a:solidFill>
                  <a:srgbClr val="6C6463"/>
                </a:solidFill>
                <a:latin typeface="Gill Sans"/>
                <a:ea typeface="Gill Sans"/>
                <a:cs typeface="Gill Sans"/>
                <a:sym typeface="Gill Sans"/>
              </a:defRPr>
            </a:lvl2pPr>
            <a:lvl3pPr marL="0" lvl="2" indent="0" algn="r">
              <a:spcBef>
                <a:spcPts val="0"/>
              </a:spcBef>
              <a:buNone/>
              <a:defRPr sz="600" b="0" i="0">
                <a:solidFill>
                  <a:srgbClr val="6C6463"/>
                </a:solidFill>
                <a:latin typeface="Gill Sans"/>
                <a:ea typeface="Gill Sans"/>
                <a:cs typeface="Gill Sans"/>
                <a:sym typeface="Gill Sans"/>
              </a:defRPr>
            </a:lvl3pPr>
            <a:lvl4pPr marL="0" lvl="3" indent="0" algn="r">
              <a:spcBef>
                <a:spcPts val="0"/>
              </a:spcBef>
              <a:buNone/>
              <a:defRPr sz="600" b="0" i="0">
                <a:solidFill>
                  <a:srgbClr val="6C6463"/>
                </a:solidFill>
                <a:latin typeface="Gill Sans"/>
                <a:ea typeface="Gill Sans"/>
                <a:cs typeface="Gill Sans"/>
                <a:sym typeface="Gill Sans"/>
              </a:defRPr>
            </a:lvl4pPr>
            <a:lvl5pPr marL="0" lvl="4" indent="0" algn="r">
              <a:spcBef>
                <a:spcPts val="0"/>
              </a:spcBef>
              <a:buNone/>
              <a:defRPr sz="600" b="0" i="0">
                <a:solidFill>
                  <a:srgbClr val="6C6463"/>
                </a:solidFill>
                <a:latin typeface="Gill Sans"/>
                <a:ea typeface="Gill Sans"/>
                <a:cs typeface="Gill Sans"/>
                <a:sym typeface="Gill Sans"/>
              </a:defRPr>
            </a:lvl5pPr>
            <a:lvl6pPr marL="0" lvl="5" indent="0" algn="r">
              <a:spcBef>
                <a:spcPts val="0"/>
              </a:spcBef>
              <a:buNone/>
              <a:defRPr sz="600" b="0" i="0">
                <a:solidFill>
                  <a:srgbClr val="6C6463"/>
                </a:solidFill>
                <a:latin typeface="Gill Sans"/>
                <a:ea typeface="Gill Sans"/>
                <a:cs typeface="Gill Sans"/>
                <a:sym typeface="Gill Sans"/>
              </a:defRPr>
            </a:lvl6pPr>
            <a:lvl7pPr marL="0" lvl="6" indent="0" algn="r">
              <a:spcBef>
                <a:spcPts val="0"/>
              </a:spcBef>
              <a:buNone/>
              <a:defRPr sz="600" b="0" i="0">
                <a:solidFill>
                  <a:srgbClr val="6C6463"/>
                </a:solidFill>
                <a:latin typeface="Gill Sans"/>
                <a:ea typeface="Gill Sans"/>
                <a:cs typeface="Gill Sans"/>
                <a:sym typeface="Gill Sans"/>
              </a:defRPr>
            </a:lvl7pPr>
            <a:lvl8pPr marL="0" lvl="7" indent="0" algn="r">
              <a:spcBef>
                <a:spcPts val="0"/>
              </a:spcBef>
              <a:buNone/>
              <a:defRPr sz="600" b="0" i="0">
                <a:solidFill>
                  <a:srgbClr val="6C6463"/>
                </a:solidFill>
                <a:latin typeface="Gill Sans"/>
                <a:ea typeface="Gill Sans"/>
                <a:cs typeface="Gill Sans"/>
                <a:sym typeface="Gill Sans"/>
              </a:defRPr>
            </a:lvl8pPr>
            <a:lvl9pPr marL="0" lvl="8" indent="0" algn="r">
              <a:spcBef>
                <a:spcPts val="0"/>
              </a:spcBef>
              <a:buNone/>
              <a:defRPr sz="600" b="0" i="0">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78" name="Google Shape;78;p43"/>
          <p:cNvSpPr txBox="1">
            <a:spLocks noGrp="1"/>
          </p:cNvSpPr>
          <p:nvPr>
            <p:ph type="body" idx="3"/>
          </p:nvPr>
        </p:nvSpPr>
        <p:spPr>
          <a:xfrm>
            <a:off x="3314548" y="1296987"/>
            <a:ext cx="2514904" cy="32004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sz="1600">
                <a:solidFill>
                  <a:srgbClr val="6C6463"/>
                </a:solidFill>
              </a:defRPr>
            </a:lvl1pPr>
            <a:lvl2pPr marL="914400" lvl="1" indent="-330200" algn="l">
              <a:spcBef>
                <a:spcPts val="800"/>
              </a:spcBef>
              <a:spcAft>
                <a:spcPts val="0"/>
              </a:spcAft>
              <a:buClr>
                <a:srgbClr val="6C6463"/>
              </a:buClr>
              <a:buSzPts val="1600"/>
              <a:buChar char="–"/>
              <a:defRPr sz="1600">
                <a:solidFill>
                  <a:srgbClr val="6C6463"/>
                </a:solidFill>
              </a:defRPr>
            </a:lvl2pPr>
            <a:lvl3pPr marL="1371600" lvl="2" indent="-330200" algn="l">
              <a:spcBef>
                <a:spcPts val="800"/>
              </a:spcBef>
              <a:spcAft>
                <a:spcPts val="0"/>
              </a:spcAft>
              <a:buClr>
                <a:srgbClr val="6C6463"/>
              </a:buClr>
              <a:buSzPts val="1600"/>
              <a:buChar char="•"/>
              <a:defRPr sz="1600">
                <a:solidFill>
                  <a:srgbClr val="6C6463"/>
                </a:solidFill>
              </a:defRPr>
            </a:lvl3pPr>
            <a:lvl4pPr marL="1828800" lvl="3" indent="-317500" algn="l">
              <a:spcBef>
                <a:spcPts val="280"/>
              </a:spcBef>
              <a:spcAft>
                <a:spcPts val="0"/>
              </a:spcAft>
              <a:buClr>
                <a:srgbClr val="6C6463"/>
              </a:buClr>
              <a:buSzPts val="1400"/>
              <a:buChar char="–"/>
              <a:defRPr sz="1400">
                <a:solidFill>
                  <a:srgbClr val="6C6463"/>
                </a:solidFill>
              </a:defRPr>
            </a:lvl4pPr>
            <a:lvl5pPr marL="2286000" lvl="4" indent="-330200" algn="l">
              <a:spcBef>
                <a:spcPts val="320"/>
              </a:spcBef>
              <a:spcAft>
                <a:spcPts val="0"/>
              </a:spcAft>
              <a:buClr>
                <a:srgbClr val="FFFFFF"/>
              </a:buClr>
              <a:buSzPts val="1600"/>
              <a:buChar char="»"/>
              <a:defRPr sz="1600">
                <a:solidFill>
                  <a:srgbClr val="FFFFFF"/>
                </a:solidFill>
              </a:defRPr>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79" name="Google Shape;79;p43"/>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Red/Gray 1 Content + Bottom Photo">
  <p:cSld name="Red/Gray 1 Content + Bottom Photo">
    <p:bg>
      <p:bgPr>
        <a:solidFill>
          <a:srgbClr val="E7E7E5"/>
        </a:solidFill>
        <a:effectLst/>
      </p:bgPr>
    </p:bg>
    <p:spTree>
      <p:nvGrpSpPr>
        <p:cNvPr id="1" name="Shape 80"/>
        <p:cNvGrpSpPr/>
        <p:nvPr/>
      </p:nvGrpSpPr>
      <p:grpSpPr>
        <a:xfrm>
          <a:off x="0" y="0"/>
          <a:ext cx="0" cy="0"/>
          <a:chOff x="0" y="0"/>
          <a:chExt cx="0" cy="0"/>
        </a:xfrm>
      </p:grpSpPr>
      <p:sp>
        <p:nvSpPr>
          <p:cNvPr id="81" name="Google Shape;81;p44"/>
          <p:cNvSpPr>
            <a:spLocks noGrp="1"/>
          </p:cNvSpPr>
          <p:nvPr>
            <p:ph type="pic" idx="2"/>
          </p:nvPr>
        </p:nvSpPr>
        <p:spPr>
          <a:xfrm>
            <a:off x="152400" y="2592387"/>
            <a:ext cx="8839200" cy="2440594"/>
          </a:xfrm>
          <a:prstGeom prst="rect">
            <a:avLst/>
          </a:prstGeom>
          <a:solidFill>
            <a:schemeClr val="lt1"/>
          </a:solidFill>
          <a:ln>
            <a:noFill/>
          </a:ln>
        </p:spPr>
        <p:txBody>
          <a:bodyPr spcFirstLastPara="1" wrap="square" lIns="91425" tIns="45700" rIns="91425" bIns="45700" anchor="t" anchorCtr="0">
            <a:normAutofit/>
          </a:bodyPr>
          <a:lstStyle>
            <a:lvl1pPr marR="0" lvl="0" algn="l" rtl="0">
              <a:lnSpc>
                <a:spcPct val="100000"/>
              </a:lnSpc>
              <a:spcBef>
                <a:spcPts val="240"/>
              </a:spcBef>
              <a:spcAft>
                <a:spcPts val="0"/>
              </a:spcAft>
              <a:buClr>
                <a:srgbClr val="6C6463"/>
              </a:buClr>
              <a:buSzPts val="1200"/>
              <a:buFont typeface="Arial"/>
              <a:buNone/>
              <a:defRPr sz="12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R="0" lvl="2"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R="0" lvl="3"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R="0" lvl="4"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R="0" lvl="5"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R="0" lvl="6"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R="0" lvl="7"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R="0" lvl="8"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82" name="Google Shape;82;p44"/>
          <p:cNvSpPr txBox="1">
            <a:spLocks noGrp="1"/>
          </p:cNvSpPr>
          <p:nvPr>
            <p:ph type="body" idx="1"/>
          </p:nvPr>
        </p:nvSpPr>
        <p:spPr>
          <a:xfrm>
            <a:off x="685800" y="1296987"/>
            <a:ext cx="7772400" cy="1143000"/>
          </a:xfrm>
          <a:prstGeom prst="rect">
            <a:avLst/>
          </a:prstGeom>
          <a:noFill/>
          <a:ln>
            <a:noFill/>
          </a:ln>
        </p:spPr>
        <p:txBody>
          <a:bodyPr spcFirstLastPara="1" wrap="square" lIns="91425" tIns="45700" rIns="91425" bIns="45700" anchor="t" anchorCtr="0">
            <a:normAutofit/>
          </a:bodyPr>
          <a:lstStyle>
            <a:lvl1pPr marL="457200" lvl="0" indent="-330200" algn="l">
              <a:spcBef>
                <a:spcPts val="0"/>
              </a:spcBef>
              <a:spcAft>
                <a:spcPts val="0"/>
              </a:spcAft>
              <a:buClr>
                <a:srgbClr val="6C6463"/>
              </a:buClr>
              <a:buSzPts val="1600"/>
              <a:buChar char="•"/>
              <a:defRPr>
                <a:solidFill>
                  <a:srgbClr val="6C6463"/>
                </a:solidFill>
              </a:defRPr>
            </a:lvl1pPr>
            <a:lvl2pPr marL="914400" lvl="1" indent="-330200" algn="l">
              <a:spcBef>
                <a:spcPts val="800"/>
              </a:spcBef>
              <a:spcAft>
                <a:spcPts val="0"/>
              </a:spcAft>
              <a:buClr>
                <a:srgbClr val="6C6463"/>
              </a:buClr>
              <a:buSzPts val="1600"/>
              <a:buChar char="–"/>
              <a:defRPr>
                <a:solidFill>
                  <a:srgbClr val="6C6463"/>
                </a:solidFill>
              </a:defRPr>
            </a:lvl2pPr>
            <a:lvl3pPr marL="1371600" lvl="2" indent="-342900" algn="l">
              <a:spcBef>
                <a:spcPts val="800"/>
              </a:spcBef>
              <a:spcAft>
                <a:spcPts val="0"/>
              </a:spcAft>
              <a:buClr>
                <a:srgbClr val="6C6463"/>
              </a:buClr>
              <a:buSzPts val="1800"/>
              <a:buChar char="•"/>
              <a:defRPr>
                <a:solidFill>
                  <a:srgbClr val="6C6463"/>
                </a:solidFill>
              </a:defRPr>
            </a:lvl3pPr>
            <a:lvl4pPr marL="1828800" lvl="3" indent="-330200" algn="l">
              <a:spcBef>
                <a:spcPts val="320"/>
              </a:spcBef>
              <a:spcAft>
                <a:spcPts val="0"/>
              </a:spcAft>
              <a:buClr>
                <a:srgbClr val="6C6463"/>
              </a:buClr>
              <a:buSzPts val="1600"/>
              <a:buChar char="–"/>
              <a:defRPr>
                <a:solidFill>
                  <a:srgbClr val="6C6463"/>
                </a:solidFill>
              </a:defRPr>
            </a:lvl4pPr>
            <a:lvl5pPr marL="2286000" lvl="4" indent="-317500" algn="l">
              <a:spcBef>
                <a:spcPts val="280"/>
              </a:spcBef>
              <a:spcAft>
                <a:spcPts val="0"/>
              </a:spcAft>
              <a:buClr>
                <a:srgbClr val="FFFFFF"/>
              </a:buClr>
              <a:buSzPts val="1400"/>
              <a:buChar char="»"/>
              <a:defRPr>
                <a:solidFill>
                  <a:srgbClr val="FFFFFF"/>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3" name="Google Shape;83;p44"/>
          <p:cNvSpPr txBox="1">
            <a:spLocks noGrp="1"/>
          </p:cNvSpPr>
          <p:nvPr>
            <p:ph type="dt" idx="10"/>
          </p:nvPr>
        </p:nvSpPr>
        <p:spPr>
          <a:xfrm>
            <a:off x="152400" y="4844639"/>
            <a:ext cx="2133600" cy="186148"/>
          </a:xfrm>
          <a:prstGeom prst="rect">
            <a:avLst/>
          </a:prstGeom>
          <a:noFill/>
          <a:ln>
            <a:noFill/>
          </a:ln>
        </p:spPr>
        <p:txBody>
          <a:bodyPr spcFirstLastPara="1" wrap="square" lIns="91425" tIns="45700" rIns="91425" bIns="45700" anchor="ctr" anchorCtr="0">
            <a:spAutoFit/>
          </a:bodyPr>
          <a:lstStyle>
            <a:lvl1pPr lvl="0" algn="l">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44"/>
          <p:cNvSpPr txBox="1">
            <a:spLocks noGrp="1"/>
          </p:cNvSpPr>
          <p:nvPr>
            <p:ph type="ftr" idx="11"/>
          </p:nvPr>
        </p:nvSpPr>
        <p:spPr>
          <a:xfrm>
            <a:off x="3124200" y="4844639"/>
            <a:ext cx="2895600" cy="186148"/>
          </a:xfrm>
          <a:prstGeom prst="rect">
            <a:avLst/>
          </a:prstGeom>
          <a:noFill/>
          <a:ln>
            <a:noFill/>
          </a:ln>
        </p:spPr>
        <p:txBody>
          <a:bodyPr spcFirstLastPara="1" wrap="square" lIns="91425" tIns="45700" rIns="91425" bIns="45700" anchor="ctr" anchorCtr="0">
            <a:spAutoFit/>
          </a:bodyPr>
          <a:lstStyle>
            <a:lvl1pPr lvl="0" algn="ctr">
              <a:spcBef>
                <a:spcPts val="0"/>
              </a:spcBef>
              <a:spcAft>
                <a:spcPts val="0"/>
              </a:spcAft>
              <a:buSzPts val="1400"/>
              <a:buNone/>
              <a:defRPr sz="600" b="0" i="0">
                <a:solidFill>
                  <a:srgbClr val="FFFFF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44"/>
          <p:cNvSpPr txBox="1">
            <a:spLocks noGrp="1"/>
          </p:cNvSpPr>
          <p:nvPr>
            <p:ph type="sldNum" idx="12"/>
          </p:nvPr>
        </p:nvSpPr>
        <p:spPr>
          <a:xfrm>
            <a:off x="6858000" y="4844639"/>
            <a:ext cx="2133600" cy="186148"/>
          </a:xfrm>
          <a:prstGeom prst="rect">
            <a:avLst/>
          </a:prstGeom>
          <a:noFill/>
          <a:ln>
            <a:noFill/>
          </a:ln>
        </p:spPr>
        <p:txBody>
          <a:bodyPr spcFirstLastPara="1" wrap="square" lIns="91425" tIns="45700" rIns="91425" bIns="45700" anchor="ctr" anchorCtr="0">
            <a:spAutoFit/>
          </a:bodyPr>
          <a:lstStyle>
            <a:lvl1pPr marL="0" lvl="0" indent="0" algn="r">
              <a:spcBef>
                <a:spcPts val="0"/>
              </a:spcBef>
              <a:buNone/>
              <a:defRPr sz="600" b="0" i="0">
                <a:solidFill>
                  <a:srgbClr val="FFFFFF"/>
                </a:solidFill>
                <a:latin typeface="Gill Sans"/>
                <a:ea typeface="Gill Sans"/>
                <a:cs typeface="Gill Sans"/>
                <a:sym typeface="Gill Sans"/>
              </a:defRPr>
            </a:lvl1pPr>
            <a:lvl2pPr marL="0" lvl="1" indent="0" algn="r">
              <a:spcBef>
                <a:spcPts val="0"/>
              </a:spcBef>
              <a:buNone/>
              <a:defRPr sz="600" b="0" i="0">
                <a:solidFill>
                  <a:srgbClr val="FFFFFF"/>
                </a:solidFill>
                <a:latin typeface="Gill Sans"/>
                <a:ea typeface="Gill Sans"/>
                <a:cs typeface="Gill Sans"/>
                <a:sym typeface="Gill Sans"/>
              </a:defRPr>
            </a:lvl2pPr>
            <a:lvl3pPr marL="0" lvl="2" indent="0" algn="r">
              <a:spcBef>
                <a:spcPts val="0"/>
              </a:spcBef>
              <a:buNone/>
              <a:defRPr sz="600" b="0" i="0">
                <a:solidFill>
                  <a:srgbClr val="FFFFFF"/>
                </a:solidFill>
                <a:latin typeface="Gill Sans"/>
                <a:ea typeface="Gill Sans"/>
                <a:cs typeface="Gill Sans"/>
                <a:sym typeface="Gill Sans"/>
              </a:defRPr>
            </a:lvl3pPr>
            <a:lvl4pPr marL="0" lvl="3" indent="0" algn="r">
              <a:spcBef>
                <a:spcPts val="0"/>
              </a:spcBef>
              <a:buNone/>
              <a:defRPr sz="600" b="0" i="0">
                <a:solidFill>
                  <a:srgbClr val="FFFFFF"/>
                </a:solidFill>
                <a:latin typeface="Gill Sans"/>
                <a:ea typeface="Gill Sans"/>
                <a:cs typeface="Gill Sans"/>
                <a:sym typeface="Gill Sans"/>
              </a:defRPr>
            </a:lvl4pPr>
            <a:lvl5pPr marL="0" lvl="4" indent="0" algn="r">
              <a:spcBef>
                <a:spcPts val="0"/>
              </a:spcBef>
              <a:buNone/>
              <a:defRPr sz="600" b="0" i="0">
                <a:solidFill>
                  <a:srgbClr val="FFFFFF"/>
                </a:solidFill>
                <a:latin typeface="Gill Sans"/>
                <a:ea typeface="Gill Sans"/>
                <a:cs typeface="Gill Sans"/>
                <a:sym typeface="Gill Sans"/>
              </a:defRPr>
            </a:lvl5pPr>
            <a:lvl6pPr marL="0" lvl="5" indent="0" algn="r">
              <a:spcBef>
                <a:spcPts val="0"/>
              </a:spcBef>
              <a:buNone/>
              <a:defRPr sz="600" b="0" i="0">
                <a:solidFill>
                  <a:srgbClr val="FFFFFF"/>
                </a:solidFill>
                <a:latin typeface="Gill Sans"/>
                <a:ea typeface="Gill Sans"/>
                <a:cs typeface="Gill Sans"/>
                <a:sym typeface="Gill Sans"/>
              </a:defRPr>
            </a:lvl6pPr>
            <a:lvl7pPr marL="0" lvl="6" indent="0" algn="r">
              <a:spcBef>
                <a:spcPts val="0"/>
              </a:spcBef>
              <a:buNone/>
              <a:defRPr sz="600" b="0" i="0">
                <a:solidFill>
                  <a:srgbClr val="FFFFFF"/>
                </a:solidFill>
                <a:latin typeface="Gill Sans"/>
                <a:ea typeface="Gill Sans"/>
                <a:cs typeface="Gill Sans"/>
                <a:sym typeface="Gill Sans"/>
              </a:defRPr>
            </a:lvl7pPr>
            <a:lvl8pPr marL="0" lvl="7" indent="0" algn="r">
              <a:spcBef>
                <a:spcPts val="0"/>
              </a:spcBef>
              <a:buNone/>
              <a:defRPr sz="600" b="0" i="0">
                <a:solidFill>
                  <a:srgbClr val="FFFFFF"/>
                </a:solidFill>
                <a:latin typeface="Gill Sans"/>
                <a:ea typeface="Gill Sans"/>
                <a:cs typeface="Gill Sans"/>
                <a:sym typeface="Gill Sans"/>
              </a:defRPr>
            </a:lvl8pPr>
            <a:lvl9pPr marL="0" lvl="8" indent="0" algn="r">
              <a:spcBef>
                <a:spcPts val="0"/>
              </a:spcBef>
              <a:buNone/>
              <a:defRPr sz="600" b="0" i="0">
                <a:solidFill>
                  <a:srgbClr val="FFFFF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86" name="Google Shape;86;p44"/>
          <p:cNvSpPr txBox="1">
            <a:spLocks noGrp="1"/>
          </p:cNvSpPr>
          <p:nvPr>
            <p:ph type="body" idx="3"/>
          </p:nvPr>
        </p:nvSpPr>
        <p:spPr>
          <a:xfrm rot="-5400000">
            <a:off x="7862313" y="3537008"/>
            <a:ext cx="2073910" cy="184666"/>
          </a:xfrm>
          <a:prstGeom prst="rect">
            <a:avLst/>
          </a:prstGeom>
          <a:noFill/>
          <a:ln>
            <a:noFill/>
          </a:ln>
        </p:spPr>
        <p:txBody>
          <a:bodyPr spcFirstLastPara="1" wrap="square" lIns="91425" tIns="45700" rIns="91425" bIns="45700" anchor="t" anchorCtr="0">
            <a:spAutoFit/>
          </a:bodyPr>
          <a:lstStyle>
            <a:lvl1pPr marL="457200" lvl="0" indent="-228600" algn="r">
              <a:spcBef>
                <a:spcPts val="0"/>
              </a:spcBef>
              <a:spcAft>
                <a:spcPts val="0"/>
              </a:spcAft>
              <a:buClr>
                <a:srgbClr val="FFFFFF"/>
              </a:buClr>
              <a:buSzPts val="600"/>
              <a:buNone/>
              <a:defRPr sz="600">
                <a:solidFill>
                  <a:srgbClr val="FFFFFF"/>
                </a:solidFill>
              </a:defRPr>
            </a:lvl1pPr>
            <a:lvl2pPr marL="914400" lvl="1" indent="-228600" algn="l">
              <a:spcBef>
                <a:spcPts val="800"/>
              </a:spcBef>
              <a:spcAft>
                <a:spcPts val="0"/>
              </a:spcAft>
              <a:buClr>
                <a:schemeClr val="lt1"/>
              </a:buClr>
              <a:buSzPts val="1800"/>
              <a:buNone/>
              <a:defRPr sz="1800">
                <a:solidFill>
                  <a:schemeClr val="lt1"/>
                </a:solidFill>
              </a:defRPr>
            </a:lvl2pPr>
            <a:lvl3pPr marL="1371600" lvl="2" indent="-228600" algn="l">
              <a:spcBef>
                <a:spcPts val="800"/>
              </a:spcBef>
              <a:spcAft>
                <a:spcPts val="0"/>
              </a:spcAft>
              <a:buClr>
                <a:schemeClr val="lt1"/>
              </a:buClr>
              <a:buSzPts val="1600"/>
              <a:buNone/>
              <a:defRPr sz="1600">
                <a:solidFill>
                  <a:schemeClr val="lt1"/>
                </a:solidFill>
              </a:defRPr>
            </a:lvl3pPr>
            <a:lvl4pPr marL="1828800" lvl="3" indent="-228600" algn="l">
              <a:spcBef>
                <a:spcPts val="280"/>
              </a:spcBef>
              <a:spcAft>
                <a:spcPts val="0"/>
              </a:spcAft>
              <a:buClr>
                <a:schemeClr val="lt1"/>
              </a:buClr>
              <a:buSzPts val="1400"/>
              <a:buNone/>
              <a:defRPr sz="1400">
                <a:solidFill>
                  <a:schemeClr val="lt1"/>
                </a:solidFill>
              </a:defRPr>
            </a:lvl4pPr>
            <a:lvl5pPr marL="2286000" lvl="4" indent="-228600" algn="l">
              <a:spcBef>
                <a:spcPts val="240"/>
              </a:spcBef>
              <a:spcAft>
                <a:spcPts val="0"/>
              </a:spcAft>
              <a:buClr>
                <a:schemeClr val="lt1"/>
              </a:buClr>
              <a:buSzPts val="1200"/>
              <a:buNone/>
              <a:defRPr sz="1200">
                <a:solidFill>
                  <a:schemeClr val="lt1"/>
                </a:solidFill>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7" name="Google Shape;87;p44"/>
          <p:cNvSpPr txBox="1">
            <a:spLocks noGrp="1"/>
          </p:cNvSpPr>
          <p:nvPr>
            <p:ph type="title"/>
          </p:nvPr>
        </p:nvSpPr>
        <p:spPr>
          <a:xfrm>
            <a:off x="686104" y="679217"/>
            <a:ext cx="7772400" cy="465370"/>
          </a:xfrm>
          <a:prstGeom prst="rect">
            <a:avLst/>
          </a:prstGeom>
          <a:noFill/>
          <a:ln>
            <a:noFill/>
          </a:ln>
        </p:spPr>
        <p:txBody>
          <a:bodyPr spcFirstLastPara="1" wrap="square" lIns="91425" tIns="45700" rIns="91425" bIns="45700" anchor="b" anchorCtr="0">
            <a:spAutoFit/>
          </a:bodyPr>
          <a:lstStyle>
            <a:lvl1pPr lvl="0" algn="l">
              <a:spcBef>
                <a:spcPts val="0"/>
              </a:spcBef>
              <a:spcAft>
                <a:spcPts val="0"/>
              </a:spcAft>
              <a:buClr>
                <a:srgbClr val="BA0C2F"/>
              </a:buClr>
              <a:buSzPts val="2400"/>
              <a:buFont typeface="Gill Sans"/>
              <a:buNone/>
              <a:defRPr>
                <a:solidFill>
                  <a:srgbClr val="BA0C2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Shape 9"/>
        <p:cNvGrpSpPr/>
        <p:nvPr/>
      </p:nvGrpSpPr>
      <p:grpSpPr>
        <a:xfrm>
          <a:off x="0" y="0"/>
          <a:ext cx="0" cy="0"/>
          <a:chOff x="0" y="0"/>
          <a:chExt cx="0" cy="0"/>
        </a:xfrm>
      </p:grpSpPr>
      <p:sp>
        <p:nvSpPr>
          <p:cNvPr id="10" name="Google Shape;10;p34"/>
          <p:cNvSpPr txBox="1">
            <a:spLocks noGrp="1"/>
          </p:cNvSpPr>
          <p:nvPr>
            <p:ph type="title"/>
          </p:nvPr>
        </p:nvSpPr>
        <p:spPr>
          <a:xfrm>
            <a:off x="686104" y="682922"/>
            <a:ext cx="7772400" cy="461665"/>
          </a:xfrm>
          <a:prstGeom prst="rect">
            <a:avLst/>
          </a:prstGeom>
          <a:noFill/>
          <a:ln>
            <a:noFill/>
          </a:ln>
        </p:spPr>
        <p:txBody>
          <a:bodyPr spcFirstLastPara="1" wrap="square" lIns="91425" tIns="45700" rIns="91425" bIns="45700" anchor="b" anchorCtr="0">
            <a:spAutoFit/>
          </a:bodyPr>
          <a:lstStyle>
            <a:lvl1pPr marR="0" lvl="0" algn="l" rtl="0">
              <a:spcBef>
                <a:spcPts val="0"/>
              </a:spcBef>
              <a:spcAft>
                <a:spcPts val="0"/>
              </a:spcAft>
              <a:buClr>
                <a:srgbClr val="BA0C2F"/>
              </a:buClr>
              <a:buSzPts val="2400"/>
              <a:buFont typeface="Gill Sans"/>
              <a:buNone/>
              <a:defRPr sz="2400" b="0" i="0" u="none" strike="noStrike" cap="none">
                <a:solidFill>
                  <a:srgbClr val="BA0C2F"/>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4"/>
          <p:cNvSpPr txBox="1">
            <a:spLocks noGrp="1"/>
          </p:cNvSpPr>
          <p:nvPr>
            <p:ph type="body" idx="1"/>
          </p:nvPr>
        </p:nvSpPr>
        <p:spPr>
          <a:xfrm>
            <a:off x="685800" y="1296987"/>
            <a:ext cx="7772400" cy="3200400"/>
          </a:xfrm>
          <a:prstGeom prst="rect">
            <a:avLst/>
          </a:prstGeom>
          <a:noFill/>
          <a:ln>
            <a:noFill/>
          </a:ln>
        </p:spPr>
        <p:txBody>
          <a:bodyPr spcFirstLastPara="1" wrap="square" lIns="91425" tIns="45700" rIns="91425" bIns="45700" anchor="t" anchorCtr="0">
            <a:normAutofit/>
          </a:bodyPr>
          <a:lstStyle>
            <a:lvl1pPr marL="457200" marR="0" lvl="0" indent="-330200" algn="l" rtl="0">
              <a:spcBef>
                <a:spcPts val="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1pPr>
            <a:lvl2pPr marL="914400" marR="0" lvl="1" indent="-330200" algn="l" rtl="0">
              <a:spcBef>
                <a:spcPts val="80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2pPr>
            <a:lvl3pPr marL="1371600" marR="0" lvl="2" indent="-342900" algn="l" rtl="0">
              <a:spcBef>
                <a:spcPts val="800"/>
              </a:spcBef>
              <a:spcAft>
                <a:spcPts val="0"/>
              </a:spcAft>
              <a:buClr>
                <a:srgbClr val="6C6463"/>
              </a:buClr>
              <a:buSzPts val="1800"/>
              <a:buFont typeface="Arial"/>
              <a:buChar char="•"/>
              <a:defRPr sz="1800" b="0" i="0" u="none" strike="noStrike" cap="none">
                <a:solidFill>
                  <a:srgbClr val="6C6463"/>
                </a:solidFill>
                <a:latin typeface="Gill Sans"/>
                <a:ea typeface="Gill Sans"/>
                <a:cs typeface="Gill Sans"/>
                <a:sym typeface="Gill Sans"/>
              </a:defRPr>
            </a:lvl3pPr>
            <a:lvl4pPr marL="1828800" marR="0" lvl="3" indent="-330200" algn="l" rtl="0">
              <a:spcBef>
                <a:spcPts val="320"/>
              </a:spcBef>
              <a:spcAft>
                <a:spcPts val="0"/>
              </a:spcAft>
              <a:buClr>
                <a:srgbClr val="6C6463"/>
              </a:buClr>
              <a:buSzPts val="1600"/>
              <a:buFont typeface="Arial"/>
              <a:buChar char="–"/>
              <a:defRPr sz="1600" b="0" i="0" u="none" strike="noStrike" cap="none">
                <a:solidFill>
                  <a:srgbClr val="6C6463"/>
                </a:solidFill>
                <a:latin typeface="Gill Sans"/>
                <a:ea typeface="Gill Sans"/>
                <a:cs typeface="Gill Sans"/>
                <a:sym typeface="Gill Sans"/>
              </a:defRPr>
            </a:lvl4pPr>
            <a:lvl5pPr marL="2286000" marR="0" lvl="4" indent="-317500" algn="l" rtl="0">
              <a:spcBef>
                <a:spcPts val="280"/>
              </a:spcBef>
              <a:spcAft>
                <a:spcPts val="0"/>
              </a:spcAft>
              <a:buClr>
                <a:srgbClr val="6C6463"/>
              </a:buClr>
              <a:buSzPts val="1400"/>
              <a:buFont typeface="Arial"/>
              <a:buChar char="»"/>
              <a:defRPr sz="1400" b="0" i="0" u="none" strike="noStrike" cap="none">
                <a:solidFill>
                  <a:srgbClr val="6C6463"/>
                </a:solidFill>
                <a:latin typeface="Gill Sans"/>
                <a:ea typeface="Gill Sans"/>
                <a:cs typeface="Gill Sans"/>
                <a:sym typeface="Gill Sans"/>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Gill Sans"/>
                <a:ea typeface="Gill Sans"/>
                <a:cs typeface="Gill Sans"/>
                <a:sym typeface="Gill Sans"/>
              </a:defRPr>
            </a:lvl9pPr>
          </a:lstStyle>
          <a:p>
            <a:endParaRPr/>
          </a:p>
        </p:txBody>
      </p:sp>
      <p:sp>
        <p:nvSpPr>
          <p:cNvPr id="12" name="Google Shape;12;p34"/>
          <p:cNvSpPr txBox="1">
            <a:spLocks noGrp="1"/>
          </p:cNvSpPr>
          <p:nvPr>
            <p:ph type="dt" idx="10"/>
          </p:nvPr>
        </p:nvSpPr>
        <p:spPr>
          <a:xfrm>
            <a:off x="152400" y="4864207"/>
            <a:ext cx="2133600" cy="186148"/>
          </a:xfrm>
          <a:prstGeom prst="rect">
            <a:avLst/>
          </a:prstGeom>
          <a:noFill/>
          <a:ln>
            <a:noFill/>
          </a:ln>
        </p:spPr>
        <p:txBody>
          <a:bodyPr spcFirstLastPara="1" wrap="square" lIns="91425" tIns="45700" rIns="91425" bIns="45700" anchor="ctr" anchorCtr="0">
            <a:spAutoFit/>
          </a:bodyPr>
          <a:lstStyle>
            <a:lvl1pPr marR="0" lvl="0" algn="l" rtl="0">
              <a:spcBef>
                <a:spcPts val="0"/>
              </a:spcBef>
              <a:spcAft>
                <a:spcPts val="0"/>
              </a:spcAft>
              <a:buSzPts val="1400"/>
              <a:buNone/>
              <a:defRPr sz="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3" name="Google Shape;13;p34"/>
          <p:cNvSpPr txBox="1">
            <a:spLocks noGrp="1"/>
          </p:cNvSpPr>
          <p:nvPr>
            <p:ph type="ftr" idx="11"/>
          </p:nvPr>
        </p:nvSpPr>
        <p:spPr>
          <a:xfrm>
            <a:off x="3124200" y="4864207"/>
            <a:ext cx="2895600" cy="186148"/>
          </a:xfrm>
          <a:prstGeom prst="rect">
            <a:avLst/>
          </a:prstGeom>
          <a:noFill/>
          <a:ln>
            <a:noFill/>
          </a:ln>
        </p:spPr>
        <p:txBody>
          <a:bodyPr spcFirstLastPara="1" wrap="square" lIns="91425" tIns="45700" rIns="91425" bIns="45700" anchor="ctr" anchorCtr="0">
            <a:spAutoFit/>
          </a:bodyPr>
          <a:lstStyle>
            <a:lvl1pPr marR="0" lvl="0" algn="ctr" rtl="0">
              <a:spcBef>
                <a:spcPts val="0"/>
              </a:spcBef>
              <a:spcAft>
                <a:spcPts val="0"/>
              </a:spcAft>
              <a:buSzPts val="1400"/>
              <a:buNone/>
              <a:defRPr sz="600" b="0" i="0" u="none" strike="noStrike" cap="none">
                <a:solidFill>
                  <a:srgbClr val="6C6463"/>
                </a:solidFill>
                <a:latin typeface="Gill Sans"/>
                <a:ea typeface="Gill Sans"/>
                <a:cs typeface="Gill Sans"/>
                <a:sym typeface="Gill Sans"/>
              </a:defRPr>
            </a:lvl1pPr>
            <a:lvl2pPr marR="0" lvl="1"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2pPr>
            <a:lvl3pPr marR="0" lvl="2"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3pPr>
            <a:lvl4pPr marR="0" lvl="3"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4pPr>
            <a:lvl5pPr marR="0" lvl="4"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5pPr>
            <a:lvl6pPr marR="0" lvl="5"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6pPr>
            <a:lvl7pPr marR="0" lvl="6"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7pPr>
            <a:lvl8pPr marR="0" lvl="7"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8pPr>
            <a:lvl9pPr marR="0" lvl="8" algn="l" rtl="0">
              <a:spcBef>
                <a:spcPts val="0"/>
              </a:spcBef>
              <a:spcAft>
                <a:spcPts val="0"/>
              </a:spcAft>
              <a:buSzPts val="1400"/>
              <a:buNone/>
              <a:defRPr sz="1800" b="0" i="0" u="none" strike="noStrike" cap="none">
                <a:solidFill>
                  <a:schemeClr val="dk1"/>
                </a:solidFill>
                <a:latin typeface="Gill Sans"/>
                <a:ea typeface="Gill Sans"/>
                <a:cs typeface="Gill Sans"/>
                <a:sym typeface="Gill Sans"/>
              </a:defRPr>
            </a:lvl9pPr>
          </a:lstStyle>
          <a:p>
            <a:endParaRPr/>
          </a:p>
        </p:txBody>
      </p:sp>
      <p:sp>
        <p:nvSpPr>
          <p:cNvPr id="14" name="Google Shape;14;p34"/>
          <p:cNvSpPr txBox="1">
            <a:spLocks noGrp="1"/>
          </p:cNvSpPr>
          <p:nvPr>
            <p:ph type="sldNum" idx="12"/>
          </p:nvPr>
        </p:nvSpPr>
        <p:spPr>
          <a:xfrm>
            <a:off x="6858000" y="4864207"/>
            <a:ext cx="2133600" cy="186148"/>
          </a:xfrm>
          <a:prstGeom prst="rect">
            <a:avLst/>
          </a:prstGeom>
          <a:noFill/>
          <a:ln>
            <a:noFill/>
          </a:ln>
        </p:spPr>
        <p:txBody>
          <a:bodyPr spcFirstLastPara="1" wrap="square" lIns="91425" tIns="45700" rIns="91425" bIns="45700" anchor="ctr" anchorCtr="0">
            <a:spAutoFit/>
          </a:bodyPr>
          <a:lstStyle>
            <a:lvl1pPr marL="0" marR="0" lvl="0" indent="0" algn="r" rtl="0">
              <a:spcBef>
                <a:spcPts val="0"/>
              </a:spcBef>
              <a:buNone/>
              <a:defRPr sz="600" b="0" i="0" u="none" strike="noStrike" cap="none">
                <a:solidFill>
                  <a:srgbClr val="6C6463"/>
                </a:solidFill>
                <a:latin typeface="Gill Sans"/>
                <a:ea typeface="Gill Sans"/>
                <a:cs typeface="Gill Sans"/>
                <a:sym typeface="Gill Sans"/>
              </a:defRPr>
            </a:lvl1pPr>
            <a:lvl2pPr marL="0" marR="0" lvl="1" indent="0" algn="r" rtl="0">
              <a:spcBef>
                <a:spcPts val="0"/>
              </a:spcBef>
              <a:buNone/>
              <a:defRPr sz="600" b="0" i="0" u="none" strike="noStrike" cap="none">
                <a:solidFill>
                  <a:srgbClr val="6C6463"/>
                </a:solidFill>
                <a:latin typeface="Gill Sans"/>
                <a:ea typeface="Gill Sans"/>
                <a:cs typeface="Gill Sans"/>
                <a:sym typeface="Gill Sans"/>
              </a:defRPr>
            </a:lvl2pPr>
            <a:lvl3pPr marL="0" marR="0" lvl="2" indent="0" algn="r" rtl="0">
              <a:spcBef>
                <a:spcPts val="0"/>
              </a:spcBef>
              <a:buNone/>
              <a:defRPr sz="600" b="0" i="0" u="none" strike="noStrike" cap="none">
                <a:solidFill>
                  <a:srgbClr val="6C6463"/>
                </a:solidFill>
                <a:latin typeface="Gill Sans"/>
                <a:ea typeface="Gill Sans"/>
                <a:cs typeface="Gill Sans"/>
                <a:sym typeface="Gill Sans"/>
              </a:defRPr>
            </a:lvl3pPr>
            <a:lvl4pPr marL="0" marR="0" lvl="3" indent="0" algn="r" rtl="0">
              <a:spcBef>
                <a:spcPts val="0"/>
              </a:spcBef>
              <a:buNone/>
              <a:defRPr sz="600" b="0" i="0" u="none" strike="noStrike" cap="none">
                <a:solidFill>
                  <a:srgbClr val="6C6463"/>
                </a:solidFill>
                <a:latin typeface="Gill Sans"/>
                <a:ea typeface="Gill Sans"/>
                <a:cs typeface="Gill Sans"/>
                <a:sym typeface="Gill Sans"/>
              </a:defRPr>
            </a:lvl4pPr>
            <a:lvl5pPr marL="0" marR="0" lvl="4" indent="0" algn="r" rtl="0">
              <a:spcBef>
                <a:spcPts val="0"/>
              </a:spcBef>
              <a:buNone/>
              <a:defRPr sz="600" b="0" i="0" u="none" strike="noStrike" cap="none">
                <a:solidFill>
                  <a:srgbClr val="6C6463"/>
                </a:solidFill>
                <a:latin typeface="Gill Sans"/>
                <a:ea typeface="Gill Sans"/>
                <a:cs typeface="Gill Sans"/>
                <a:sym typeface="Gill Sans"/>
              </a:defRPr>
            </a:lvl5pPr>
            <a:lvl6pPr marL="0" marR="0" lvl="5" indent="0" algn="r" rtl="0">
              <a:spcBef>
                <a:spcPts val="0"/>
              </a:spcBef>
              <a:buNone/>
              <a:defRPr sz="600" b="0" i="0" u="none" strike="noStrike" cap="none">
                <a:solidFill>
                  <a:srgbClr val="6C6463"/>
                </a:solidFill>
                <a:latin typeface="Gill Sans"/>
                <a:ea typeface="Gill Sans"/>
                <a:cs typeface="Gill Sans"/>
                <a:sym typeface="Gill Sans"/>
              </a:defRPr>
            </a:lvl6pPr>
            <a:lvl7pPr marL="0" marR="0" lvl="6" indent="0" algn="r" rtl="0">
              <a:spcBef>
                <a:spcPts val="0"/>
              </a:spcBef>
              <a:buNone/>
              <a:defRPr sz="600" b="0" i="0" u="none" strike="noStrike" cap="none">
                <a:solidFill>
                  <a:srgbClr val="6C6463"/>
                </a:solidFill>
                <a:latin typeface="Gill Sans"/>
                <a:ea typeface="Gill Sans"/>
                <a:cs typeface="Gill Sans"/>
                <a:sym typeface="Gill Sans"/>
              </a:defRPr>
            </a:lvl7pPr>
            <a:lvl8pPr marL="0" marR="0" lvl="7" indent="0" algn="r" rtl="0">
              <a:spcBef>
                <a:spcPts val="0"/>
              </a:spcBef>
              <a:buNone/>
              <a:defRPr sz="600" b="0" i="0" u="none" strike="noStrike" cap="none">
                <a:solidFill>
                  <a:srgbClr val="6C6463"/>
                </a:solidFill>
                <a:latin typeface="Gill Sans"/>
                <a:ea typeface="Gill Sans"/>
                <a:cs typeface="Gill Sans"/>
                <a:sym typeface="Gill Sans"/>
              </a:defRPr>
            </a:lvl8pPr>
            <a:lvl9pPr marL="0" marR="0" lvl="8" indent="0" algn="r" rtl="0">
              <a:spcBef>
                <a:spcPts val="0"/>
              </a:spcBef>
              <a:buNone/>
              <a:defRPr sz="600" b="0" i="0" u="none" strike="noStrike" cap="none">
                <a:solidFill>
                  <a:srgbClr val="6C6463"/>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
        <p:nvSpPr>
          <p:cNvPr id="15" name="Google Shape;15;p34"/>
          <p:cNvSpPr/>
          <p:nvPr/>
        </p:nvSpPr>
        <p:spPr>
          <a:xfrm>
            <a:off x="0" y="0"/>
            <a:ext cx="9144000" cy="5189384"/>
          </a:xfrm>
          <a:prstGeom prst="frame">
            <a:avLst>
              <a:gd name="adj1" fmla="val 2963"/>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FFFFFF"/>
              </a:solidFill>
              <a:latin typeface="Gill Sans"/>
              <a:ea typeface="Gill Sans"/>
              <a:cs typeface="Gill Sans"/>
              <a:sym typeface="Gill Sans"/>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81" r:id="rId3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64"/>
        <p:cNvGrpSpPr/>
        <p:nvPr/>
      </p:nvGrpSpPr>
      <p:grpSpPr>
        <a:xfrm>
          <a:off x="0" y="0"/>
          <a:ext cx="0" cy="0"/>
          <a:chOff x="0" y="0"/>
          <a:chExt cx="0" cy="0"/>
        </a:xfrm>
      </p:grpSpPr>
      <p:sp>
        <p:nvSpPr>
          <p:cNvPr id="265" name="Google Shape;265;p2"/>
          <p:cNvSpPr/>
          <p:nvPr/>
        </p:nvSpPr>
        <p:spPr>
          <a:xfrm>
            <a:off x="186213" y="180027"/>
            <a:ext cx="8801100" cy="4886739"/>
          </a:xfrm>
          <a:prstGeom prst="rect">
            <a:avLst/>
          </a:prstGeom>
          <a:solidFill>
            <a:srgbClr val="BA0C2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61">
              <a:solidFill>
                <a:srgbClr val="000000"/>
              </a:solidFill>
              <a:latin typeface="Gill Sans"/>
              <a:ea typeface="Gill Sans"/>
              <a:cs typeface="Gill Sans"/>
              <a:sym typeface="Gill Sans"/>
            </a:endParaRPr>
          </a:p>
        </p:txBody>
      </p:sp>
      <p:cxnSp>
        <p:nvCxnSpPr>
          <p:cNvPr id="266" name="Google Shape;266;p2"/>
          <p:cNvCxnSpPr/>
          <p:nvPr/>
        </p:nvCxnSpPr>
        <p:spPr>
          <a:xfrm>
            <a:off x="4586763" y="4548680"/>
            <a:ext cx="0" cy="456068"/>
          </a:xfrm>
          <a:prstGeom prst="straightConnector1">
            <a:avLst/>
          </a:prstGeom>
          <a:noFill/>
          <a:ln w="9525" cap="flat" cmpd="sng">
            <a:solidFill>
              <a:schemeClr val="lt1"/>
            </a:solidFill>
            <a:prstDash val="solid"/>
            <a:round/>
            <a:headEnd type="none" w="sm" len="sm"/>
            <a:tailEnd type="none" w="sm" len="sm"/>
          </a:ln>
        </p:spPr>
      </p:cxnSp>
      <p:sp>
        <p:nvSpPr>
          <p:cNvPr id="267" name="Google Shape;267;p2"/>
          <p:cNvSpPr/>
          <p:nvPr/>
        </p:nvSpPr>
        <p:spPr>
          <a:xfrm>
            <a:off x="1806787" y="1118567"/>
            <a:ext cx="6048904" cy="1934689"/>
          </a:xfrm>
          <a:prstGeom prst="rect">
            <a:avLst/>
          </a:prstGeom>
          <a:noFill/>
          <a:ln>
            <a:noFill/>
          </a:ln>
        </p:spPr>
        <p:txBody>
          <a:bodyPr spcFirstLastPara="1" wrap="square" lIns="91425" tIns="45700" rIns="91425" bIns="45700" anchor="b" anchorCtr="0">
            <a:normAutofit/>
          </a:bodyPr>
          <a:lstStyle/>
          <a:p>
            <a:pPr marL="0" marR="0" lvl="0" indent="0" algn="l" rtl="0">
              <a:lnSpc>
                <a:spcPct val="80000"/>
              </a:lnSpc>
              <a:spcBef>
                <a:spcPts val="0"/>
              </a:spcBef>
              <a:spcAft>
                <a:spcPts val="0"/>
              </a:spcAft>
              <a:buNone/>
            </a:pPr>
            <a:r>
              <a:rPr lang="en-US" sz="2419">
                <a:solidFill>
                  <a:srgbClr val="FFFFFF"/>
                </a:solidFill>
                <a:latin typeface="Gill Sans"/>
                <a:ea typeface="Gill Sans"/>
                <a:cs typeface="Gill Sans"/>
                <a:sym typeface="Gill Sans"/>
              </a:rPr>
              <a:t>NATIONAL SUPPLY CHAIN ASSESSMENT (NSCA2.0) STAKEHOLDER TRAINING</a:t>
            </a:r>
            <a:endParaRPr/>
          </a:p>
          <a:p>
            <a:pPr marL="0" marR="0" lvl="0" indent="0" algn="l" rtl="0">
              <a:lnSpc>
                <a:spcPct val="80000"/>
              </a:lnSpc>
              <a:spcBef>
                <a:spcPts val="0"/>
              </a:spcBef>
              <a:spcAft>
                <a:spcPts val="0"/>
              </a:spcAft>
              <a:buNone/>
            </a:pPr>
            <a:endParaRPr sz="2419">
              <a:solidFill>
                <a:srgbClr val="FFFF00"/>
              </a:solidFill>
              <a:latin typeface="Gill Sans"/>
              <a:ea typeface="Gill Sans"/>
              <a:cs typeface="Gill Sans"/>
              <a:sym typeface="Gill Sans"/>
            </a:endParaRPr>
          </a:p>
          <a:p>
            <a:pPr marL="0" marR="0" lvl="0" indent="0" algn="l" rtl="0">
              <a:lnSpc>
                <a:spcPct val="80000"/>
              </a:lnSpc>
              <a:spcBef>
                <a:spcPts val="0"/>
              </a:spcBef>
              <a:spcAft>
                <a:spcPts val="0"/>
              </a:spcAft>
              <a:buNone/>
            </a:pPr>
            <a:r>
              <a:rPr lang="en-US" sz="2419">
                <a:solidFill>
                  <a:srgbClr val="FFFF00"/>
                </a:solidFill>
                <a:latin typeface="Gill Sans"/>
                <a:ea typeface="Gill Sans"/>
                <a:cs typeface="Gill Sans"/>
                <a:sym typeface="Gill Sans"/>
              </a:rPr>
              <a:t>Day 4:  Analysis Outputs and Utilization</a:t>
            </a:r>
            <a:endParaRPr sz="2419">
              <a:solidFill>
                <a:srgbClr val="FFFF00"/>
              </a:solidFill>
              <a:latin typeface="Gill Sans"/>
              <a:ea typeface="Gill Sans"/>
              <a:cs typeface="Gill Sans"/>
              <a:sym typeface="Gill Sans"/>
            </a:endParaRPr>
          </a:p>
          <a:p>
            <a:pPr marL="0" marR="0" lvl="0" indent="0" algn="l" rtl="0">
              <a:lnSpc>
                <a:spcPct val="80000"/>
              </a:lnSpc>
              <a:spcBef>
                <a:spcPts val="0"/>
              </a:spcBef>
              <a:spcAft>
                <a:spcPts val="0"/>
              </a:spcAft>
              <a:buNone/>
            </a:pPr>
            <a:endParaRPr sz="605">
              <a:solidFill>
                <a:srgbClr val="000000"/>
              </a:solidFill>
              <a:latin typeface="Gill Sans"/>
              <a:ea typeface="Gill Sans"/>
              <a:cs typeface="Gill Sans"/>
              <a:sym typeface="Gill Sans"/>
            </a:endParaRPr>
          </a:p>
        </p:txBody>
      </p:sp>
      <p:pic>
        <p:nvPicPr>
          <p:cNvPr id="268" name="Google Shape;268;p2" descr="C:\Users\Mariana Rodrigues\AppData\Local\Microsoft\Windows\INetCacheContent.Word\Horizontal_RGB_294_White.png"/>
          <p:cNvPicPr preferRelativeResize="0"/>
          <p:nvPr/>
        </p:nvPicPr>
        <p:blipFill rotWithShape="1">
          <a:blip r:embed="rId3">
            <a:alphaModFix/>
          </a:blip>
          <a:srcRect l="9335" t="13753" r="7622" b="12533"/>
          <a:stretch/>
        </p:blipFill>
        <p:spPr>
          <a:xfrm>
            <a:off x="3304431" y="4576273"/>
            <a:ext cx="1260188" cy="427264"/>
          </a:xfrm>
          <a:prstGeom prst="rect">
            <a:avLst/>
          </a:prstGeom>
          <a:noFill/>
          <a:ln>
            <a:noFill/>
          </a:ln>
        </p:spPr>
      </p:pic>
      <p:sp>
        <p:nvSpPr>
          <p:cNvPr id="269" name="Google Shape;269;p2"/>
          <p:cNvSpPr txBox="1"/>
          <p:nvPr/>
        </p:nvSpPr>
        <p:spPr>
          <a:xfrm>
            <a:off x="4572000" y="4561861"/>
            <a:ext cx="4470167" cy="46474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10" b="1">
                <a:solidFill>
                  <a:schemeClr val="lt1"/>
                </a:solidFill>
                <a:latin typeface="Gill Sans"/>
                <a:ea typeface="Gill Sans"/>
                <a:cs typeface="Gill Sans"/>
                <a:sym typeface="Gill Sans"/>
              </a:rPr>
              <a:t>USAID Global Health Supply Chain Program - Technical Assistance - National Supply Chain Assessment Task Order </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3"/>
          <p:cNvSpPr txBox="1">
            <a:spLocks noGrp="1"/>
          </p:cNvSpPr>
          <p:nvPr>
            <p:ph type="title"/>
          </p:nvPr>
        </p:nvSpPr>
        <p:spPr>
          <a:xfrm>
            <a:off x="628650" y="15795"/>
            <a:ext cx="7772400" cy="439096"/>
          </a:xfrm>
          <a:prstGeom prst="rect">
            <a:avLst/>
          </a:prstGeom>
          <a:noFill/>
          <a:ln>
            <a:noFill/>
          </a:ln>
        </p:spPr>
        <p:txBody>
          <a:bodyPr spcFirstLastPara="1" wrap="square" lIns="91425" tIns="45700" rIns="91425" bIns="45700" anchor="b" anchorCtr="0">
            <a:normAutofit fontScale="90000"/>
          </a:bodyPr>
          <a:lstStyle/>
          <a:p>
            <a:pPr marL="0" lvl="0" indent="0" algn="l" rtl="0">
              <a:spcBef>
                <a:spcPts val="0"/>
              </a:spcBef>
              <a:spcAft>
                <a:spcPts val="0"/>
              </a:spcAft>
              <a:buClr>
                <a:srgbClr val="C00000"/>
              </a:buClr>
              <a:buSzPts val="2070"/>
              <a:buFont typeface="Gill Sans"/>
              <a:buNone/>
            </a:pPr>
            <a:r>
              <a:rPr lang="en-US" sz="2070" b="1">
                <a:solidFill>
                  <a:srgbClr val="C00000"/>
                </a:solidFill>
                <a:latin typeface="Gill Sans"/>
                <a:ea typeface="Gill Sans"/>
                <a:cs typeface="Gill Sans"/>
                <a:sym typeface="Gill Sans"/>
              </a:rPr>
              <a:t/>
            </a:r>
            <a:br>
              <a:rPr lang="en-US" sz="2070" b="1">
                <a:solidFill>
                  <a:srgbClr val="C00000"/>
                </a:solidFill>
                <a:latin typeface="Gill Sans"/>
                <a:ea typeface="Gill Sans"/>
                <a:cs typeface="Gill Sans"/>
                <a:sym typeface="Gill Sans"/>
              </a:rPr>
            </a:br>
            <a:r>
              <a:rPr lang="en-US" sz="2070" b="1">
                <a:solidFill>
                  <a:srgbClr val="C00000"/>
                </a:solidFill>
                <a:latin typeface="Gill Sans"/>
                <a:ea typeface="Gill Sans"/>
                <a:cs typeface="Gill Sans"/>
                <a:sym typeface="Gill Sans"/>
              </a:rPr>
              <a:t/>
            </a:r>
            <a:br>
              <a:rPr lang="en-US" sz="2070" b="1">
                <a:solidFill>
                  <a:srgbClr val="C00000"/>
                </a:solidFill>
                <a:latin typeface="Gill Sans"/>
                <a:ea typeface="Gill Sans"/>
                <a:cs typeface="Gill Sans"/>
                <a:sym typeface="Gill Sans"/>
              </a:rPr>
            </a:br>
            <a:r>
              <a:rPr lang="en-US" sz="2070" b="1">
                <a:solidFill>
                  <a:srgbClr val="C00000"/>
                </a:solidFill>
                <a:latin typeface="Gill Sans"/>
                <a:ea typeface="Gill Sans"/>
                <a:cs typeface="Gill Sans"/>
                <a:sym typeface="Gill Sans"/>
              </a:rPr>
              <a:t/>
            </a:r>
            <a:br>
              <a:rPr lang="en-US" sz="2070" b="1">
                <a:solidFill>
                  <a:srgbClr val="C00000"/>
                </a:solidFill>
                <a:latin typeface="Gill Sans"/>
                <a:ea typeface="Gill Sans"/>
                <a:cs typeface="Gill Sans"/>
                <a:sym typeface="Gill Sans"/>
              </a:rPr>
            </a:br>
            <a:r>
              <a:rPr lang="en-US" sz="2070" b="1">
                <a:solidFill>
                  <a:srgbClr val="C00000"/>
                </a:solidFill>
                <a:latin typeface="Gill Sans"/>
                <a:ea typeface="Gill Sans"/>
                <a:cs typeface="Gill Sans"/>
                <a:sym typeface="Gill Sans"/>
              </a:rPr>
              <a:t/>
            </a:r>
            <a:br>
              <a:rPr lang="en-US" sz="2070" b="1">
                <a:solidFill>
                  <a:srgbClr val="C00000"/>
                </a:solidFill>
                <a:latin typeface="Gill Sans"/>
                <a:ea typeface="Gill Sans"/>
                <a:cs typeface="Gill Sans"/>
                <a:sym typeface="Gill Sans"/>
              </a:rPr>
            </a:br>
            <a:r>
              <a:rPr lang="en-US" sz="2070" b="1">
                <a:solidFill>
                  <a:srgbClr val="C00000"/>
                </a:solidFill>
                <a:latin typeface="Gill Sans"/>
                <a:ea typeface="Gill Sans"/>
                <a:cs typeface="Gill Sans"/>
                <a:sym typeface="Gill Sans"/>
              </a:rPr>
              <a:t>Reporting Detail</a:t>
            </a:r>
            <a:br>
              <a:rPr lang="en-US" sz="2070" b="1">
                <a:solidFill>
                  <a:srgbClr val="C00000"/>
                </a:solidFill>
                <a:latin typeface="Gill Sans"/>
                <a:ea typeface="Gill Sans"/>
                <a:cs typeface="Gill Sans"/>
                <a:sym typeface="Gill Sans"/>
              </a:rPr>
            </a:br>
            <a:r>
              <a:rPr lang="en-US" sz="2070" b="1">
                <a:solidFill>
                  <a:srgbClr val="C00000"/>
                </a:solidFill>
                <a:latin typeface="Gill Sans"/>
                <a:ea typeface="Gill Sans"/>
                <a:cs typeface="Gill Sans"/>
                <a:sym typeface="Gill Sans"/>
              </a:rPr>
              <a:t/>
            </a:r>
            <a:br>
              <a:rPr lang="en-US" sz="2070" b="1">
                <a:solidFill>
                  <a:srgbClr val="C00000"/>
                </a:solidFill>
                <a:latin typeface="Gill Sans"/>
                <a:ea typeface="Gill Sans"/>
                <a:cs typeface="Gill Sans"/>
                <a:sym typeface="Gill Sans"/>
              </a:rPr>
            </a:br>
            <a:r>
              <a:rPr lang="en-US" sz="2160" b="1">
                <a:solidFill>
                  <a:srgbClr val="C00000"/>
                </a:solidFill>
                <a:latin typeface="Gill Sans"/>
                <a:ea typeface="Gill Sans"/>
                <a:cs typeface="Gill Sans"/>
                <a:sym typeface="Gill Sans"/>
              </a:rPr>
              <a:t/>
            </a:r>
            <a:br>
              <a:rPr lang="en-US" sz="2160" b="1">
                <a:solidFill>
                  <a:srgbClr val="C00000"/>
                </a:solidFill>
                <a:latin typeface="Gill Sans"/>
                <a:ea typeface="Gill Sans"/>
                <a:cs typeface="Gill Sans"/>
                <a:sym typeface="Gill Sans"/>
              </a:rPr>
            </a:br>
            <a:endParaRPr sz="2160" b="1">
              <a:solidFill>
                <a:srgbClr val="C00000"/>
              </a:solidFill>
              <a:latin typeface="Gill Sans"/>
              <a:ea typeface="Gill Sans"/>
              <a:cs typeface="Gill Sans"/>
              <a:sym typeface="Gill Sans"/>
            </a:endParaRPr>
          </a:p>
        </p:txBody>
      </p:sp>
      <p:sp>
        <p:nvSpPr>
          <p:cNvPr id="276" name="Google Shape;276;p3"/>
          <p:cNvSpPr txBox="1">
            <a:spLocks noGrp="1"/>
          </p:cNvSpPr>
          <p:nvPr>
            <p:ph type="body" idx="1"/>
          </p:nvPr>
        </p:nvSpPr>
        <p:spPr>
          <a:xfrm>
            <a:off x="203734" y="715932"/>
            <a:ext cx="8107471" cy="4365627"/>
          </a:xfrm>
          <a:prstGeom prst="rect">
            <a:avLst/>
          </a:prstGeom>
          <a:noFill/>
          <a:ln>
            <a:noFill/>
          </a:ln>
        </p:spPr>
        <p:txBody>
          <a:bodyPr spcFirstLastPara="1" wrap="square" lIns="91425" tIns="45700" rIns="91425" bIns="45700" anchor="t" anchorCtr="0">
            <a:normAutofit/>
          </a:bodyPr>
          <a:lstStyle/>
          <a:p>
            <a:pPr marL="557557" lvl="1" indent="-213711" algn="l" rtl="0">
              <a:lnSpc>
                <a:spcPct val="60000"/>
              </a:lnSpc>
              <a:spcBef>
                <a:spcPts val="0"/>
              </a:spcBef>
              <a:spcAft>
                <a:spcPts val="0"/>
              </a:spcAft>
              <a:buClr>
                <a:srgbClr val="C00000"/>
              </a:buClr>
              <a:buSzPts val="2450"/>
              <a:buFont typeface="Gill Sans"/>
              <a:buChar char="–"/>
            </a:pPr>
            <a:r>
              <a:rPr lang="en-US" sz="2450" b="1">
                <a:solidFill>
                  <a:srgbClr val="C00000"/>
                </a:solidFill>
                <a:latin typeface="Gill Sans"/>
                <a:ea typeface="Gill Sans"/>
                <a:cs typeface="Gill Sans"/>
                <a:sym typeface="Gill Sans"/>
              </a:rPr>
              <a:t>Learning Objective</a:t>
            </a:r>
            <a:endParaRPr sz="2450">
              <a:solidFill>
                <a:srgbClr val="C00000"/>
              </a:solidFill>
              <a:latin typeface="Gill Sans"/>
              <a:ea typeface="Gill Sans"/>
              <a:cs typeface="Gill Sans"/>
              <a:sym typeface="Gill Sans"/>
            </a:endParaRPr>
          </a:p>
          <a:p>
            <a:pPr marL="687707" lvl="1" indent="-343859" algn="l" rtl="0">
              <a:lnSpc>
                <a:spcPct val="100000"/>
              </a:lnSpc>
              <a:spcBef>
                <a:spcPts val="490"/>
              </a:spcBef>
              <a:spcAft>
                <a:spcPts val="0"/>
              </a:spcAft>
              <a:buClr>
                <a:srgbClr val="6C6463"/>
              </a:buClr>
              <a:buSzPts val="2450"/>
              <a:buFont typeface="Noto Sans Symbols"/>
              <a:buChar char="✔"/>
            </a:pPr>
            <a:r>
              <a:rPr lang="en-US" sz="2450">
                <a:latin typeface="Gill Sans"/>
                <a:ea typeface="Gill Sans"/>
                <a:cs typeface="Gill Sans"/>
                <a:sym typeface="Gill Sans"/>
              </a:rPr>
              <a:t>To understand the core analyses built into the tool and discuss the process for utilizing the data in generating reports.</a:t>
            </a:r>
            <a:endParaRPr sz="2450">
              <a:latin typeface="Gill Sans"/>
              <a:ea typeface="Gill Sans"/>
              <a:cs typeface="Gill Sans"/>
              <a:sym typeface="Gill Sans"/>
            </a:endParaRPr>
          </a:p>
          <a:p>
            <a:pPr marL="687707" lvl="1" indent="-188284" algn="l" rtl="0">
              <a:lnSpc>
                <a:spcPct val="100000"/>
              </a:lnSpc>
              <a:spcBef>
                <a:spcPts val="490"/>
              </a:spcBef>
              <a:spcAft>
                <a:spcPts val="0"/>
              </a:spcAft>
              <a:buClr>
                <a:srgbClr val="6C6463"/>
              </a:buClr>
              <a:buSzPts val="2450"/>
              <a:buFont typeface="Noto Sans Symbols"/>
              <a:buNone/>
            </a:pPr>
            <a:endParaRPr sz="2450" b="1">
              <a:solidFill>
                <a:srgbClr val="C00000"/>
              </a:solidFill>
              <a:latin typeface="Gill Sans"/>
              <a:ea typeface="Gill Sans"/>
              <a:cs typeface="Gill Sans"/>
              <a:sym typeface="Gill Sans"/>
            </a:endParaRPr>
          </a:p>
          <a:p>
            <a:pPr marL="557557" lvl="1" indent="-213711" algn="l" rtl="0">
              <a:lnSpc>
                <a:spcPct val="60000"/>
              </a:lnSpc>
              <a:spcBef>
                <a:spcPts val="490"/>
              </a:spcBef>
              <a:spcAft>
                <a:spcPts val="0"/>
              </a:spcAft>
              <a:buClr>
                <a:srgbClr val="C00000"/>
              </a:buClr>
              <a:buSzPts val="2450"/>
              <a:buFont typeface="Gill Sans"/>
              <a:buChar char="–"/>
            </a:pPr>
            <a:r>
              <a:rPr lang="en-US" sz="2450" b="1">
                <a:solidFill>
                  <a:srgbClr val="C00000"/>
                </a:solidFill>
                <a:latin typeface="Gill Sans"/>
                <a:ea typeface="Gill Sans"/>
                <a:cs typeface="Gill Sans"/>
                <a:sym typeface="Gill Sans"/>
              </a:rPr>
              <a:t>Outline</a:t>
            </a:r>
            <a:endParaRPr/>
          </a:p>
          <a:p>
            <a:pPr marL="601742" lvl="1" indent="-257894" algn="l" rtl="0">
              <a:lnSpc>
                <a:spcPct val="100000"/>
              </a:lnSpc>
              <a:spcBef>
                <a:spcPts val="490"/>
              </a:spcBef>
              <a:spcAft>
                <a:spcPts val="0"/>
              </a:spcAft>
              <a:buClr>
                <a:srgbClr val="6C6463"/>
              </a:buClr>
              <a:buSzPts val="2450"/>
              <a:buFont typeface="Noto Sans Symbols"/>
              <a:buChar char="✔"/>
            </a:pPr>
            <a:r>
              <a:rPr lang="en-US" sz="2450">
                <a:latin typeface="Gill Sans"/>
                <a:ea typeface="Gill Sans"/>
                <a:cs typeface="Gill Sans"/>
                <a:sym typeface="Gill Sans"/>
              </a:rPr>
              <a:t>Excel outputs</a:t>
            </a:r>
            <a:endParaRPr sz="2450">
              <a:latin typeface="Gill Sans"/>
              <a:ea typeface="Gill Sans"/>
              <a:cs typeface="Gill Sans"/>
              <a:sym typeface="Gill Sans"/>
            </a:endParaRPr>
          </a:p>
          <a:p>
            <a:pPr marL="601742" lvl="1" indent="-257894" algn="l" rtl="0">
              <a:lnSpc>
                <a:spcPct val="100000"/>
              </a:lnSpc>
              <a:spcBef>
                <a:spcPts val="490"/>
              </a:spcBef>
              <a:spcAft>
                <a:spcPts val="0"/>
              </a:spcAft>
              <a:buClr>
                <a:srgbClr val="6C6463"/>
              </a:buClr>
              <a:buSzPts val="2450"/>
              <a:buFont typeface="Noto Sans Symbols"/>
              <a:buChar char="✔"/>
            </a:pPr>
            <a:r>
              <a:rPr lang="en-US" sz="2450">
                <a:latin typeface="Gill Sans"/>
                <a:ea typeface="Gill Sans"/>
                <a:cs typeface="Gill Sans"/>
                <a:sym typeface="Gill Sans"/>
              </a:rPr>
              <a:t>High level of sophistication in the analysis</a:t>
            </a:r>
            <a:endParaRPr/>
          </a:p>
          <a:p>
            <a:pPr marL="601742" lvl="1" indent="-257894" algn="l" rtl="0">
              <a:lnSpc>
                <a:spcPct val="100000"/>
              </a:lnSpc>
              <a:spcBef>
                <a:spcPts val="490"/>
              </a:spcBef>
              <a:spcAft>
                <a:spcPts val="0"/>
              </a:spcAft>
              <a:buClr>
                <a:srgbClr val="6C6463"/>
              </a:buClr>
              <a:buSzPts val="2450"/>
              <a:buFont typeface="Noto Sans Symbols"/>
              <a:buChar char="✔"/>
            </a:pPr>
            <a:r>
              <a:rPr lang="en-US" sz="2450">
                <a:latin typeface="Gill Sans"/>
                <a:ea typeface="Gill Sans"/>
                <a:cs typeface="Gill Sans"/>
                <a:sym typeface="Gill Sans"/>
              </a:rPr>
              <a:t>Analysis to Findings/Recommendations</a:t>
            </a:r>
            <a:endParaRPr/>
          </a:p>
          <a:p>
            <a:pPr marL="601742" lvl="1" indent="-257894" algn="l" rtl="0">
              <a:lnSpc>
                <a:spcPct val="100000"/>
              </a:lnSpc>
              <a:spcBef>
                <a:spcPts val="490"/>
              </a:spcBef>
              <a:spcAft>
                <a:spcPts val="0"/>
              </a:spcAft>
              <a:buClr>
                <a:srgbClr val="6C6463"/>
              </a:buClr>
              <a:buSzPts val="2450"/>
              <a:buFont typeface="Noto Sans Symbols"/>
              <a:buChar char="✔"/>
            </a:pPr>
            <a:r>
              <a:rPr lang="en-US" sz="2450">
                <a:latin typeface="Gill Sans"/>
                <a:ea typeface="Gill Sans"/>
                <a:cs typeface="Gill Sans"/>
                <a:sym typeface="Gill Sans"/>
              </a:rPr>
              <a:t>Data interpretation process</a:t>
            </a:r>
            <a:endParaRPr sz="2450">
              <a:latin typeface="Gill Sans"/>
              <a:ea typeface="Gill Sans"/>
              <a:cs typeface="Gill Sans"/>
              <a:sym typeface="Gill Sans"/>
            </a:endParaRPr>
          </a:p>
        </p:txBody>
      </p:sp>
      <p:sp>
        <p:nvSpPr>
          <p:cNvPr id="277" name="Google Shape;277;p3"/>
          <p:cNvSpPr txBox="1">
            <a:spLocks noGrp="1"/>
          </p:cNvSpPr>
          <p:nvPr>
            <p:ph type="dt" idx="10"/>
          </p:nvPr>
        </p:nvSpPr>
        <p:spPr>
          <a:xfrm>
            <a:off x="152400" y="4872642"/>
            <a:ext cx="2133600" cy="169277"/>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US" sz="500" b="0" i="0">
                <a:solidFill>
                  <a:srgbClr val="635C5B"/>
                </a:solidFill>
                <a:latin typeface="Gill Sans"/>
                <a:ea typeface="Gill Sans"/>
                <a:cs typeface="Gill Sans"/>
                <a:sym typeface="Gill Sans"/>
              </a:rPr>
              <a:t>10/28/2019</a:t>
            </a:r>
            <a:endParaRPr sz="500" b="0" i="0">
              <a:solidFill>
                <a:srgbClr val="635C5B"/>
              </a:solidFill>
              <a:latin typeface="Gill Sans"/>
              <a:ea typeface="Gill Sans"/>
              <a:cs typeface="Gill Sans"/>
              <a:sym typeface="Gill Sans"/>
            </a:endParaRPr>
          </a:p>
        </p:txBody>
      </p:sp>
      <p:sp>
        <p:nvSpPr>
          <p:cNvPr id="278" name="Google Shape;278;p3"/>
          <p:cNvSpPr txBox="1">
            <a:spLocks noGrp="1"/>
          </p:cNvSpPr>
          <p:nvPr>
            <p:ph type="sldNum" idx="12"/>
          </p:nvPr>
        </p:nvSpPr>
        <p:spPr>
          <a:xfrm>
            <a:off x="6858000" y="4872642"/>
            <a:ext cx="2133600" cy="169277"/>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None/>
            </a:pPr>
            <a:fld id="{00000000-1234-1234-1234-123412341234}" type="slidenum">
              <a:rPr lang="en-US" sz="500" b="0" i="0">
                <a:solidFill>
                  <a:srgbClr val="635C5B"/>
                </a:solidFill>
                <a:latin typeface="Gill Sans"/>
                <a:ea typeface="Gill Sans"/>
                <a:cs typeface="Gill Sans"/>
                <a:sym typeface="Gill Sans"/>
              </a:rPr>
              <a:t>2</a:t>
            </a:fld>
            <a:endParaRPr sz="500" b="0" i="0">
              <a:solidFill>
                <a:srgbClr val="635C5B"/>
              </a:solidFill>
              <a:latin typeface="Gill Sans"/>
              <a:ea typeface="Gill Sans"/>
              <a:cs typeface="Gill Sans"/>
              <a:sym typeface="Gill San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4"/>
          <p:cNvSpPr txBox="1">
            <a:spLocks noGrp="1"/>
          </p:cNvSpPr>
          <p:nvPr>
            <p:ph type="dt" idx="10"/>
          </p:nvPr>
        </p:nvSpPr>
        <p:spPr>
          <a:xfrm>
            <a:off x="152400" y="4872642"/>
            <a:ext cx="2133600" cy="169277"/>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US" sz="500" b="0" i="0">
                <a:solidFill>
                  <a:srgbClr val="635C5B"/>
                </a:solidFill>
                <a:latin typeface="Gill Sans"/>
                <a:ea typeface="Gill Sans"/>
                <a:cs typeface="Gill Sans"/>
                <a:sym typeface="Gill Sans"/>
              </a:rPr>
              <a:t>10/28/2019</a:t>
            </a:r>
            <a:endParaRPr sz="500" b="0" i="0">
              <a:solidFill>
                <a:srgbClr val="635C5B"/>
              </a:solidFill>
              <a:latin typeface="Gill Sans"/>
              <a:ea typeface="Gill Sans"/>
              <a:cs typeface="Gill Sans"/>
              <a:sym typeface="Gill Sans"/>
            </a:endParaRPr>
          </a:p>
        </p:txBody>
      </p:sp>
      <p:sp>
        <p:nvSpPr>
          <p:cNvPr id="284" name="Google Shape;284;p4"/>
          <p:cNvSpPr txBox="1">
            <a:spLocks noGrp="1"/>
          </p:cNvSpPr>
          <p:nvPr>
            <p:ph type="sldNum" idx="12"/>
          </p:nvPr>
        </p:nvSpPr>
        <p:spPr>
          <a:xfrm>
            <a:off x="6858000" y="4872642"/>
            <a:ext cx="2133600" cy="169277"/>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None/>
            </a:pPr>
            <a:fld id="{00000000-1234-1234-1234-123412341234}" type="slidenum">
              <a:rPr lang="en-US" sz="500" b="0" i="0">
                <a:solidFill>
                  <a:srgbClr val="635C5B"/>
                </a:solidFill>
                <a:latin typeface="Gill Sans"/>
                <a:ea typeface="Gill Sans"/>
                <a:cs typeface="Gill Sans"/>
                <a:sym typeface="Gill Sans"/>
              </a:rPr>
              <a:t>3</a:t>
            </a:fld>
            <a:endParaRPr sz="500" b="0" i="0">
              <a:solidFill>
                <a:srgbClr val="635C5B"/>
              </a:solidFill>
              <a:latin typeface="Gill Sans"/>
              <a:ea typeface="Gill Sans"/>
              <a:cs typeface="Gill Sans"/>
              <a:sym typeface="Gill Sans"/>
            </a:endParaRPr>
          </a:p>
        </p:txBody>
      </p:sp>
      <p:sp>
        <p:nvSpPr>
          <p:cNvPr id="285" name="Google Shape;285;p4"/>
          <p:cNvSpPr txBox="1"/>
          <p:nvPr/>
        </p:nvSpPr>
        <p:spPr>
          <a:xfrm>
            <a:off x="361554" y="591681"/>
            <a:ext cx="8420893" cy="4506099"/>
          </a:xfrm>
          <a:prstGeom prst="rect">
            <a:avLst/>
          </a:prstGeom>
          <a:noFill/>
          <a:ln>
            <a:noFill/>
          </a:ln>
        </p:spPr>
        <p:txBody>
          <a:bodyPr spcFirstLastPara="1" wrap="square" lIns="68750" tIns="34375" rIns="68750" bIns="34375" anchor="t" anchorCtr="0">
            <a:normAutofit/>
          </a:bodyPr>
          <a:lstStyle/>
          <a:p>
            <a:pPr marL="343847" marR="0" lvl="1" indent="0" algn="l" rtl="0">
              <a:lnSpc>
                <a:spcPct val="80000"/>
              </a:lnSpc>
              <a:spcBef>
                <a:spcPts val="0"/>
              </a:spcBef>
              <a:spcAft>
                <a:spcPts val="0"/>
              </a:spcAft>
              <a:buClr>
                <a:schemeClr val="dk1"/>
              </a:buClr>
              <a:buSzPts val="2100"/>
              <a:buFont typeface="Arial"/>
              <a:buNone/>
            </a:pPr>
            <a:r>
              <a:rPr lang="en-US" sz="2100" b="0" i="0" u="none" strike="noStrike" cap="none" dirty="0">
                <a:solidFill>
                  <a:schemeClr val="dk1"/>
                </a:solidFill>
                <a:latin typeface="Gill Sans"/>
                <a:ea typeface="Gill Sans"/>
                <a:cs typeface="Gill Sans"/>
                <a:sym typeface="Gill Sans"/>
              </a:rPr>
              <a:t>The analysis workbook raw data are “translated” into meaningful information when the analysis outputs are interpreted.  Also, analysis outputs from workbooks below can be directly included in the report.</a:t>
            </a:r>
            <a:endParaRPr dirty="0"/>
          </a:p>
          <a:p>
            <a:pPr marL="343847" marR="0" lvl="1" indent="0" algn="l" rtl="0">
              <a:lnSpc>
                <a:spcPct val="80000"/>
              </a:lnSpc>
              <a:spcBef>
                <a:spcPts val="420"/>
              </a:spcBef>
              <a:spcAft>
                <a:spcPts val="0"/>
              </a:spcAft>
              <a:buClr>
                <a:srgbClr val="6C6463"/>
              </a:buClr>
              <a:buSzPts val="2100"/>
              <a:buFont typeface="Arial"/>
              <a:buNone/>
            </a:pPr>
            <a:endParaRPr sz="2100" b="0" i="0" u="none" strike="noStrike" cap="none" dirty="0">
              <a:solidFill>
                <a:schemeClr val="dk1"/>
              </a:solidFill>
              <a:latin typeface="Gill Sans"/>
              <a:ea typeface="Gill Sans"/>
              <a:cs typeface="Gill Sans"/>
              <a:sym typeface="Gill Sans"/>
            </a:endParaRPr>
          </a:p>
          <a:p>
            <a:pPr marL="687707" lvl="1" indent="-343859">
              <a:lnSpc>
                <a:spcPct val="80000"/>
              </a:lnSpc>
              <a:spcBef>
                <a:spcPts val="420"/>
              </a:spcBef>
              <a:buClr>
                <a:schemeClr val="dk1"/>
              </a:buClr>
              <a:buSzPts val="2100"/>
              <a:buFont typeface="Noto Sans Symbols"/>
              <a:buChar char="✔"/>
            </a:pPr>
            <a:r>
              <a:rPr lang="en-US" sz="2100" b="0" i="0" u="none" strike="noStrike" cap="none" dirty="0">
                <a:solidFill>
                  <a:schemeClr val="dk1"/>
                </a:solidFill>
                <a:latin typeface="Gill Sans"/>
                <a:ea typeface="Gill Sans"/>
                <a:cs typeface="Gill Sans"/>
                <a:sym typeface="Gill Sans"/>
              </a:rPr>
              <a:t>CMM </a:t>
            </a:r>
            <a:r>
              <a:rPr lang="en-US" sz="2100" b="0" i="0" u="none" strike="noStrike" cap="none" dirty="0" smtClean="0">
                <a:solidFill>
                  <a:schemeClr val="dk1"/>
                </a:solidFill>
                <a:latin typeface="Gill Sans"/>
                <a:ea typeface="Gill Sans"/>
                <a:cs typeface="Gill Sans"/>
                <a:sym typeface="Gill Sans"/>
              </a:rPr>
              <a:t>Analysis Template </a:t>
            </a:r>
            <a:r>
              <a:rPr lang="en-US" sz="2100" b="0" i="0" u="none" strike="noStrike" cap="none" dirty="0">
                <a:solidFill>
                  <a:schemeClr val="dk1"/>
                </a:solidFill>
                <a:latin typeface="Gill Sans"/>
                <a:ea typeface="Gill Sans"/>
                <a:cs typeface="Gill Sans"/>
                <a:sym typeface="Gill Sans"/>
              </a:rPr>
              <a:t>contains </a:t>
            </a:r>
            <a:r>
              <a:rPr lang="en-US" sz="2100" dirty="0">
                <a:solidFill>
                  <a:schemeClr val="dk1"/>
                </a:solidFill>
                <a:latin typeface="Gill Sans"/>
                <a:ea typeface="Gill Sans"/>
                <a:cs typeface="Gill Sans"/>
                <a:sym typeface="Gill Sans"/>
              </a:rPr>
              <a:t>Dashboard, Summary </a:t>
            </a:r>
            <a:r>
              <a:rPr lang="en-US" sz="2100" dirty="0" smtClean="0">
                <a:solidFill>
                  <a:schemeClr val="dk1"/>
                </a:solidFill>
                <a:latin typeface="Gill Sans"/>
                <a:ea typeface="Gill Sans"/>
                <a:cs typeface="Gill Sans"/>
                <a:sym typeface="Gill Sans"/>
              </a:rPr>
              <a:t>Tables and Charts, Descriptive Question Tables </a:t>
            </a:r>
            <a:r>
              <a:rPr lang="en-US" sz="2100" dirty="0">
                <a:solidFill>
                  <a:schemeClr val="dk1"/>
                </a:solidFill>
                <a:latin typeface="Gill Sans"/>
                <a:ea typeface="Gill Sans"/>
                <a:cs typeface="Gill Sans"/>
                <a:sym typeface="Gill Sans"/>
              </a:rPr>
              <a:t>and Graphs</a:t>
            </a:r>
            <a:r>
              <a:rPr lang="en-US" sz="2100" dirty="0" smtClean="0">
                <a:solidFill>
                  <a:schemeClr val="dk1"/>
                </a:solidFill>
                <a:latin typeface="Gill Sans"/>
                <a:ea typeface="Gill Sans"/>
                <a:cs typeface="Gill Sans"/>
                <a:sym typeface="Gill Sans"/>
              </a:rPr>
              <a:t>, Question by Question analysis, </a:t>
            </a:r>
            <a:r>
              <a:rPr lang="en-US" sz="2100" dirty="0">
                <a:solidFill>
                  <a:schemeClr val="dk1"/>
                </a:solidFill>
                <a:latin typeface="Gill Sans"/>
                <a:ea typeface="Gill Sans"/>
                <a:cs typeface="Gill Sans"/>
                <a:sym typeface="Gill Sans"/>
              </a:rPr>
              <a:t>and calculation worksheets</a:t>
            </a:r>
            <a:r>
              <a:rPr lang="en-US" sz="2100" b="0" i="0" u="none" strike="noStrike" cap="none" dirty="0" smtClean="0">
                <a:solidFill>
                  <a:schemeClr val="dk1"/>
                </a:solidFill>
                <a:latin typeface="Gill Sans"/>
                <a:ea typeface="Gill Sans"/>
                <a:cs typeface="Gill Sans"/>
                <a:sym typeface="Gill Sans"/>
              </a:rPr>
              <a:t>. Most info is presented by health system level.</a:t>
            </a:r>
            <a:endParaRPr dirty="0"/>
          </a:p>
          <a:p>
            <a:pPr marL="687707" marR="0" lvl="1" indent="-210509" algn="l" rtl="0">
              <a:lnSpc>
                <a:spcPct val="80000"/>
              </a:lnSpc>
              <a:spcBef>
                <a:spcPts val="420"/>
              </a:spcBef>
              <a:spcAft>
                <a:spcPts val="0"/>
              </a:spcAft>
              <a:buClr>
                <a:srgbClr val="6C6463"/>
              </a:buClr>
              <a:buSzPts val="2100"/>
              <a:buFont typeface="Noto Sans Symbols"/>
              <a:buNone/>
            </a:pPr>
            <a:endParaRPr sz="2100" b="0" i="0" u="none" strike="noStrike" cap="none" dirty="0">
              <a:solidFill>
                <a:schemeClr val="dk1"/>
              </a:solidFill>
              <a:latin typeface="Gill Sans"/>
              <a:ea typeface="Gill Sans"/>
              <a:cs typeface="Gill Sans"/>
              <a:sym typeface="Gill Sans"/>
            </a:endParaRPr>
          </a:p>
          <a:p>
            <a:pPr marL="687707" lvl="1" indent="-343859">
              <a:lnSpc>
                <a:spcPct val="80000"/>
              </a:lnSpc>
              <a:spcBef>
                <a:spcPts val="420"/>
              </a:spcBef>
              <a:buClr>
                <a:schemeClr val="dk1"/>
              </a:buClr>
              <a:buSzPts val="2100"/>
              <a:buFont typeface="Noto Sans Symbols"/>
              <a:buChar char="✔"/>
            </a:pPr>
            <a:r>
              <a:rPr lang="en-US" sz="2100" dirty="0">
                <a:latin typeface="Gill Sans"/>
              </a:rPr>
              <a:t>KPIs have </a:t>
            </a:r>
            <a:r>
              <a:rPr lang="en-US" sz="2100" dirty="0" smtClean="0">
                <a:latin typeface="Gill Sans"/>
              </a:rPr>
              <a:t>separate </a:t>
            </a:r>
            <a:r>
              <a:rPr lang="en-US" sz="2100" dirty="0">
                <a:latin typeface="Gill Sans"/>
              </a:rPr>
              <a:t>workbooks for Central vs. Non-central levels. Analysis </a:t>
            </a:r>
            <a:r>
              <a:rPr lang="en-US" sz="2100" dirty="0" smtClean="0">
                <a:latin typeface="Gill Sans"/>
              </a:rPr>
              <a:t>Templates </a:t>
            </a:r>
            <a:r>
              <a:rPr lang="en-US" sz="2100" b="0" i="0" u="none" strike="noStrike" cap="none" dirty="0" smtClean="0">
                <a:solidFill>
                  <a:schemeClr val="dk1"/>
                </a:solidFill>
                <a:latin typeface="Gill Sans"/>
                <a:ea typeface="Gill Sans"/>
                <a:cs typeface="Gill Sans"/>
                <a:sym typeface="Gill Sans"/>
              </a:rPr>
              <a:t>include a Dashboar</a:t>
            </a:r>
            <a:r>
              <a:rPr lang="en-US" sz="2100" dirty="0" smtClean="0">
                <a:solidFill>
                  <a:schemeClr val="dk1"/>
                </a:solidFill>
                <a:latin typeface="Gill Sans"/>
                <a:ea typeface="Gill Sans"/>
                <a:cs typeface="Gill Sans"/>
                <a:sym typeface="Gill Sans"/>
              </a:rPr>
              <a:t>d, Summary Tables and Graphs, and calculation worksheets</a:t>
            </a:r>
            <a:r>
              <a:rPr lang="en-US" sz="2100" b="0" i="0" u="none" strike="noStrike" cap="none" dirty="0" smtClean="0">
                <a:solidFill>
                  <a:schemeClr val="dk1"/>
                </a:solidFill>
                <a:latin typeface="Gill Sans"/>
                <a:ea typeface="Gill Sans"/>
                <a:cs typeface="Gill Sans"/>
                <a:sym typeface="Gill Sans"/>
              </a:rPr>
              <a:t>.</a:t>
            </a:r>
            <a:r>
              <a:rPr lang="en-US" sz="2100" dirty="0">
                <a:latin typeface="Gill Sans"/>
                <a:ea typeface="Gill Sans"/>
                <a:cs typeface="Gill Sans"/>
                <a:sym typeface="Gill Sans"/>
              </a:rPr>
              <a:t> Most info is presented by health system level.</a:t>
            </a:r>
            <a:endParaRPr dirty="0"/>
          </a:p>
          <a:p>
            <a:pPr marL="687707" marR="0" lvl="1" indent="-210509" algn="l" rtl="0">
              <a:lnSpc>
                <a:spcPct val="80000"/>
              </a:lnSpc>
              <a:spcBef>
                <a:spcPts val="420"/>
              </a:spcBef>
              <a:spcAft>
                <a:spcPts val="0"/>
              </a:spcAft>
              <a:buClr>
                <a:srgbClr val="6C6463"/>
              </a:buClr>
              <a:buSzPts val="2100"/>
              <a:buFont typeface="Noto Sans Symbols"/>
              <a:buNone/>
            </a:pPr>
            <a:endParaRPr sz="2100" b="0" i="0" u="none" strike="noStrike" cap="none" dirty="0">
              <a:solidFill>
                <a:schemeClr val="dk1"/>
              </a:solidFill>
              <a:latin typeface="Gill Sans"/>
              <a:ea typeface="Gill Sans"/>
              <a:cs typeface="Gill Sans"/>
              <a:sym typeface="Gill Sans"/>
            </a:endParaRPr>
          </a:p>
          <a:p>
            <a:pPr marL="687707" marR="0" lvl="1" indent="-343859" algn="l" rtl="0">
              <a:lnSpc>
                <a:spcPct val="80000"/>
              </a:lnSpc>
              <a:spcBef>
                <a:spcPts val="420"/>
              </a:spcBef>
              <a:spcAft>
                <a:spcPts val="0"/>
              </a:spcAft>
              <a:buClr>
                <a:schemeClr val="dk1"/>
              </a:buClr>
              <a:buSzPts val="2100"/>
              <a:buFont typeface="Noto Sans Symbols"/>
              <a:buChar char="✔"/>
            </a:pPr>
            <a:r>
              <a:rPr lang="en-US" sz="2100" b="0" i="0" u="none" strike="noStrike" cap="none" dirty="0">
                <a:solidFill>
                  <a:schemeClr val="dk1"/>
                </a:solidFill>
                <a:latin typeface="Gill Sans"/>
                <a:ea typeface="Gill Sans"/>
                <a:cs typeface="Gill Sans"/>
                <a:sym typeface="Gill Sans"/>
              </a:rPr>
              <a:t>Advanced analytics </a:t>
            </a:r>
            <a:r>
              <a:rPr lang="en-US" sz="2100" dirty="0" smtClean="0">
                <a:solidFill>
                  <a:schemeClr val="dk1"/>
                </a:solidFill>
                <a:latin typeface="Gill Sans"/>
                <a:ea typeface="Gill Sans"/>
                <a:cs typeface="Gill Sans"/>
                <a:sym typeface="Gill Sans"/>
              </a:rPr>
              <a:t>are not automatically calculated</a:t>
            </a:r>
            <a:endParaRPr sz="2400" b="0" i="0" u="none" strike="noStrike" cap="none" dirty="0">
              <a:solidFill>
                <a:schemeClr val="dk1"/>
              </a:solidFill>
              <a:latin typeface="Gill Sans"/>
              <a:ea typeface="Gill Sans"/>
              <a:cs typeface="Gill Sans"/>
              <a:sym typeface="Gill Sans"/>
            </a:endParaRPr>
          </a:p>
        </p:txBody>
      </p:sp>
      <p:sp>
        <p:nvSpPr>
          <p:cNvPr id="286" name="Google Shape;286;p4"/>
          <p:cNvSpPr/>
          <p:nvPr/>
        </p:nvSpPr>
        <p:spPr>
          <a:xfrm>
            <a:off x="686104" y="152906"/>
            <a:ext cx="2185922" cy="438775"/>
          </a:xfrm>
          <a:prstGeom prst="rect">
            <a:avLst/>
          </a:prstGeom>
          <a:noFill/>
          <a:ln>
            <a:noFill/>
          </a:ln>
        </p:spPr>
        <p:txBody>
          <a:bodyPr spcFirstLastPara="1" wrap="square" lIns="68750" tIns="34375" rIns="68750" bIns="34375" anchor="t" anchorCtr="0">
            <a:spAutoFit/>
          </a:bodyPr>
          <a:lstStyle/>
          <a:p>
            <a:pPr marL="0" marR="0" lvl="0" indent="0" algn="l" rtl="0">
              <a:spcBef>
                <a:spcPts val="0"/>
              </a:spcBef>
              <a:spcAft>
                <a:spcPts val="0"/>
              </a:spcAft>
              <a:buNone/>
            </a:pPr>
            <a:r>
              <a:rPr lang="en-US" sz="2400" b="1">
                <a:solidFill>
                  <a:srgbClr val="C00000"/>
                </a:solidFill>
                <a:latin typeface="Gill Sans"/>
                <a:ea typeface="Gill Sans"/>
                <a:cs typeface="Gill Sans"/>
                <a:sym typeface="Gill Sans"/>
              </a:rPr>
              <a:t>Excel Outputs</a:t>
            </a:r>
            <a:endParaRPr sz="2400">
              <a:solidFill>
                <a:schemeClr val="dk1"/>
              </a:solidFill>
              <a:latin typeface="Gill Sans"/>
              <a:ea typeface="Gill Sans"/>
              <a:cs typeface="Gill Sans"/>
              <a:sym typeface="Gill Sa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5"/>
          <p:cNvSpPr txBox="1">
            <a:spLocks noGrp="1"/>
          </p:cNvSpPr>
          <p:nvPr>
            <p:ph type="dt" idx="10"/>
          </p:nvPr>
        </p:nvSpPr>
        <p:spPr>
          <a:xfrm>
            <a:off x="152400" y="4872642"/>
            <a:ext cx="2133600" cy="169277"/>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US" sz="500" b="0" i="0">
                <a:solidFill>
                  <a:srgbClr val="635C5B"/>
                </a:solidFill>
                <a:latin typeface="Gill Sans"/>
                <a:ea typeface="Gill Sans"/>
                <a:cs typeface="Gill Sans"/>
                <a:sym typeface="Gill Sans"/>
              </a:rPr>
              <a:t>10/28/2019</a:t>
            </a:r>
            <a:endParaRPr sz="500" b="0" i="0">
              <a:solidFill>
                <a:srgbClr val="635C5B"/>
              </a:solidFill>
              <a:latin typeface="Gill Sans"/>
              <a:ea typeface="Gill Sans"/>
              <a:cs typeface="Gill Sans"/>
              <a:sym typeface="Gill Sans"/>
            </a:endParaRPr>
          </a:p>
        </p:txBody>
      </p:sp>
      <p:sp>
        <p:nvSpPr>
          <p:cNvPr id="292" name="Google Shape;292;p5"/>
          <p:cNvSpPr txBox="1">
            <a:spLocks noGrp="1"/>
          </p:cNvSpPr>
          <p:nvPr>
            <p:ph type="sldNum" idx="12"/>
          </p:nvPr>
        </p:nvSpPr>
        <p:spPr>
          <a:xfrm>
            <a:off x="6858000" y="4872642"/>
            <a:ext cx="2133600" cy="169277"/>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None/>
            </a:pPr>
            <a:fld id="{00000000-1234-1234-1234-123412341234}" type="slidenum">
              <a:rPr lang="en-US" sz="500" b="0" i="0">
                <a:solidFill>
                  <a:srgbClr val="635C5B"/>
                </a:solidFill>
                <a:latin typeface="Gill Sans"/>
                <a:ea typeface="Gill Sans"/>
                <a:cs typeface="Gill Sans"/>
                <a:sym typeface="Gill Sans"/>
              </a:rPr>
              <a:t>4</a:t>
            </a:fld>
            <a:endParaRPr sz="500" b="0" i="0">
              <a:solidFill>
                <a:srgbClr val="635C5B"/>
              </a:solidFill>
              <a:latin typeface="Gill Sans"/>
              <a:ea typeface="Gill Sans"/>
              <a:cs typeface="Gill Sans"/>
              <a:sym typeface="Gill Sans"/>
            </a:endParaRPr>
          </a:p>
        </p:txBody>
      </p:sp>
      <p:sp>
        <p:nvSpPr>
          <p:cNvPr id="293" name="Google Shape;293;p5"/>
          <p:cNvSpPr txBox="1"/>
          <p:nvPr/>
        </p:nvSpPr>
        <p:spPr>
          <a:xfrm>
            <a:off x="361554" y="850130"/>
            <a:ext cx="8420893" cy="5156130"/>
          </a:xfrm>
          <a:prstGeom prst="rect">
            <a:avLst/>
          </a:prstGeom>
          <a:noFill/>
          <a:ln>
            <a:noFill/>
          </a:ln>
        </p:spPr>
        <p:txBody>
          <a:bodyPr spcFirstLastPara="1" wrap="square" lIns="68750" tIns="34375" rIns="68750" bIns="34375" anchor="t" anchorCtr="0">
            <a:normAutofit/>
          </a:bodyPr>
          <a:lstStyle/>
          <a:p>
            <a:pPr marL="343847" marR="0" lvl="1" indent="0" algn="l" rtl="0">
              <a:lnSpc>
                <a:spcPct val="80000"/>
              </a:lnSpc>
              <a:spcBef>
                <a:spcPts val="0"/>
              </a:spcBef>
              <a:spcAft>
                <a:spcPts val="0"/>
              </a:spcAft>
              <a:buClr>
                <a:schemeClr val="dk1"/>
              </a:buClr>
              <a:buSzPts val="2100"/>
              <a:buFont typeface="Arial"/>
              <a:buNone/>
            </a:pPr>
            <a:r>
              <a:rPr lang="en-US" sz="2100" b="0" i="0" u="none" strike="noStrike" cap="none">
                <a:solidFill>
                  <a:schemeClr val="dk1"/>
                </a:solidFill>
                <a:latin typeface="Gill Sans"/>
                <a:ea typeface="Gill Sans"/>
                <a:cs typeface="Gill Sans"/>
                <a:sym typeface="Gill Sans"/>
              </a:rPr>
              <a:t>While the NSCA automates much of the data calculation to alleviate the burden on the assessment team, data analysis still requires a lot of effort, insight and organization to be done well.</a:t>
            </a:r>
            <a:endParaRPr sz="2100" b="0" i="0" u="none" strike="noStrike" cap="none">
              <a:solidFill>
                <a:schemeClr val="dk1"/>
              </a:solidFill>
              <a:latin typeface="Gill Sans"/>
              <a:ea typeface="Gill Sans"/>
              <a:cs typeface="Gill Sans"/>
              <a:sym typeface="Gill Sans"/>
            </a:endParaRPr>
          </a:p>
          <a:p>
            <a:pPr marL="343847" marR="0" lvl="1" indent="0" algn="l" rtl="0">
              <a:lnSpc>
                <a:spcPct val="80000"/>
              </a:lnSpc>
              <a:spcBef>
                <a:spcPts val="420"/>
              </a:spcBef>
              <a:spcAft>
                <a:spcPts val="0"/>
              </a:spcAft>
              <a:buClr>
                <a:srgbClr val="6C6463"/>
              </a:buClr>
              <a:buSzPts val="2100"/>
              <a:buFont typeface="Arial"/>
              <a:buNone/>
            </a:pPr>
            <a:endParaRPr sz="2100" b="0" i="0" u="none" strike="noStrike" cap="none">
              <a:solidFill>
                <a:schemeClr val="dk1"/>
              </a:solidFill>
              <a:latin typeface="Gill Sans"/>
              <a:ea typeface="Gill Sans"/>
              <a:cs typeface="Gill Sans"/>
              <a:sym typeface="Gill Sans"/>
            </a:endParaRPr>
          </a:p>
          <a:p>
            <a:pPr marL="687707" marR="0" lvl="1" indent="-343859" algn="l" rtl="0">
              <a:lnSpc>
                <a:spcPct val="80000"/>
              </a:lnSpc>
              <a:spcBef>
                <a:spcPts val="42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Excel workbooks automatically calculate many tables and graphs.</a:t>
            </a:r>
            <a:endParaRPr/>
          </a:p>
          <a:p>
            <a:pPr marL="687707" marR="0" lvl="1" indent="-343859" algn="l" rtl="0">
              <a:lnSpc>
                <a:spcPct val="80000"/>
              </a:lnSpc>
              <a:spcBef>
                <a:spcPts val="42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Many of these can be analyzed by health system level, module, product, etc., as appropriate.</a:t>
            </a:r>
            <a:endParaRPr/>
          </a:p>
          <a:p>
            <a:pPr marL="687707" marR="0" lvl="1" indent="-343859" algn="l" rtl="0">
              <a:lnSpc>
                <a:spcPct val="80000"/>
              </a:lnSpc>
              <a:spcBef>
                <a:spcPts val="42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Dozens of tables that can be mined for insights. The insights have to come from the analysis team.</a:t>
            </a:r>
            <a:endParaRPr/>
          </a:p>
          <a:p>
            <a:pPr marL="687707" marR="0" lvl="1" indent="-343859" algn="l" rtl="0">
              <a:lnSpc>
                <a:spcPct val="80000"/>
              </a:lnSpc>
              <a:spcBef>
                <a:spcPts val="42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Data team must ensure good, clean data that are properly organized, or automatically calculated results may not be valid.</a:t>
            </a:r>
            <a:endParaRPr/>
          </a:p>
          <a:p>
            <a:pPr marL="687707" marR="0" lvl="1" indent="-343859" algn="l" rtl="0">
              <a:lnSpc>
                <a:spcPct val="80000"/>
              </a:lnSpc>
              <a:spcBef>
                <a:spcPts val="42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Additional ‘simple’ analyses can be conducted for specific questions.</a:t>
            </a:r>
            <a:endParaRPr sz="2100" b="0" i="0" u="none" strike="noStrike" cap="none">
              <a:solidFill>
                <a:schemeClr val="dk1"/>
              </a:solidFill>
              <a:latin typeface="Gill Sans"/>
              <a:ea typeface="Gill Sans"/>
              <a:cs typeface="Gill Sans"/>
              <a:sym typeface="Gill Sans"/>
            </a:endParaRPr>
          </a:p>
          <a:p>
            <a:pPr marL="687707" marR="0" lvl="1" indent="-343859" algn="l" rtl="0">
              <a:lnSpc>
                <a:spcPct val="80000"/>
              </a:lnSpc>
              <a:spcBef>
                <a:spcPts val="42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Advanced analytics – including CMM- KPI regression - can also be done (customized based on assessment and assessment team)</a:t>
            </a:r>
            <a:endParaRPr sz="2100" b="0" i="0" u="none" strike="noStrike" cap="none">
              <a:solidFill>
                <a:schemeClr val="dk1"/>
              </a:solidFill>
              <a:latin typeface="Gill Sans"/>
              <a:ea typeface="Gill Sans"/>
              <a:cs typeface="Gill Sans"/>
              <a:sym typeface="Gill Sans"/>
            </a:endParaRPr>
          </a:p>
        </p:txBody>
      </p:sp>
      <p:sp>
        <p:nvSpPr>
          <p:cNvPr id="294" name="Google Shape;294;p5"/>
          <p:cNvSpPr/>
          <p:nvPr/>
        </p:nvSpPr>
        <p:spPr>
          <a:xfrm>
            <a:off x="686104" y="152906"/>
            <a:ext cx="6070896" cy="438775"/>
          </a:xfrm>
          <a:prstGeom prst="rect">
            <a:avLst/>
          </a:prstGeom>
          <a:noFill/>
          <a:ln>
            <a:noFill/>
          </a:ln>
        </p:spPr>
        <p:txBody>
          <a:bodyPr spcFirstLastPara="1" wrap="square" lIns="68750" tIns="34375" rIns="68750" bIns="34375" anchor="t" anchorCtr="0">
            <a:spAutoFit/>
          </a:bodyPr>
          <a:lstStyle/>
          <a:p>
            <a:pPr marL="0" marR="0" lvl="0" indent="0" algn="l" rtl="0">
              <a:spcBef>
                <a:spcPts val="0"/>
              </a:spcBef>
              <a:spcAft>
                <a:spcPts val="0"/>
              </a:spcAft>
              <a:buNone/>
            </a:pPr>
            <a:r>
              <a:rPr lang="en-US" sz="2400" b="1">
                <a:solidFill>
                  <a:srgbClr val="C00000"/>
                </a:solidFill>
                <a:latin typeface="Gill Sans"/>
                <a:ea typeface="Gill Sans"/>
                <a:cs typeface="Gill Sans"/>
                <a:sym typeface="Gill Sans"/>
              </a:rPr>
              <a:t>High level of sophistication in the analysis</a:t>
            </a:r>
            <a:endParaRPr sz="2400">
              <a:solidFill>
                <a:schemeClr val="dk1"/>
              </a:solidFill>
              <a:latin typeface="Gill Sans"/>
              <a:ea typeface="Gill Sans"/>
              <a:cs typeface="Gill Sans"/>
              <a:sym typeface="Gill San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p8"/>
          <p:cNvSpPr txBox="1">
            <a:spLocks noGrp="1"/>
          </p:cNvSpPr>
          <p:nvPr>
            <p:ph type="dt" idx="10"/>
          </p:nvPr>
        </p:nvSpPr>
        <p:spPr>
          <a:xfrm>
            <a:off x="152400" y="4872642"/>
            <a:ext cx="2133600" cy="169277"/>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US" sz="500" b="0" i="0">
                <a:solidFill>
                  <a:srgbClr val="635C5B"/>
                </a:solidFill>
                <a:latin typeface="Gill Sans"/>
                <a:ea typeface="Gill Sans"/>
                <a:cs typeface="Gill Sans"/>
                <a:sym typeface="Gill Sans"/>
              </a:rPr>
              <a:t>10/28/2019</a:t>
            </a:r>
            <a:endParaRPr sz="500" b="0" i="0">
              <a:solidFill>
                <a:srgbClr val="635C5B"/>
              </a:solidFill>
              <a:latin typeface="Gill Sans"/>
              <a:ea typeface="Gill Sans"/>
              <a:cs typeface="Gill Sans"/>
              <a:sym typeface="Gill Sans"/>
            </a:endParaRPr>
          </a:p>
        </p:txBody>
      </p:sp>
      <p:sp>
        <p:nvSpPr>
          <p:cNvPr id="322" name="Google Shape;322;p8"/>
          <p:cNvSpPr txBox="1">
            <a:spLocks noGrp="1"/>
          </p:cNvSpPr>
          <p:nvPr>
            <p:ph type="sldNum" idx="12"/>
          </p:nvPr>
        </p:nvSpPr>
        <p:spPr>
          <a:xfrm>
            <a:off x="6858000" y="4872642"/>
            <a:ext cx="2133600" cy="169277"/>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None/>
            </a:pPr>
            <a:fld id="{00000000-1234-1234-1234-123412341234}" type="slidenum">
              <a:rPr lang="en-US" sz="500" b="0" i="0">
                <a:solidFill>
                  <a:srgbClr val="635C5B"/>
                </a:solidFill>
                <a:latin typeface="Gill Sans"/>
                <a:ea typeface="Gill Sans"/>
                <a:cs typeface="Gill Sans"/>
                <a:sym typeface="Gill Sans"/>
              </a:rPr>
              <a:t>5</a:t>
            </a:fld>
            <a:endParaRPr sz="500" b="0" i="0">
              <a:solidFill>
                <a:srgbClr val="635C5B"/>
              </a:solidFill>
              <a:latin typeface="Gill Sans"/>
              <a:ea typeface="Gill Sans"/>
              <a:cs typeface="Gill Sans"/>
              <a:sym typeface="Gill Sans"/>
            </a:endParaRPr>
          </a:p>
        </p:txBody>
      </p:sp>
      <p:sp>
        <p:nvSpPr>
          <p:cNvPr id="323" name="Google Shape;323;p8"/>
          <p:cNvSpPr txBox="1"/>
          <p:nvPr/>
        </p:nvSpPr>
        <p:spPr>
          <a:xfrm>
            <a:off x="363311" y="942973"/>
            <a:ext cx="8417378" cy="4098945"/>
          </a:xfrm>
          <a:prstGeom prst="rect">
            <a:avLst/>
          </a:prstGeom>
          <a:noFill/>
          <a:ln>
            <a:noFill/>
          </a:ln>
        </p:spPr>
        <p:txBody>
          <a:bodyPr spcFirstLastPara="1" wrap="square" lIns="68750" tIns="34375" rIns="68750" bIns="34375" anchor="t" anchorCtr="0">
            <a:normAutofit/>
          </a:bodyPr>
          <a:lstStyle/>
          <a:p>
            <a:pPr marL="687707" marR="0" lvl="1" indent="-343859" algn="l" rtl="0">
              <a:lnSpc>
                <a:spcPct val="100000"/>
              </a:lnSpc>
              <a:spcBef>
                <a:spcPts val="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Data Interpretation is the path!</a:t>
            </a:r>
            <a:endParaRPr/>
          </a:p>
          <a:p>
            <a:pPr marL="687707" marR="0" lvl="1" indent="-343859" algn="l" rtl="0">
              <a:lnSpc>
                <a:spcPct val="100000"/>
              </a:lnSpc>
              <a:spcBef>
                <a:spcPts val="100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Team Effort - Input from data collection participants (for context). Supply chain technical focal points should lead the interpretation process. Statistician help with advanced analytics as applicable.</a:t>
            </a:r>
            <a:endParaRPr/>
          </a:p>
          <a:p>
            <a:pPr marL="687707" marR="0" lvl="1" indent="-343859" algn="l" rtl="0">
              <a:lnSpc>
                <a:spcPct val="100000"/>
              </a:lnSpc>
              <a:spcBef>
                <a:spcPts val="100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Possible data interpretation process</a:t>
            </a:r>
            <a:endParaRPr sz="2100" b="0" i="0" u="none" strike="noStrike" cap="none">
              <a:solidFill>
                <a:schemeClr val="dk1"/>
              </a:solidFill>
              <a:latin typeface="Gill Sans"/>
              <a:ea typeface="Gill Sans"/>
              <a:cs typeface="Gill Sans"/>
              <a:sym typeface="Gill Sans"/>
            </a:endParaRPr>
          </a:p>
          <a:p>
            <a:pPr marL="992175" marR="0" lvl="2" indent="-343860" algn="l" rtl="0">
              <a:lnSpc>
                <a:spcPct val="100000"/>
              </a:lnSpc>
              <a:spcBef>
                <a:spcPts val="0"/>
              </a:spcBef>
              <a:spcAft>
                <a:spcPts val="0"/>
              </a:spcAft>
              <a:buClr>
                <a:schemeClr val="dk1"/>
              </a:buClr>
              <a:buSzPts val="2000"/>
              <a:buFont typeface="Arial"/>
              <a:buChar char="-"/>
            </a:pPr>
            <a:r>
              <a:rPr lang="en-US" sz="2000" b="0" i="0" u="none" strike="noStrike" cap="none">
                <a:solidFill>
                  <a:schemeClr val="dk1"/>
                </a:solidFill>
                <a:latin typeface="Gill Sans"/>
                <a:ea typeface="Gill Sans"/>
                <a:cs typeface="Gill Sans"/>
                <a:sym typeface="Gill Sans"/>
              </a:rPr>
              <a:t>Supply chain identifies initial findings, conclusions and recommendations</a:t>
            </a:r>
            <a:endParaRPr sz="2000" b="0" i="0" u="none" strike="noStrike" cap="none">
              <a:solidFill>
                <a:schemeClr val="dk1"/>
              </a:solidFill>
              <a:latin typeface="Gill Sans"/>
              <a:ea typeface="Gill Sans"/>
              <a:cs typeface="Gill Sans"/>
              <a:sym typeface="Gill Sans"/>
            </a:endParaRPr>
          </a:p>
          <a:p>
            <a:pPr marL="992175" marR="0" lvl="2" indent="-343860" algn="l" rtl="0">
              <a:lnSpc>
                <a:spcPct val="100000"/>
              </a:lnSpc>
              <a:spcBef>
                <a:spcPts val="0"/>
              </a:spcBef>
              <a:spcAft>
                <a:spcPts val="0"/>
              </a:spcAft>
              <a:buClr>
                <a:schemeClr val="dk1"/>
              </a:buClr>
              <a:buSzPts val="2000"/>
              <a:buFont typeface="Arial"/>
              <a:buChar char="-"/>
            </a:pPr>
            <a:r>
              <a:rPr lang="en-US" sz="2000" b="0" i="0" u="none" strike="noStrike" cap="none">
                <a:solidFill>
                  <a:schemeClr val="dk1"/>
                </a:solidFill>
                <a:latin typeface="Gill Sans"/>
                <a:ea typeface="Gill Sans"/>
                <a:cs typeface="Gill Sans"/>
                <a:sym typeface="Gill Sans"/>
              </a:rPr>
              <a:t>Data interpretation meeting with assessment team members</a:t>
            </a:r>
            <a:endParaRPr/>
          </a:p>
          <a:p>
            <a:pPr marL="992175" marR="0" lvl="2" indent="-343860" algn="l" rtl="0">
              <a:lnSpc>
                <a:spcPct val="100000"/>
              </a:lnSpc>
              <a:spcBef>
                <a:spcPts val="0"/>
              </a:spcBef>
              <a:spcAft>
                <a:spcPts val="0"/>
              </a:spcAft>
              <a:buClr>
                <a:schemeClr val="dk1"/>
              </a:buClr>
              <a:buSzPts val="2000"/>
              <a:buFont typeface="Arial"/>
              <a:buChar char="-"/>
            </a:pPr>
            <a:r>
              <a:rPr lang="en-US" sz="2000" b="0" i="0" u="none" strike="noStrike" cap="none">
                <a:solidFill>
                  <a:schemeClr val="dk1"/>
                </a:solidFill>
                <a:latin typeface="Gill Sans"/>
                <a:ea typeface="Gill Sans"/>
                <a:cs typeface="Gill Sans"/>
                <a:sym typeface="Gill Sans"/>
              </a:rPr>
              <a:t>Share with broader stakeholders</a:t>
            </a:r>
            <a:endParaRPr/>
          </a:p>
          <a:p>
            <a:pPr marL="992175" marR="0" lvl="2" indent="-343860" algn="l" rtl="0">
              <a:lnSpc>
                <a:spcPct val="100000"/>
              </a:lnSpc>
              <a:spcBef>
                <a:spcPts val="0"/>
              </a:spcBef>
              <a:spcAft>
                <a:spcPts val="0"/>
              </a:spcAft>
              <a:buClr>
                <a:schemeClr val="dk1"/>
              </a:buClr>
              <a:buSzPts val="2000"/>
              <a:buFont typeface="Arial"/>
              <a:buChar char="-"/>
            </a:pPr>
            <a:r>
              <a:rPr lang="en-US" sz="2000" b="0" i="0" u="none" strike="noStrike" cap="none">
                <a:solidFill>
                  <a:schemeClr val="dk1"/>
                </a:solidFill>
                <a:latin typeface="Gill Sans"/>
                <a:ea typeface="Gill Sans"/>
                <a:cs typeface="Gill Sans"/>
                <a:sym typeface="Gill Sans"/>
              </a:rPr>
              <a:t>Start drafting report</a:t>
            </a:r>
            <a:endParaRPr/>
          </a:p>
          <a:p>
            <a:pPr marL="992175" marR="0" lvl="2" indent="-343860" algn="l" rtl="0">
              <a:lnSpc>
                <a:spcPct val="100000"/>
              </a:lnSpc>
              <a:spcBef>
                <a:spcPts val="0"/>
              </a:spcBef>
              <a:spcAft>
                <a:spcPts val="0"/>
              </a:spcAft>
              <a:buClr>
                <a:schemeClr val="dk1"/>
              </a:buClr>
              <a:buSzPts val="2000"/>
              <a:buFont typeface="Arial"/>
              <a:buChar char="-"/>
            </a:pPr>
            <a:r>
              <a:rPr lang="en-US" sz="2000" b="0" i="0" u="none" strike="noStrike" cap="none">
                <a:solidFill>
                  <a:schemeClr val="dk1"/>
                </a:solidFill>
                <a:latin typeface="Gill Sans"/>
                <a:ea typeface="Gill Sans"/>
                <a:cs typeface="Gill Sans"/>
                <a:sym typeface="Gill Sans"/>
              </a:rPr>
              <a:t>Internal review</a:t>
            </a:r>
            <a:endParaRPr sz="1735" b="0" i="0" u="none" strike="noStrike" cap="none">
              <a:solidFill>
                <a:srgbClr val="000000"/>
              </a:solidFill>
              <a:latin typeface="Gill Sans"/>
              <a:ea typeface="Gill Sans"/>
              <a:cs typeface="Gill Sans"/>
              <a:sym typeface="Gill Sans"/>
            </a:endParaRPr>
          </a:p>
          <a:p>
            <a:pPr marL="992175" marR="0" lvl="2" indent="-34386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Gill Sans"/>
                <a:ea typeface="Gill Sans"/>
                <a:cs typeface="Gill Sans"/>
                <a:sym typeface="Gill Sans"/>
              </a:rPr>
              <a:t>External review</a:t>
            </a:r>
            <a:endParaRPr sz="2800" b="0" i="0" u="none" strike="noStrike" cap="none">
              <a:solidFill>
                <a:schemeClr val="dk1"/>
              </a:solidFill>
              <a:latin typeface="Gill Sans"/>
              <a:ea typeface="Gill Sans"/>
              <a:cs typeface="Gill Sans"/>
              <a:sym typeface="Gill Sans"/>
            </a:endParaRPr>
          </a:p>
        </p:txBody>
      </p:sp>
      <p:sp>
        <p:nvSpPr>
          <p:cNvPr id="324" name="Google Shape;324;p8"/>
          <p:cNvSpPr/>
          <p:nvPr/>
        </p:nvSpPr>
        <p:spPr>
          <a:xfrm>
            <a:off x="686104" y="363559"/>
            <a:ext cx="6545879" cy="442101"/>
          </a:xfrm>
          <a:prstGeom prst="rect">
            <a:avLst/>
          </a:prstGeom>
          <a:noFill/>
          <a:ln>
            <a:noFill/>
          </a:ln>
        </p:spPr>
        <p:txBody>
          <a:bodyPr spcFirstLastPara="1" wrap="square" lIns="68750" tIns="34375" rIns="68750" bIns="34375" anchor="t" anchorCtr="0">
            <a:spAutoFit/>
          </a:bodyPr>
          <a:lstStyle/>
          <a:p>
            <a:pPr marL="0" marR="0" lvl="0" indent="0" algn="l" rtl="0">
              <a:spcBef>
                <a:spcPts val="0"/>
              </a:spcBef>
              <a:spcAft>
                <a:spcPts val="0"/>
              </a:spcAft>
              <a:buNone/>
            </a:pPr>
            <a:r>
              <a:rPr lang="en-US" sz="2400" b="1">
                <a:solidFill>
                  <a:srgbClr val="C00000"/>
                </a:solidFill>
                <a:latin typeface="Gill Sans"/>
                <a:ea typeface="Gill Sans"/>
                <a:cs typeface="Gill Sans"/>
                <a:sym typeface="Gill Sans"/>
              </a:rPr>
              <a:t>Analysis to Findings and Recommendations </a:t>
            </a:r>
            <a:endParaRPr sz="2400">
              <a:solidFill>
                <a:schemeClr val="dk1"/>
              </a:solidFill>
              <a:latin typeface="Gill Sans"/>
              <a:ea typeface="Gill Sans"/>
              <a:cs typeface="Gill Sans"/>
              <a:sym typeface="Gill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9"/>
          <p:cNvSpPr txBox="1">
            <a:spLocks noGrp="1"/>
          </p:cNvSpPr>
          <p:nvPr>
            <p:ph type="dt" idx="10"/>
          </p:nvPr>
        </p:nvSpPr>
        <p:spPr>
          <a:xfrm>
            <a:off x="152400" y="4872642"/>
            <a:ext cx="2133600" cy="169277"/>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US" sz="500" b="0" i="0">
                <a:solidFill>
                  <a:srgbClr val="635C5B"/>
                </a:solidFill>
                <a:latin typeface="Gill Sans"/>
                <a:ea typeface="Gill Sans"/>
                <a:cs typeface="Gill Sans"/>
                <a:sym typeface="Gill Sans"/>
              </a:rPr>
              <a:t>10/28/2019</a:t>
            </a:r>
            <a:endParaRPr sz="500" b="0" i="0">
              <a:solidFill>
                <a:srgbClr val="635C5B"/>
              </a:solidFill>
              <a:latin typeface="Gill Sans"/>
              <a:ea typeface="Gill Sans"/>
              <a:cs typeface="Gill Sans"/>
              <a:sym typeface="Gill Sans"/>
            </a:endParaRPr>
          </a:p>
        </p:txBody>
      </p:sp>
      <p:sp>
        <p:nvSpPr>
          <p:cNvPr id="331" name="Google Shape;331;p9"/>
          <p:cNvSpPr txBox="1">
            <a:spLocks noGrp="1"/>
          </p:cNvSpPr>
          <p:nvPr>
            <p:ph type="sldNum" idx="12"/>
          </p:nvPr>
        </p:nvSpPr>
        <p:spPr>
          <a:xfrm>
            <a:off x="6858000" y="4872642"/>
            <a:ext cx="2133600" cy="169277"/>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None/>
            </a:pPr>
            <a:fld id="{00000000-1234-1234-1234-123412341234}" type="slidenum">
              <a:rPr lang="en-US" sz="500" b="0" i="0">
                <a:solidFill>
                  <a:srgbClr val="635C5B"/>
                </a:solidFill>
                <a:latin typeface="Gill Sans"/>
                <a:ea typeface="Gill Sans"/>
                <a:cs typeface="Gill Sans"/>
                <a:sym typeface="Gill Sans"/>
              </a:rPr>
              <a:t>6</a:t>
            </a:fld>
            <a:endParaRPr sz="500" b="0" i="0">
              <a:solidFill>
                <a:srgbClr val="635C5B"/>
              </a:solidFill>
              <a:latin typeface="Gill Sans"/>
              <a:ea typeface="Gill Sans"/>
              <a:cs typeface="Gill Sans"/>
              <a:sym typeface="Gill Sans"/>
            </a:endParaRPr>
          </a:p>
        </p:txBody>
      </p:sp>
      <p:sp>
        <p:nvSpPr>
          <p:cNvPr id="332" name="Google Shape;332;p9"/>
          <p:cNvSpPr txBox="1"/>
          <p:nvPr/>
        </p:nvSpPr>
        <p:spPr>
          <a:xfrm>
            <a:off x="0" y="785126"/>
            <a:ext cx="8420893" cy="5156130"/>
          </a:xfrm>
          <a:prstGeom prst="rect">
            <a:avLst/>
          </a:prstGeom>
          <a:noFill/>
          <a:ln>
            <a:noFill/>
          </a:ln>
        </p:spPr>
        <p:txBody>
          <a:bodyPr spcFirstLastPara="1" wrap="square" lIns="68750" tIns="34375" rIns="68750" bIns="34375" anchor="t" anchorCtr="0">
            <a:normAutofit/>
          </a:bodyPr>
          <a:lstStyle/>
          <a:p>
            <a:pPr marL="687707" marR="0" lvl="1" indent="-343859" algn="l" rtl="0">
              <a:lnSpc>
                <a:spcPct val="80000"/>
              </a:lnSpc>
              <a:spcBef>
                <a:spcPts val="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Agreement on overall strengths, weaknesses and gaps uncovered by the assessment</a:t>
            </a:r>
            <a:endParaRPr/>
          </a:p>
          <a:p>
            <a:pPr marL="687707" marR="0" lvl="1" indent="-210509" algn="l" rtl="0">
              <a:lnSpc>
                <a:spcPct val="80000"/>
              </a:lnSpc>
              <a:spcBef>
                <a:spcPts val="420"/>
              </a:spcBef>
              <a:spcAft>
                <a:spcPts val="0"/>
              </a:spcAft>
              <a:buClr>
                <a:srgbClr val="6C6463"/>
              </a:buClr>
              <a:buSzPts val="2100"/>
              <a:buFont typeface="Noto Sans Symbols"/>
              <a:buNone/>
            </a:pPr>
            <a:endParaRPr sz="2100" b="0" i="0" u="none" strike="noStrike" cap="none">
              <a:solidFill>
                <a:schemeClr val="dk1"/>
              </a:solidFill>
              <a:latin typeface="Gill Sans"/>
              <a:ea typeface="Gill Sans"/>
              <a:cs typeface="Gill Sans"/>
              <a:sym typeface="Gill Sans"/>
            </a:endParaRPr>
          </a:p>
          <a:p>
            <a:pPr marL="687707" marR="0" lvl="1" indent="-343859" algn="l" rtl="0">
              <a:lnSpc>
                <a:spcPct val="80000"/>
              </a:lnSpc>
              <a:spcBef>
                <a:spcPts val="42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Findings (by module and level) to address in the various reports and presentations </a:t>
            </a:r>
            <a:r>
              <a:rPr lang="en-US" sz="2100" b="0" i="1" u="none" strike="noStrike" cap="none">
                <a:solidFill>
                  <a:schemeClr val="dk1"/>
                </a:solidFill>
                <a:latin typeface="Gill Sans"/>
                <a:ea typeface="Gill Sans"/>
                <a:cs typeface="Gill Sans"/>
                <a:sym typeface="Gill Sans"/>
              </a:rPr>
              <a:t>(not </a:t>
            </a:r>
            <a:r>
              <a:rPr lang="en-US" sz="2100" b="0" i="1" u="sng" strike="noStrike" cap="none">
                <a:solidFill>
                  <a:schemeClr val="dk1"/>
                </a:solidFill>
                <a:latin typeface="Gill Sans"/>
                <a:ea typeface="Gill Sans"/>
                <a:cs typeface="Gill Sans"/>
                <a:sym typeface="Gill Sans"/>
              </a:rPr>
              <a:t>all</a:t>
            </a:r>
            <a:r>
              <a:rPr lang="en-US" sz="2100" b="0" i="1" u="none" strike="noStrike" cap="none">
                <a:solidFill>
                  <a:schemeClr val="dk1"/>
                </a:solidFill>
                <a:latin typeface="Gill Sans"/>
                <a:ea typeface="Gill Sans"/>
                <a:cs typeface="Gill Sans"/>
                <a:sym typeface="Gill Sans"/>
              </a:rPr>
              <a:t> results can be presented)</a:t>
            </a:r>
            <a:endParaRPr/>
          </a:p>
          <a:p>
            <a:pPr marL="687707" marR="0" lvl="1" indent="-210509" algn="l" rtl="0">
              <a:lnSpc>
                <a:spcPct val="80000"/>
              </a:lnSpc>
              <a:spcBef>
                <a:spcPts val="420"/>
              </a:spcBef>
              <a:spcAft>
                <a:spcPts val="0"/>
              </a:spcAft>
              <a:buClr>
                <a:srgbClr val="6C6463"/>
              </a:buClr>
              <a:buSzPts val="2100"/>
              <a:buFont typeface="Noto Sans Symbols"/>
              <a:buNone/>
            </a:pPr>
            <a:endParaRPr sz="2100" b="0" i="0" u="none" strike="noStrike" cap="none">
              <a:solidFill>
                <a:schemeClr val="dk1"/>
              </a:solidFill>
              <a:latin typeface="Gill Sans"/>
              <a:ea typeface="Gill Sans"/>
              <a:cs typeface="Gill Sans"/>
              <a:sym typeface="Gill Sans"/>
            </a:endParaRPr>
          </a:p>
          <a:p>
            <a:pPr marL="687707" marR="0" lvl="1" indent="-343859" algn="l" rtl="0">
              <a:lnSpc>
                <a:spcPct val="80000"/>
              </a:lnSpc>
              <a:spcBef>
                <a:spcPts val="42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Critical issues, key gaps and key strengths to focus on</a:t>
            </a:r>
            <a:endParaRPr sz="2100" b="0" i="0" u="none" strike="noStrike" cap="none">
              <a:solidFill>
                <a:schemeClr val="dk1"/>
              </a:solidFill>
              <a:latin typeface="Gill Sans"/>
              <a:ea typeface="Gill Sans"/>
              <a:cs typeface="Gill Sans"/>
              <a:sym typeface="Gill Sans"/>
            </a:endParaRPr>
          </a:p>
          <a:p>
            <a:pPr marL="687707" marR="0" lvl="1" indent="-210509" algn="l" rtl="0">
              <a:lnSpc>
                <a:spcPct val="80000"/>
              </a:lnSpc>
              <a:spcBef>
                <a:spcPts val="420"/>
              </a:spcBef>
              <a:spcAft>
                <a:spcPts val="0"/>
              </a:spcAft>
              <a:buClr>
                <a:srgbClr val="6C6463"/>
              </a:buClr>
              <a:buSzPts val="2100"/>
              <a:buFont typeface="Noto Sans Symbols"/>
              <a:buNone/>
            </a:pPr>
            <a:endParaRPr sz="2100" b="0" i="0" u="none" strike="noStrike" cap="none">
              <a:solidFill>
                <a:schemeClr val="dk1"/>
              </a:solidFill>
              <a:latin typeface="Gill Sans"/>
              <a:ea typeface="Gill Sans"/>
              <a:cs typeface="Gill Sans"/>
              <a:sym typeface="Gill Sans"/>
            </a:endParaRPr>
          </a:p>
          <a:p>
            <a:pPr marL="687707" marR="0" lvl="1" indent="-343859" algn="l" rtl="0">
              <a:lnSpc>
                <a:spcPct val="80000"/>
              </a:lnSpc>
              <a:spcBef>
                <a:spcPts val="42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Recommendations that should be presented to address gaps found or to build on strengths (by module and level)</a:t>
            </a:r>
            <a:endParaRPr/>
          </a:p>
          <a:p>
            <a:pPr marL="687707" marR="0" lvl="1" indent="-210509" algn="l" rtl="0">
              <a:lnSpc>
                <a:spcPct val="80000"/>
              </a:lnSpc>
              <a:spcBef>
                <a:spcPts val="420"/>
              </a:spcBef>
              <a:spcAft>
                <a:spcPts val="0"/>
              </a:spcAft>
              <a:buClr>
                <a:srgbClr val="6C6463"/>
              </a:buClr>
              <a:buSzPts val="2100"/>
              <a:buFont typeface="Noto Sans Symbols"/>
              <a:buNone/>
            </a:pPr>
            <a:endParaRPr sz="2100" b="0" i="0" u="none" strike="noStrike" cap="none">
              <a:solidFill>
                <a:schemeClr val="dk1"/>
              </a:solidFill>
              <a:latin typeface="Gill Sans"/>
              <a:ea typeface="Gill Sans"/>
              <a:cs typeface="Gill Sans"/>
              <a:sym typeface="Gill Sans"/>
            </a:endParaRPr>
          </a:p>
          <a:p>
            <a:pPr marL="687707" marR="0" lvl="1" indent="-343859" algn="l" rtl="0">
              <a:lnSpc>
                <a:spcPct val="80000"/>
              </a:lnSpc>
              <a:spcBef>
                <a:spcPts val="420"/>
              </a:spcBef>
              <a:spcAft>
                <a:spcPts val="0"/>
              </a:spcAft>
              <a:buClr>
                <a:schemeClr val="dk1"/>
              </a:buClr>
              <a:buSzPts val="2100"/>
              <a:buFont typeface="Noto Sans Symbols"/>
              <a:buChar char="✔"/>
            </a:pPr>
            <a:r>
              <a:rPr lang="en-US" sz="2100" b="0" i="0" u="none" strike="noStrike" cap="none">
                <a:solidFill>
                  <a:schemeClr val="dk1"/>
                </a:solidFill>
                <a:latin typeface="Gill Sans"/>
                <a:ea typeface="Gill Sans"/>
                <a:cs typeface="Gill Sans"/>
                <a:sym typeface="Gill Sans"/>
              </a:rPr>
              <a:t>Identify unresolved issues/questions that may require further analysis or additional assessment</a:t>
            </a:r>
            <a:endParaRPr sz="2100" b="0" i="0" u="none" strike="noStrike" cap="none">
              <a:solidFill>
                <a:schemeClr val="dk1"/>
              </a:solidFill>
              <a:latin typeface="Gill Sans"/>
              <a:ea typeface="Gill Sans"/>
              <a:cs typeface="Gill Sans"/>
              <a:sym typeface="Gill Sans"/>
            </a:endParaRPr>
          </a:p>
        </p:txBody>
      </p:sp>
      <p:sp>
        <p:nvSpPr>
          <p:cNvPr id="333" name="Google Shape;333;p9"/>
          <p:cNvSpPr/>
          <p:nvPr/>
        </p:nvSpPr>
        <p:spPr>
          <a:xfrm>
            <a:off x="358855" y="85621"/>
            <a:ext cx="5882717" cy="442101"/>
          </a:xfrm>
          <a:prstGeom prst="rect">
            <a:avLst/>
          </a:prstGeom>
          <a:noFill/>
          <a:ln>
            <a:noFill/>
          </a:ln>
        </p:spPr>
        <p:txBody>
          <a:bodyPr spcFirstLastPara="1" wrap="square" lIns="68750" tIns="34375" rIns="68750" bIns="34375" anchor="t" anchorCtr="0">
            <a:spAutoFit/>
          </a:bodyPr>
          <a:lstStyle/>
          <a:p>
            <a:pPr marL="0" marR="0" lvl="0" indent="0" algn="l" rtl="0">
              <a:spcBef>
                <a:spcPts val="0"/>
              </a:spcBef>
              <a:spcAft>
                <a:spcPts val="0"/>
              </a:spcAft>
              <a:buNone/>
            </a:pPr>
            <a:r>
              <a:rPr lang="en-US" sz="2400" b="1">
                <a:solidFill>
                  <a:srgbClr val="C00000"/>
                </a:solidFill>
                <a:latin typeface="Gill Sans"/>
                <a:ea typeface="Gill Sans"/>
                <a:cs typeface="Gill Sans"/>
                <a:sym typeface="Gill Sans"/>
              </a:rPr>
              <a:t>Outputs of Data Interpretation meeting</a:t>
            </a:r>
            <a:endParaRPr sz="2400">
              <a:solidFill>
                <a:schemeClr val="dk1"/>
              </a:solidFill>
              <a:latin typeface="Gill Sans"/>
              <a:ea typeface="Gill Sans"/>
              <a:cs typeface="Gill Sans"/>
              <a:sym typeface="Gill San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10"/>
          <p:cNvSpPr txBox="1">
            <a:spLocks noGrp="1"/>
          </p:cNvSpPr>
          <p:nvPr>
            <p:ph type="title"/>
          </p:nvPr>
        </p:nvSpPr>
        <p:spPr>
          <a:xfrm>
            <a:off x="457504" y="882550"/>
            <a:ext cx="2828621" cy="2851249"/>
          </a:xfrm>
          <a:prstGeom prst="rect">
            <a:avLst/>
          </a:prstGeom>
          <a:noFill/>
          <a:ln>
            <a:noFill/>
          </a:ln>
        </p:spPr>
        <p:txBody>
          <a:bodyPr spcFirstLastPara="1" wrap="square" lIns="91425" tIns="45700" rIns="91425" bIns="45700" anchor="b" anchorCtr="0">
            <a:spAutoFit/>
          </a:bodyPr>
          <a:lstStyle/>
          <a:p>
            <a:pPr marL="0" lvl="0" indent="0" algn="l" rtl="0">
              <a:spcBef>
                <a:spcPts val="0"/>
              </a:spcBef>
              <a:spcAft>
                <a:spcPts val="0"/>
              </a:spcAft>
              <a:buClr>
                <a:srgbClr val="BA0C2F"/>
              </a:buClr>
              <a:buSzPts val="2400"/>
              <a:buFont typeface="Gill Sans"/>
              <a:buNone/>
            </a:pPr>
            <a:r>
              <a:rPr lang="en-US" b="1"/>
              <a:t>Your experiences?</a:t>
            </a:r>
            <a:br>
              <a:rPr lang="en-US" b="1"/>
            </a:br>
            <a:r>
              <a:rPr lang="en-US" b="1"/>
              <a:t/>
            </a:r>
            <a:br>
              <a:rPr lang="en-US" b="1"/>
            </a:br>
            <a:r>
              <a:rPr lang="en-US" b="1"/>
              <a:t>What are good processes for interpreting</a:t>
            </a:r>
            <a:br>
              <a:rPr lang="en-US" b="1"/>
            </a:br>
            <a:r>
              <a:rPr lang="en-US" b="1"/>
              <a:t>complex data? </a:t>
            </a:r>
            <a:endParaRPr b="1"/>
          </a:p>
        </p:txBody>
      </p:sp>
      <p:sp>
        <p:nvSpPr>
          <p:cNvPr id="339" name="Google Shape;339;p10"/>
          <p:cNvSpPr txBox="1">
            <a:spLocks noGrp="1"/>
          </p:cNvSpPr>
          <p:nvPr>
            <p:ph type="dt" idx="10"/>
          </p:nvPr>
        </p:nvSpPr>
        <p:spPr>
          <a:xfrm>
            <a:off x="152400" y="4864207"/>
            <a:ext cx="2133600" cy="186148"/>
          </a:xfrm>
          <a:prstGeom prst="rect">
            <a:avLst/>
          </a:prstGeom>
          <a:noFill/>
          <a:ln>
            <a:noFill/>
          </a:ln>
        </p:spPr>
        <p:txBody>
          <a:bodyPr spcFirstLastPara="1" wrap="square" lIns="91425" tIns="45700" rIns="91425" bIns="45700" anchor="ctr" anchorCtr="0">
            <a:spAutoFit/>
          </a:bodyPr>
          <a:lstStyle/>
          <a:p>
            <a:pPr marL="0" lvl="0" indent="0" algn="l" rtl="0">
              <a:spcBef>
                <a:spcPts val="0"/>
              </a:spcBef>
              <a:spcAft>
                <a:spcPts val="0"/>
              </a:spcAft>
              <a:buNone/>
            </a:pPr>
            <a:r>
              <a:rPr lang="en-US"/>
              <a:t>10/28/2019</a:t>
            </a:r>
            <a:endParaRPr/>
          </a:p>
        </p:txBody>
      </p:sp>
      <p:sp>
        <p:nvSpPr>
          <p:cNvPr id="340" name="Google Shape;340;p10"/>
          <p:cNvSpPr txBox="1">
            <a:spLocks noGrp="1"/>
          </p:cNvSpPr>
          <p:nvPr>
            <p:ph type="ftr" idx="11"/>
          </p:nvPr>
        </p:nvSpPr>
        <p:spPr>
          <a:xfrm>
            <a:off x="3124200" y="4864207"/>
            <a:ext cx="2895600" cy="186148"/>
          </a:xfrm>
          <a:prstGeom prst="rect">
            <a:avLst/>
          </a:prstGeom>
          <a:noFill/>
          <a:ln>
            <a:noFill/>
          </a:ln>
        </p:spPr>
        <p:txBody>
          <a:bodyPr spcFirstLastPara="1" wrap="square" lIns="91425" tIns="45700" rIns="91425" bIns="45700" anchor="ctr" anchorCtr="0">
            <a:spAutoFit/>
          </a:bodyPr>
          <a:lstStyle/>
          <a:p>
            <a:pPr marL="0" lvl="0" indent="0" algn="ctr" rtl="0">
              <a:spcBef>
                <a:spcPts val="0"/>
              </a:spcBef>
              <a:spcAft>
                <a:spcPts val="0"/>
              </a:spcAft>
              <a:buNone/>
            </a:pPr>
            <a:endParaRPr/>
          </a:p>
        </p:txBody>
      </p:sp>
      <p:sp>
        <p:nvSpPr>
          <p:cNvPr id="341" name="Google Shape;341;p10"/>
          <p:cNvSpPr txBox="1">
            <a:spLocks noGrp="1"/>
          </p:cNvSpPr>
          <p:nvPr>
            <p:ph type="sldNum" idx="12"/>
          </p:nvPr>
        </p:nvSpPr>
        <p:spPr>
          <a:xfrm>
            <a:off x="6858000" y="4864207"/>
            <a:ext cx="2133600" cy="186148"/>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None/>
            </a:pPr>
            <a:fld id="{00000000-1234-1234-1234-123412341234}" type="slidenum">
              <a:rPr lang="en-US"/>
              <a:t>7</a:t>
            </a:fld>
            <a:endParaRPr/>
          </a:p>
        </p:txBody>
      </p:sp>
      <p:pic>
        <p:nvPicPr>
          <p:cNvPr id="342" name="Google Shape;342;p10" descr="C:\Users\kpilz\AppData\Local\Microsoft\Windows\Temporary Internet Files\Content.IE5\28IUXZGI\bigstock-people-social-networking-an-id-66058642[1].jpg"/>
          <p:cNvPicPr preferRelativeResize="0"/>
          <p:nvPr/>
        </p:nvPicPr>
        <p:blipFill rotWithShape="1">
          <a:blip r:embed="rId3">
            <a:alphaModFix/>
          </a:blip>
          <a:srcRect/>
          <a:stretch/>
        </p:blipFill>
        <p:spPr>
          <a:xfrm>
            <a:off x="3661290" y="342160"/>
            <a:ext cx="4717019" cy="4423515"/>
          </a:xfrm>
          <a:prstGeom prst="rect">
            <a:avLst/>
          </a:prstGeom>
          <a:noFill/>
          <a:ln>
            <a:noFill/>
          </a:ln>
        </p:spPr>
      </p:pic>
    </p:spTree>
  </p:cSld>
  <p:clrMapOvr>
    <a:masterClrMapping/>
  </p:clrMapOvr>
</p:sld>
</file>

<file path=ppt/theme/theme1.xml><?xml version="1.0" encoding="utf-8"?>
<a:theme xmlns:a="http://schemas.openxmlformats.org/drawingml/2006/main" name="16.9-Template_12.7.2016">
  <a:themeElements>
    <a:clrScheme name="Custom 2">
      <a:dk1>
        <a:srgbClr val="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520D4E69-A0D2-4D5C-9253-8118E780D5A6}"/>
</file>

<file path=customXml/itemProps2.xml><?xml version="1.0" encoding="utf-8"?>
<ds:datastoreItem xmlns:ds="http://schemas.openxmlformats.org/officeDocument/2006/customXml" ds:itemID="{C6100571-B01B-48CA-92FF-22BBB9443183}"/>
</file>

<file path=customXml/itemProps3.xml><?xml version="1.0" encoding="utf-8"?>
<ds:datastoreItem xmlns:ds="http://schemas.openxmlformats.org/officeDocument/2006/customXml" ds:itemID="{F0C0AFF9-AB25-43A7-9216-D8942403F24B}"/>
</file>

<file path=customXml/itemProps4.xml><?xml version="1.0" encoding="utf-8"?>
<ds:datastoreItem xmlns:ds="http://schemas.openxmlformats.org/officeDocument/2006/customXml" ds:itemID="{E0446EE4-CA51-4503-B017-2CE9903EC723}"/>
</file>

<file path=docProps/app.xml><?xml version="1.0" encoding="utf-8"?>
<Properties xmlns="http://schemas.openxmlformats.org/officeDocument/2006/extended-properties" xmlns:vt="http://schemas.openxmlformats.org/officeDocument/2006/docPropsVTypes">
  <TotalTime>5</TotalTime>
  <Words>608</Words>
  <Application>Microsoft Office PowerPoint</Application>
  <PresentationFormat>Custom</PresentationFormat>
  <Paragraphs>72</Paragraphs>
  <Slides>7</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Arial</vt:lpstr>
      <vt:lpstr>Gill Sans</vt:lpstr>
      <vt:lpstr>Noto Sans Symbols</vt:lpstr>
      <vt:lpstr>Times</vt:lpstr>
      <vt:lpstr>Calibri</vt:lpstr>
      <vt:lpstr>16.9-Template_12.7.2016</vt:lpstr>
      <vt:lpstr>PowerPoint Presentation</vt:lpstr>
      <vt:lpstr>    Reporting Detail   </vt:lpstr>
      <vt:lpstr>PowerPoint Presentation</vt:lpstr>
      <vt:lpstr>PowerPoint Presentation</vt:lpstr>
      <vt:lpstr>PowerPoint Presentation</vt:lpstr>
      <vt:lpstr>PowerPoint Presentation</vt:lpstr>
      <vt:lpstr>Your experiences?  What are good processes for interpreting complex data?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USAID</dc:creator>
  <cp:lastModifiedBy>Kevin Pilz</cp:lastModifiedBy>
  <cp:revision>6</cp:revision>
  <dcterms:created xsi:type="dcterms:W3CDTF">2017-03-16T17:43:27Z</dcterms:created>
  <dcterms:modified xsi:type="dcterms:W3CDTF">2019-12-12T19:22:46Z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