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12"/>
  </p:notesMasterIdLst>
  <p:sldIdLst>
    <p:sldId id="466" r:id="rId6"/>
    <p:sldId id="526" r:id="rId7"/>
    <p:sldId id="538" r:id="rId8"/>
    <p:sldId id="535" r:id="rId9"/>
    <p:sldId id="528" r:id="rId10"/>
    <p:sldId id="53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AD2C3A-5814-4ED4-AC20-DC17F828E533}" v="386" dt="2019-10-24T15:51:50.88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0952" autoAdjust="0"/>
  </p:normalViewPr>
  <p:slideViewPr>
    <p:cSldViewPr snapToGrid="0">
      <p:cViewPr varScale="1">
        <p:scale>
          <a:sx n="104" d="100"/>
          <a:sy n="104" d="100"/>
        </p:scale>
        <p:origin x="81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626AF1F1-5E37-4D9C-BFD8-A8FFA54D5DB8}"/>
    <pc:docChg chg="undo custSel addSld delSld modSld sldOrd">
      <pc:chgData name="Arthur Ostrega" userId="44a2ba31-2f2b-45f5-8757-e4b9de9a9604" providerId="ADAL" clId="{626AF1F1-5E37-4D9C-BFD8-A8FFA54D5DB8}" dt="2019-10-24T15:51:50.882" v="1849"/>
      <pc:docMkLst>
        <pc:docMk/>
      </pc:docMkLst>
      <pc:sldChg chg="delSp modSp">
        <pc:chgData name="Arthur Ostrega" userId="44a2ba31-2f2b-45f5-8757-e4b9de9a9604" providerId="ADAL" clId="{626AF1F1-5E37-4D9C-BFD8-A8FFA54D5DB8}" dt="2019-10-24T14:40:42.276" v="9" actId="478"/>
        <pc:sldMkLst>
          <pc:docMk/>
          <pc:sldMk cId="3888791210" sldId="466"/>
        </pc:sldMkLst>
        <pc:spChg chg="mod">
          <ac:chgData name="Arthur Ostrega" userId="44a2ba31-2f2b-45f5-8757-e4b9de9a9604" providerId="ADAL" clId="{626AF1F1-5E37-4D9C-BFD8-A8FFA54D5DB8}" dt="2019-10-24T14:40:39.155" v="6" actId="20577"/>
          <ac:spMkLst>
            <pc:docMk/>
            <pc:sldMk cId="3888791210" sldId="466"/>
            <ac:spMk id="9" creationId="{10E9F5A4-2911-4B4A-8982-88487575BDFF}"/>
          </ac:spMkLst>
        </pc:spChg>
        <pc:spChg chg="del mod">
          <ac:chgData name="Arthur Ostrega" userId="44a2ba31-2f2b-45f5-8757-e4b9de9a9604" providerId="ADAL" clId="{626AF1F1-5E37-4D9C-BFD8-A8FFA54D5DB8}" dt="2019-10-24T14:40:42.276" v="9" actId="478"/>
          <ac:spMkLst>
            <pc:docMk/>
            <pc:sldMk cId="3888791210" sldId="466"/>
            <ac:spMk id="10" creationId="{26E4BC8E-7194-4C99-B499-B2F98BCBC0DC}"/>
          </ac:spMkLst>
        </pc:spChg>
        <pc:cxnChg chg="del">
          <ac:chgData name="Arthur Ostrega" userId="44a2ba31-2f2b-45f5-8757-e4b9de9a9604" providerId="ADAL" clId="{626AF1F1-5E37-4D9C-BFD8-A8FFA54D5DB8}" dt="2019-10-24T14:40:41.084" v="8" actId="478"/>
          <ac:cxnSpMkLst>
            <pc:docMk/>
            <pc:sldMk cId="3888791210" sldId="466"/>
            <ac:cxnSpMk id="12" creationId="{1256595C-292C-425F-802B-999F5F7F6D0E}"/>
          </ac:cxnSpMkLst>
        </pc:cxnChg>
      </pc:sldChg>
      <pc:sldChg chg="modSp">
        <pc:chgData name="Arthur Ostrega" userId="44a2ba31-2f2b-45f5-8757-e4b9de9a9604" providerId="ADAL" clId="{626AF1F1-5E37-4D9C-BFD8-A8FFA54D5DB8}" dt="2019-10-24T15:27:17.824" v="1487" actId="20577"/>
        <pc:sldMkLst>
          <pc:docMk/>
          <pc:sldMk cId="933235332" sldId="526"/>
        </pc:sldMkLst>
        <pc:spChg chg="mod">
          <ac:chgData name="Arthur Ostrega" userId="44a2ba31-2f2b-45f5-8757-e4b9de9a9604" providerId="ADAL" clId="{626AF1F1-5E37-4D9C-BFD8-A8FFA54D5DB8}" dt="2019-10-24T15:27:17.824" v="1487" actId="20577"/>
          <ac:spMkLst>
            <pc:docMk/>
            <pc:sldMk cId="933235332" sldId="526"/>
            <ac:spMk id="3" creationId="{54487CC7-32F3-437B-B023-76B9129F7006}"/>
          </ac:spMkLst>
        </pc:spChg>
      </pc:sldChg>
      <pc:sldChg chg="modSp del">
        <pc:chgData name="Arthur Ostrega" userId="44a2ba31-2f2b-45f5-8757-e4b9de9a9604" providerId="ADAL" clId="{626AF1F1-5E37-4D9C-BFD8-A8FFA54D5DB8}" dt="2019-10-24T15:42:35.221" v="1607" actId="2696"/>
        <pc:sldMkLst>
          <pc:docMk/>
          <pc:sldMk cId="1428900943" sldId="527"/>
        </pc:sldMkLst>
        <pc:spChg chg="mod">
          <ac:chgData name="Arthur Ostrega" userId="44a2ba31-2f2b-45f5-8757-e4b9de9a9604" providerId="ADAL" clId="{626AF1F1-5E37-4D9C-BFD8-A8FFA54D5DB8}" dt="2019-10-24T15:42:02.170" v="1605" actId="207"/>
          <ac:spMkLst>
            <pc:docMk/>
            <pc:sldMk cId="1428900943" sldId="527"/>
            <ac:spMk id="6" creationId="{F640EB5B-5765-46A8-9150-003794E355E4}"/>
          </ac:spMkLst>
        </pc:spChg>
        <pc:picChg chg="mod">
          <ac:chgData name="Arthur Ostrega" userId="44a2ba31-2f2b-45f5-8757-e4b9de9a9604" providerId="ADAL" clId="{626AF1F1-5E37-4D9C-BFD8-A8FFA54D5DB8}" dt="2019-10-24T15:28:41.029" v="1491" actId="14100"/>
          <ac:picMkLst>
            <pc:docMk/>
            <pc:sldMk cId="1428900943" sldId="527"/>
            <ac:picMk id="11" creationId="{0506B1DE-2DF5-48B4-95C6-451559595F60}"/>
          </ac:picMkLst>
        </pc:picChg>
      </pc:sldChg>
      <pc:sldChg chg="modSp">
        <pc:chgData name="Arthur Ostrega" userId="44a2ba31-2f2b-45f5-8757-e4b9de9a9604" providerId="ADAL" clId="{626AF1F1-5E37-4D9C-BFD8-A8FFA54D5DB8}" dt="2019-10-24T15:51:41.782" v="1839"/>
        <pc:sldMkLst>
          <pc:docMk/>
          <pc:sldMk cId="3483546992" sldId="528"/>
        </pc:sldMkLst>
        <pc:spChg chg="mod">
          <ac:chgData name="Arthur Ostrega" userId="44a2ba31-2f2b-45f5-8757-e4b9de9a9604" providerId="ADAL" clId="{626AF1F1-5E37-4D9C-BFD8-A8FFA54D5DB8}" dt="2019-10-24T15:10:52.525" v="1007" actId="20577"/>
          <ac:spMkLst>
            <pc:docMk/>
            <pc:sldMk cId="3483546992" sldId="528"/>
            <ac:spMk id="154629" creationId="{7900BB53-C04A-4992-9D57-2B8F24CC6BD1}"/>
          </ac:spMkLst>
        </pc:spChg>
        <pc:graphicFrameChg chg="mod modGraphic">
          <ac:chgData name="Arthur Ostrega" userId="44a2ba31-2f2b-45f5-8757-e4b9de9a9604" providerId="ADAL" clId="{626AF1F1-5E37-4D9C-BFD8-A8FFA54D5DB8}" dt="2019-10-24T15:51:41.782" v="1839"/>
          <ac:graphicFrameMkLst>
            <pc:docMk/>
            <pc:sldMk cId="3483546992" sldId="528"/>
            <ac:graphicFrameMk id="2" creationId="{5454611B-7AFA-4494-90D3-49D1A9A67FC1}"/>
          </ac:graphicFrameMkLst>
        </pc:graphicFrameChg>
      </pc:sldChg>
      <pc:sldChg chg="modSp del">
        <pc:chgData name="Arthur Ostrega" userId="44a2ba31-2f2b-45f5-8757-e4b9de9a9604" providerId="ADAL" clId="{626AF1F1-5E37-4D9C-BFD8-A8FFA54D5DB8}" dt="2019-10-24T15:19:00.740" v="1454" actId="2696"/>
        <pc:sldMkLst>
          <pc:docMk/>
          <pc:sldMk cId="2408866113" sldId="534"/>
        </pc:sldMkLst>
        <pc:graphicFrameChg chg="modGraphic">
          <ac:chgData name="Arthur Ostrega" userId="44a2ba31-2f2b-45f5-8757-e4b9de9a9604" providerId="ADAL" clId="{626AF1F1-5E37-4D9C-BFD8-A8FFA54D5DB8}" dt="2019-10-24T15:10:25.800" v="992" actId="14734"/>
          <ac:graphicFrameMkLst>
            <pc:docMk/>
            <pc:sldMk cId="2408866113" sldId="534"/>
            <ac:graphicFrameMk id="2" creationId="{5454611B-7AFA-4494-90D3-49D1A9A67FC1}"/>
          </ac:graphicFrameMkLst>
        </pc:graphicFrameChg>
      </pc:sldChg>
      <pc:sldChg chg="addSp delSp modSp add ord modNotesTx">
        <pc:chgData name="Arthur Ostrega" userId="44a2ba31-2f2b-45f5-8757-e4b9de9a9604" providerId="ADAL" clId="{626AF1F1-5E37-4D9C-BFD8-A8FFA54D5DB8}" dt="2019-10-24T15:43:55.852" v="1609" actId="14100"/>
        <pc:sldMkLst>
          <pc:docMk/>
          <pc:sldMk cId="1158228346" sldId="535"/>
        </pc:sldMkLst>
        <pc:spChg chg="add del mod">
          <ac:chgData name="Arthur Ostrega" userId="44a2ba31-2f2b-45f5-8757-e4b9de9a9604" providerId="ADAL" clId="{626AF1F1-5E37-4D9C-BFD8-A8FFA54D5DB8}" dt="2019-10-24T14:46:30.535" v="26" actId="478"/>
          <ac:spMkLst>
            <pc:docMk/>
            <pc:sldMk cId="1158228346" sldId="535"/>
            <ac:spMk id="3" creationId="{A6FFA26A-F905-4B68-A167-4F3D13EC4A2E}"/>
          </ac:spMkLst>
        </pc:spChg>
        <pc:spChg chg="mod">
          <ac:chgData name="Arthur Ostrega" userId="44a2ba31-2f2b-45f5-8757-e4b9de9a9604" providerId="ADAL" clId="{626AF1F1-5E37-4D9C-BFD8-A8FFA54D5DB8}" dt="2019-10-24T15:41:58.445" v="1604" actId="207"/>
          <ac:spMkLst>
            <pc:docMk/>
            <pc:sldMk cId="1158228346" sldId="535"/>
            <ac:spMk id="6" creationId="{F640EB5B-5765-46A8-9150-003794E355E4}"/>
          </ac:spMkLst>
        </pc:spChg>
        <pc:spChg chg="add del mod">
          <ac:chgData name="Arthur Ostrega" userId="44a2ba31-2f2b-45f5-8757-e4b9de9a9604" providerId="ADAL" clId="{626AF1F1-5E37-4D9C-BFD8-A8FFA54D5DB8}" dt="2019-10-24T14:57:25.785" v="179" actId="478"/>
          <ac:spMkLst>
            <pc:docMk/>
            <pc:sldMk cId="1158228346" sldId="535"/>
            <ac:spMk id="8" creationId="{0A95B931-74D1-4374-A49F-FE7213E0861C}"/>
          </ac:spMkLst>
        </pc:spChg>
        <pc:graphicFrameChg chg="add del mod">
          <ac:chgData name="Arthur Ostrega" userId="44a2ba31-2f2b-45f5-8757-e4b9de9a9604" providerId="ADAL" clId="{626AF1F1-5E37-4D9C-BFD8-A8FFA54D5DB8}" dt="2019-10-24T14:53:49.287" v="30" actId="478"/>
          <ac:graphicFrameMkLst>
            <pc:docMk/>
            <pc:sldMk cId="1158228346" sldId="535"/>
            <ac:graphicFrameMk id="4" creationId="{5FF15038-ECB5-4BD2-891C-E4F88A0CB7A1}"/>
          </ac:graphicFrameMkLst>
        </pc:graphicFrameChg>
        <pc:graphicFrameChg chg="add del mod">
          <ac:chgData name="Arthur Ostrega" userId="44a2ba31-2f2b-45f5-8757-e4b9de9a9604" providerId="ADAL" clId="{626AF1F1-5E37-4D9C-BFD8-A8FFA54D5DB8}" dt="2019-10-24T14:54:27.442" v="32" actId="478"/>
          <ac:graphicFrameMkLst>
            <pc:docMk/>
            <pc:sldMk cId="1158228346" sldId="535"/>
            <ac:graphicFrameMk id="5" creationId="{8AB77B55-5E45-4F6C-9BC5-67477D3AE22C}"/>
          </ac:graphicFrameMkLst>
        </pc:graphicFrameChg>
        <pc:graphicFrameChg chg="add del mod">
          <ac:chgData name="Arthur Ostrega" userId="44a2ba31-2f2b-45f5-8757-e4b9de9a9604" providerId="ADAL" clId="{626AF1F1-5E37-4D9C-BFD8-A8FFA54D5DB8}" dt="2019-10-24T14:55:16.850" v="34" actId="478"/>
          <ac:graphicFrameMkLst>
            <pc:docMk/>
            <pc:sldMk cId="1158228346" sldId="535"/>
            <ac:graphicFrameMk id="7" creationId="{6A2B5E7A-5345-4A5F-A3BA-615C2F4C73CB}"/>
          </ac:graphicFrameMkLst>
        </pc:graphicFrameChg>
        <pc:graphicFrameChg chg="add mod">
          <ac:chgData name="Arthur Ostrega" userId="44a2ba31-2f2b-45f5-8757-e4b9de9a9604" providerId="ADAL" clId="{626AF1F1-5E37-4D9C-BFD8-A8FFA54D5DB8}" dt="2019-10-24T15:43:55.852" v="1609" actId="14100"/>
          <ac:graphicFrameMkLst>
            <pc:docMk/>
            <pc:sldMk cId="1158228346" sldId="535"/>
            <ac:graphicFrameMk id="9" creationId="{8E650474-B8D4-4829-A690-181AC99D50A6}"/>
          </ac:graphicFrameMkLst>
        </pc:graphicFrameChg>
        <pc:picChg chg="del">
          <ac:chgData name="Arthur Ostrega" userId="44a2ba31-2f2b-45f5-8757-e4b9de9a9604" providerId="ADAL" clId="{626AF1F1-5E37-4D9C-BFD8-A8FFA54D5DB8}" dt="2019-10-24T14:46:16.382" v="13" actId="478"/>
          <ac:picMkLst>
            <pc:docMk/>
            <pc:sldMk cId="1158228346" sldId="535"/>
            <ac:picMk id="11" creationId="{0506B1DE-2DF5-48B4-95C6-451559595F60}"/>
          </ac:picMkLst>
        </pc:picChg>
      </pc:sldChg>
      <pc:sldChg chg="addSp delSp modSp add del ord">
        <pc:chgData name="Arthur Ostrega" userId="44a2ba31-2f2b-45f5-8757-e4b9de9a9604" providerId="ADAL" clId="{626AF1F1-5E37-4D9C-BFD8-A8FFA54D5DB8}" dt="2019-10-24T15:35:28.080" v="1589" actId="2696"/>
        <pc:sldMkLst>
          <pc:docMk/>
          <pc:sldMk cId="376066114" sldId="536"/>
        </pc:sldMkLst>
        <pc:spChg chg="del mod">
          <ac:chgData name="Arthur Ostrega" userId="44a2ba31-2f2b-45f5-8757-e4b9de9a9604" providerId="ADAL" clId="{626AF1F1-5E37-4D9C-BFD8-A8FFA54D5DB8}" dt="2019-10-24T15:30:43.396" v="1517" actId="478"/>
          <ac:spMkLst>
            <pc:docMk/>
            <pc:sldMk cId="376066114" sldId="536"/>
            <ac:spMk id="3" creationId="{54487CC7-32F3-437B-B023-76B9129F7006}"/>
          </ac:spMkLst>
        </pc:spChg>
        <pc:spChg chg="add del mod">
          <ac:chgData name="Arthur Ostrega" userId="44a2ba31-2f2b-45f5-8757-e4b9de9a9604" providerId="ADAL" clId="{626AF1F1-5E37-4D9C-BFD8-A8FFA54D5DB8}" dt="2019-10-24T15:30:56.997" v="1519" actId="478"/>
          <ac:spMkLst>
            <pc:docMk/>
            <pc:sldMk cId="376066114" sldId="536"/>
            <ac:spMk id="4" creationId="{9B80F9EB-E47C-4268-A041-DB33EBBD935F}"/>
          </ac:spMkLst>
        </pc:spChg>
        <pc:spChg chg="mod">
          <ac:chgData name="Arthur Ostrega" userId="44a2ba31-2f2b-45f5-8757-e4b9de9a9604" providerId="ADAL" clId="{626AF1F1-5E37-4D9C-BFD8-A8FFA54D5DB8}" dt="2019-10-24T15:30:40.868" v="1516" actId="20577"/>
          <ac:spMkLst>
            <pc:docMk/>
            <pc:sldMk cId="376066114" sldId="536"/>
            <ac:spMk id="151553" creationId="{5E24348C-39CA-4E50-A8BC-D7E0CA7C3EDF}"/>
          </ac:spMkLst>
        </pc:spChg>
        <pc:graphicFrameChg chg="add mod modGraphic">
          <ac:chgData name="Arthur Ostrega" userId="44a2ba31-2f2b-45f5-8757-e4b9de9a9604" providerId="ADAL" clId="{626AF1F1-5E37-4D9C-BFD8-A8FFA54D5DB8}" dt="2019-10-24T15:34:29.241" v="1588" actId="20577"/>
          <ac:graphicFrameMkLst>
            <pc:docMk/>
            <pc:sldMk cId="376066114" sldId="536"/>
            <ac:graphicFrameMk id="5" creationId="{554B8573-9AFE-4A83-B411-242E2A3BA74C}"/>
          </ac:graphicFrameMkLst>
        </pc:graphicFrameChg>
      </pc:sldChg>
      <pc:sldChg chg="add del setBg">
        <pc:chgData name="Arthur Ostrega" userId="44a2ba31-2f2b-45f5-8757-e4b9de9a9604" providerId="ADAL" clId="{626AF1F1-5E37-4D9C-BFD8-A8FFA54D5DB8}" dt="2019-10-24T15:01:59.270" v="497" actId="2696"/>
        <pc:sldMkLst>
          <pc:docMk/>
          <pc:sldMk cId="1123018402" sldId="536"/>
        </pc:sldMkLst>
      </pc:sldChg>
      <pc:sldChg chg="modSp add">
        <pc:chgData name="Arthur Ostrega" userId="44a2ba31-2f2b-45f5-8757-e4b9de9a9604" providerId="ADAL" clId="{626AF1F1-5E37-4D9C-BFD8-A8FFA54D5DB8}" dt="2019-10-24T15:51:50.882" v="1849"/>
        <pc:sldMkLst>
          <pc:docMk/>
          <pc:sldMk cId="603090467" sldId="537"/>
        </pc:sldMkLst>
        <pc:spChg chg="mod">
          <ac:chgData name="Arthur Ostrega" userId="44a2ba31-2f2b-45f5-8757-e4b9de9a9604" providerId="ADAL" clId="{626AF1F1-5E37-4D9C-BFD8-A8FFA54D5DB8}" dt="2019-10-24T15:10:48.104" v="1000" actId="20577"/>
          <ac:spMkLst>
            <pc:docMk/>
            <pc:sldMk cId="603090467" sldId="537"/>
            <ac:spMk id="154629" creationId="{7900BB53-C04A-4992-9D57-2B8F24CC6BD1}"/>
          </ac:spMkLst>
        </pc:spChg>
        <pc:graphicFrameChg chg="mod modGraphic">
          <ac:chgData name="Arthur Ostrega" userId="44a2ba31-2f2b-45f5-8757-e4b9de9a9604" providerId="ADAL" clId="{626AF1F1-5E37-4D9C-BFD8-A8FFA54D5DB8}" dt="2019-10-24T15:51:50.882" v="1849"/>
          <ac:graphicFrameMkLst>
            <pc:docMk/>
            <pc:sldMk cId="603090467" sldId="537"/>
            <ac:graphicFrameMk id="2" creationId="{5454611B-7AFA-4494-90D3-49D1A9A67FC1}"/>
          </ac:graphicFrameMkLst>
        </pc:graphicFrameChg>
      </pc:sldChg>
      <pc:sldChg chg="add">
        <pc:chgData name="Arthur Ostrega" userId="44a2ba31-2f2b-45f5-8757-e4b9de9a9604" providerId="ADAL" clId="{626AF1F1-5E37-4D9C-BFD8-A8FFA54D5DB8}" dt="2019-10-24T15:30:28.725" v="1493"/>
        <pc:sldMkLst>
          <pc:docMk/>
          <pc:sldMk cId="2225212637" sldId="538"/>
        </pc:sldMkLst>
      </pc:sldChg>
      <pc:sldChg chg="modSp add del setBg">
        <pc:chgData name="Arthur Ostrega" userId="44a2ba31-2f2b-45f5-8757-e4b9de9a9604" providerId="ADAL" clId="{626AF1F1-5E37-4D9C-BFD8-A8FFA54D5DB8}" dt="2019-10-24T15:46:04.518" v="1612"/>
        <pc:sldMkLst>
          <pc:docMk/>
          <pc:sldMk cId="2174616768" sldId="539"/>
        </pc:sldMkLst>
        <pc:graphicFrameChg chg="mod">
          <ac:chgData name="Arthur Ostrega" userId="44a2ba31-2f2b-45f5-8757-e4b9de9a9604" providerId="ADAL" clId="{626AF1F1-5E37-4D9C-BFD8-A8FFA54D5DB8}" dt="2019-10-24T15:46:02.228" v="1611" actId="478"/>
          <ac:graphicFrameMkLst>
            <pc:docMk/>
            <pc:sldMk cId="2174616768" sldId="539"/>
            <ac:graphicFrameMk id="9" creationId="{8E650474-B8D4-4829-A690-181AC99D50A6}"/>
          </ac:graphicFrameMkLst>
        </pc:graphicFrameChg>
      </pc:sldChg>
      <pc:sldChg chg="add del">
        <pc:chgData name="Arthur Ostrega" userId="44a2ba31-2f2b-45f5-8757-e4b9de9a9604" providerId="ADAL" clId="{626AF1F1-5E37-4D9C-BFD8-A8FFA54D5DB8}" dt="2019-10-24T15:46:10.351" v="1614" actId="2696"/>
        <pc:sldMkLst>
          <pc:docMk/>
          <pc:sldMk cId="2895846376" sldId="539"/>
        </pc:sldMkLst>
      </pc:sldChg>
      <pc:sldChg chg="add del ord">
        <pc:chgData name="Arthur Ostrega" userId="44a2ba31-2f2b-45f5-8757-e4b9de9a9604" providerId="ADAL" clId="{626AF1F1-5E37-4D9C-BFD8-A8FFA54D5DB8}" dt="2019-10-24T15:43:04.098" v="1608" actId="2696"/>
        <pc:sldMkLst>
          <pc:docMk/>
          <pc:sldMk cId="3645275859" sldId="53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3BE5B9F-755C-4D61-8BD1-FE5CBA7E7F7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7DC4E04-AD42-480E-B91F-28560CD9E9B5}">
      <dgm:prSet phldrT="[Text]" custT="1"/>
      <dgm:spPr/>
      <dgm:t>
        <a:bodyPr/>
        <a:lstStyle/>
        <a:p>
          <a:r>
            <a:rPr lang="en-US" sz="3200" dirty="0"/>
            <a:t>Control Tower:</a:t>
          </a:r>
        </a:p>
        <a:p>
          <a:r>
            <a:rPr lang="en-US" sz="2400" dirty="0"/>
            <a:t>-Overall Assessment Lead(s) (1-2 people)</a:t>
          </a:r>
        </a:p>
        <a:p>
          <a:r>
            <a:rPr lang="en-US" sz="2400" dirty="0"/>
            <a:t>- Logistics Leads (2 people)</a:t>
          </a:r>
        </a:p>
        <a:p>
          <a:r>
            <a:rPr lang="en-US" sz="2400" dirty="0"/>
            <a:t>- Data Quality Team (2-4 people)</a:t>
          </a:r>
        </a:p>
      </dgm:t>
    </dgm:pt>
    <dgm:pt modelId="{AC383E30-3907-4EDC-A18A-4907233E0EFD}" type="parTrans" cxnId="{766F9160-CE2B-4CBB-83F8-4B6844D94BC8}">
      <dgm:prSet/>
      <dgm:spPr/>
      <dgm:t>
        <a:bodyPr/>
        <a:lstStyle/>
        <a:p>
          <a:endParaRPr lang="en-US"/>
        </a:p>
      </dgm:t>
    </dgm:pt>
    <dgm:pt modelId="{B9721DAB-F55F-4BC5-A93F-69734604D074}" type="sibTrans" cxnId="{766F9160-CE2B-4CBB-83F8-4B6844D94BC8}">
      <dgm:prSet/>
      <dgm:spPr/>
      <dgm:t>
        <a:bodyPr/>
        <a:lstStyle/>
        <a:p>
          <a:endParaRPr lang="en-US"/>
        </a:p>
      </dgm:t>
    </dgm:pt>
    <dgm:pt modelId="{C93B9C0A-E730-454B-BC96-C63512B6763D}">
      <dgm:prSet phldrT="[Text]" custT="1"/>
      <dgm:spPr/>
      <dgm:t>
        <a:bodyPr/>
        <a:lstStyle/>
        <a:p>
          <a:r>
            <a:rPr lang="en-US" sz="3200" dirty="0"/>
            <a:t>Field Teams</a:t>
          </a:r>
        </a:p>
        <a:p>
          <a:r>
            <a:rPr lang="en-US" sz="2400" dirty="0"/>
            <a:t>[20-30 teams of two enumerators each]</a:t>
          </a:r>
        </a:p>
      </dgm:t>
    </dgm:pt>
    <dgm:pt modelId="{612C61A9-9B4D-4663-A81B-FC97961A692D}" type="parTrans" cxnId="{5D7CBAA0-9AC4-45A1-BEB8-BFF4FC0C9498}">
      <dgm:prSet/>
      <dgm:spPr/>
      <dgm:t>
        <a:bodyPr/>
        <a:lstStyle/>
        <a:p>
          <a:endParaRPr lang="en-US"/>
        </a:p>
      </dgm:t>
    </dgm:pt>
    <dgm:pt modelId="{6021C8F8-6213-4784-A67D-DC75932EAA5C}" type="sibTrans" cxnId="{5D7CBAA0-9AC4-45A1-BEB8-BFF4FC0C9498}">
      <dgm:prSet/>
      <dgm:spPr/>
      <dgm:t>
        <a:bodyPr/>
        <a:lstStyle/>
        <a:p>
          <a:endParaRPr lang="en-US"/>
        </a:p>
      </dgm:t>
    </dgm:pt>
    <dgm:pt modelId="{16880E58-3334-48D0-BB50-7C021C1BC9ED}">
      <dgm:prSet phldrT="[Text]" custT="1"/>
      <dgm:spPr/>
      <dgm:t>
        <a:bodyPr/>
        <a:lstStyle/>
        <a:p>
          <a:r>
            <a:rPr lang="en-US" sz="3200" dirty="0"/>
            <a:t>Central Level Teams</a:t>
          </a:r>
        </a:p>
        <a:p>
          <a:r>
            <a:rPr lang="en-US" sz="2400" dirty="0"/>
            <a:t>[1-3 teams of two enumerators (or technical staff) each]</a:t>
          </a:r>
        </a:p>
      </dgm:t>
    </dgm:pt>
    <dgm:pt modelId="{D9753335-029A-42AA-A9B6-85A5C38466CD}" type="parTrans" cxnId="{EE6157E9-64E8-446F-B5BE-63A35B2961D6}">
      <dgm:prSet/>
      <dgm:spPr/>
      <dgm:t>
        <a:bodyPr/>
        <a:lstStyle/>
        <a:p>
          <a:endParaRPr lang="en-US"/>
        </a:p>
      </dgm:t>
    </dgm:pt>
    <dgm:pt modelId="{791DA287-8098-4B70-8B17-54422EC11557}" type="sibTrans" cxnId="{EE6157E9-64E8-446F-B5BE-63A35B2961D6}">
      <dgm:prSet/>
      <dgm:spPr/>
      <dgm:t>
        <a:bodyPr/>
        <a:lstStyle/>
        <a:p>
          <a:endParaRPr lang="en-US"/>
        </a:p>
      </dgm:t>
    </dgm:pt>
    <dgm:pt modelId="{6192E6A0-C6B7-4659-9BA8-84A5243A237B}" type="pres">
      <dgm:prSet presAssocID="{23BE5B9F-755C-4D61-8BD1-FE5CBA7E7F78}" presName="hierChild1" presStyleCnt="0">
        <dgm:presLayoutVars>
          <dgm:orgChart val="1"/>
          <dgm:chPref val="1"/>
          <dgm:dir/>
          <dgm:animOne val="branch"/>
          <dgm:animLvl val="lvl"/>
          <dgm:resizeHandles/>
        </dgm:presLayoutVars>
      </dgm:prSet>
      <dgm:spPr/>
    </dgm:pt>
    <dgm:pt modelId="{75A6EBFA-1024-4E74-8D0D-AA3456DCE1AE}" type="pres">
      <dgm:prSet presAssocID="{97DC4E04-AD42-480E-B91F-28560CD9E9B5}" presName="hierRoot1" presStyleCnt="0">
        <dgm:presLayoutVars>
          <dgm:hierBranch val="init"/>
        </dgm:presLayoutVars>
      </dgm:prSet>
      <dgm:spPr/>
    </dgm:pt>
    <dgm:pt modelId="{A0134C5F-6FB3-400D-BCDC-A1FFE3E54003}" type="pres">
      <dgm:prSet presAssocID="{97DC4E04-AD42-480E-B91F-28560CD9E9B5}" presName="rootComposite1" presStyleCnt="0"/>
      <dgm:spPr/>
    </dgm:pt>
    <dgm:pt modelId="{AB3BD03A-D335-4EE1-9599-F3200A50A76C}" type="pres">
      <dgm:prSet presAssocID="{97DC4E04-AD42-480E-B91F-28560CD9E9B5}" presName="rootText1" presStyleLbl="node0" presStyleIdx="0" presStyleCnt="1" custScaleX="148274" custScaleY="141528">
        <dgm:presLayoutVars>
          <dgm:chPref val="3"/>
        </dgm:presLayoutVars>
      </dgm:prSet>
      <dgm:spPr/>
    </dgm:pt>
    <dgm:pt modelId="{ED9926E2-F1DA-44A3-8E06-2BA7A764818D}" type="pres">
      <dgm:prSet presAssocID="{97DC4E04-AD42-480E-B91F-28560CD9E9B5}" presName="rootConnector1" presStyleLbl="node1" presStyleIdx="0" presStyleCnt="0"/>
      <dgm:spPr/>
    </dgm:pt>
    <dgm:pt modelId="{6CD8EAB4-5C67-40FE-80DF-21A716534628}" type="pres">
      <dgm:prSet presAssocID="{97DC4E04-AD42-480E-B91F-28560CD9E9B5}" presName="hierChild2" presStyleCnt="0"/>
      <dgm:spPr/>
    </dgm:pt>
    <dgm:pt modelId="{876193B4-5700-47BB-8978-FAC2CE09B583}" type="pres">
      <dgm:prSet presAssocID="{612C61A9-9B4D-4663-A81B-FC97961A692D}" presName="Name37" presStyleLbl="parChTrans1D2" presStyleIdx="0" presStyleCnt="2"/>
      <dgm:spPr/>
    </dgm:pt>
    <dgm:pt modelId="{0A673F7D-0CF9-418A-82DE-F2440A81AA53}" type="pres">
      <dgm:prSet presAssocID="{C93B9C0A-E730-454B-BC96-C63512B6763D}" presName="hierRoot2" presStyleCnt="0">
        <dgm:presLayoutVars>
          <dgm:hierBranch val="init"/>
        </dgm:presLayoutVars>
      </dgm:prSet>
      <dgm:spPr/>
    </dgm:pt>
    <dgm:pt modelId="{C650C3F7-1677-4313-9F9F-FAB141821F5D}" type="pres">
      <dgm:prSet presAssocID="{C93B9C0A-E730-454B-BC96-C63512B6763D}" presName="rootComposite" presStyleCnt="0"/>
      <dgm:spPr/>
    </dgm:pt>
    <dgm:pt modelId="{AC3C8021-1F75-46C4-B143-5B0981253B45}" type="pres">
      <dgm:prSet presAssocID="{C93B9C0A-E730-454B-BC96-C63512B6763D}" presName="rootText" presStyleLbl="node2" presStyleIdx="0" presStyleCnt="2" custScaleX="110957">
        <dgm:presLayoutVars>
          <dgm:chPref val="3"/>
        </dgm:presLayoutVars>
      </dgm:prSet>
      <dgm:spPr/>
    </dgm:pt>
    <dgm:pt modelId="{82EF884E-722C-4810-8136-DCCD94EE46C0}" type="pres">
      <dgm:prSet presAssocID="{C93B9C0A-E730-454B-BC96-C63512B6763D}" presName="rootConnector" presStyleLbl="node2" presStyleIdx="0" presStyleCnt="2"/>
      <dgm:spPr/>
    </dgm:pt>
    <dgm:pt modelId="{E4F84571-8622-4D26-B2D4-FF155EA95C81}" type="pres">
      <dgm:prSet presAssocID="{C93B9C0A-E730-454B-BC96-C63512B6763D}" presName="hierChild4" presStyleCnt="0"/>
      <dgm:spPr/>
    </dgm:pt>
    <dgm:pt modelId="{1A6945B5-9A6D-4A15-A1A3-87DDCE487C34}" type="pres">
      <dgm:prSet presAssocID="{C93B9C0A-E730-454B-BC96-C63512B6763D}" presName="hierChild5" presStyleCnt="0"/>
      <dgm:spPr/>
    </dgm:pt>
    <dgm:pt modelId="{50ABD1C9-7DE9-4E4A-BF5D-987325774EF7}" type="pres">
      <dgm:prSet presAssocID="{D9753335-029A-42AA-A9B6-85A5C38466CD}" presName="Name37" presStyleLbl="parChTrans1D2" presStyleIdx="1" presStyleCnt="2"/>
      <dgm:spPr/>
    </dgm:pt>
    <dgm:pt modelId="{3AEDD797-00B2-4CD1-9FD1-E81A9A0C088D}" type="pres">
      <dgm:prSet presAssocID="{16880E58-3334-48D0-BB50-7C021C1BC9ED}" presName="hierRoot2" presStyleCnt="0">
        <dgm:presLayoutVars>
          <dgm:hierBranch val="init"/>
        </dgm:presLayoutVars>
      </dgm:prSet>
      <dgm:spPr/>
    </dgm:pt>
    <dgm:pt modelId="{2A5CDEFD-AFE8-48FD-9E8A-79D25AB35273}" type="pres">
      <dgm:prSet presAssocID="{16880E58-3334-48D0-BB50-7C021C1BC9ED}" presName="rootComposite" presStyleCnt="0"/>
      <dgm:spPr/>
    </dgm:pt>
    <dgm:pt modelId="{A9837949-7589-4287-8954-EDAF6C3C58F8}" type="pres">
      <dgm:prSet presAssocID="{16880E58-3334-48D0-BB50-7C021C1BC9ED}" presName="rootText" presStyleLbl="node2" presStyleIdx="1" presStyleCnt="2" custScaleX="120598">
        <dgm:presLayoutVars>
          <dgm:chPref val="3"/>
        </dgm:presLayoutVars>
      </dgm:prSet>
      <dgm:spPr/>
    </dgm:pt>
    <dgm:pt modelId="{5BEBEB8A-915B-4829-AD3C-4E09C99FD1BB}" type="pres">
      <dgm:prSet presAssocID="{16880E58-3334-48D0-BB50-7C021C1BC9ED}" presName="rootConnector" presStyleLbl="node2" presStyleIdx="1" presStyleCnt="2"/>
      <dgm:spPr/>
    </dgm:pt>
    <dgm:pt modelId="{CB6EF2CA-254A-4BD6-9B85-96F78C2774E5}" type="pres">
      <dgm:prSet presAssocID="{16880E58-3334-48D0-BB50-7C021C1BC9ED}" presName="hierChild4" presStyleCnt="0"/>
      <dgm:spPr/>
    </dgm:pt>
    <dgm:pt modelId="{83B186B3-1CBA-445D-930F-1BCB84364D8F}" type="pres">
      <dgm:prSet presAssocID="{16880E58-3334-48D0-BB50-7C021C1BC9ED}" presName="hierChild5" presStyleCnt="0"/>
      <dgm:spPr/>
    </dgm:pt>
    <dgm:pt modelId="{C51041FC-91E6-427F-8362-6FB2D258F36F}" type="pres">
      <dgm:prSet presAssocID="{97DC4E04-AD42-480E-B91F-28560CD9E9B5}" presName="hierChild3" presStyleCnt="0"/>
      <dgm:spPr/>
    </dgm:pt>
  </dgm:ptLst>
  <dgm:cxnLst>
    <dgm:cxn modelId="{18F24217-F564-42CF-A3C4-917A469081EE}" type="presOf" srcId="{612C61A9-9B4D-4663-A81B-FC97961A692D}" destId="{876193B4-5700-47BB-8978-FAC2CE09B583}" srcOrd="0" destOrd="0" presId="urn:microsoft.com/office/officeart/2005/8/layout/orgChart1"/>
    <dgm:cxn modelId="{7C932026-6651-407B-8568-6371CA0B154E}" type="presOf" srcId="{16880E58-3334-48D0-BB50-7C021C1BC9ED}" destId="{A9837949-7589-4287-8954-EDAF6C3C58F8}" srcOrd="0" destOrd="0" presId="urn:microsoft.com/office/officeart/2005/8/layout/orgChart1"/>
    <dgm:cxn modelId="{AB10E635-CB87-40F1-9FE7-54DA9CA7C64F}" type="presOf" srcId="{97DC4E04-AD42-480E-B91F-28560CD9E9B5}" destId="{ED9926E2-F1DA-44A3-8E06-2BA7A764818D}" srcOrd="1" destOrd="0" presId="urn:microsoft.com/office/officeart/2005/8/layout/orgChart1"/>
    <dgm:cxn modelId="{766F9160-CE2B-4CBB-83F8-4B6844D94BC8}" srcId="{23BE5B9F-755C-4D61-8BD1-FE5CBA7E7F78}" destId="{97DC4E04-AD42-480E-B91F-28560CD9E9B5}" srcOrd="0" destOrd="0" parTransId="{AC383E30-3907-4EDC-A18A-4907233E0EFD}" sibTransId="{B9721DAB-F55F-4BC5-A93F-69734604D074}"/>
    <dgm:cxn modelId="{48ABF74A-4237-458D-8740-E47F274113C1}" type="presOf" srcId="{C93B9C0A-E730-454B-BC96-C63512B6763D}" destId="{82EF884E-722C-4810-8136-DCCD94EE46C0}" srcOrd="1" destOrd="0" presId="urn:microsoft.com/office/officeart/2005/8/layout/orgChart1"/>
    <dgm:cxn modelId="{12D8BE87-19AC-4146-933F-FA27AD289611}" type="presOf" srcId="{16880E58-3334-48D0-BB50-7C021C1BC9ED}" destId="{5BEBEB8A-915B-4829-AD3C-4E09C99FD1BB}" srcOrd="1" destOrd="0" presId="urn:microsoft.com/office/officeart/2005/8/layout/orgChart1"/>
    <dgm:cxn modelId="{32C02897-98F3-4559-956E-49030E7B4DAC}" type="presOf" srcId="{97DC4E04-AD42-480E-B91F-28560CD9E9B5}" destId="{AB3BD03A-D335-4EE1-9599-F3200A50A76C}" srcOrd="0" destOrd="0" presId="urn:microsoft.com/office/officeart/2005/8/layout/orgChart1"/>
    <dgm:cxn modelId="{5D7CBAA0-9AC4-45A1-BEB8-BFF4FC0C9498}" srcId="{97DC4E04-AD42-480E-B91F-28560CD9E9B5}" destId="{C93B9C0A-E730-454B-BC96-C63512B6763D}" srcOrd="0" destOrd="0" parTransId="{612C61A9-9B4D-4663-A81B-FC97961A692D}" sibTransId="{6021C8F8-6213-4784-A67D-DC75932EAA5C}"/>
    <dgm:cxn modelId="{EE6157E9-64E8-446F-B5BE-63A35B2961D6}" srcId="{97DC4E04-AD42-480E-B91F-28560CD9E9B5}" destId="{16880E58-3334-48D0-BB50-7C021C1BC9ED}" srcOrd="1" destOrd="0" parTransId="{D9753335-029A-42AA-A9B6-85A5C38466CD}" sibTransId="{791DA287-8098-4B70-8B17-54422EC11557}"/>
    <dgm:cxn modelId="{F1A0CAED-E5C7-4675-8EA4-FF016C5818BB}" type="presOf" srcId="{D9753335-029A-42AA-A9B6-85A5C38466CD}" destId="{50ABD1C9-7DE9-4E4A-BF5D-987325774EF7}" srcOrd="0" destOrd="0" presId="urn:microsoft.com/office/officeart/2005/8/layout/orgChart1"/>
    <dgm:cxn modelId="{515CCFF1-2B31-4B04-BA6B-74BE66D253F6}" type="presOf" srcId="{C93B9C0A-E730-454B-BC96-C63512B6763D}" destId="{AC3C8021-1F75-46C4-B143-5B0981253B45}" srcOrd="0" destOrd="0" presId="urn:microsoft.com/office/officeart/2005/8/layout/orgChart1"/>
    <dgm:cxn modelId="{FBF256F5-1D57-459E-805C-8437737B0DE8}" type="presOf" srcId="{23BE5B9F-755C-4D61-8BD1-FE5CBA7E7F78}" destId="{6192E6A0-C6B7-4659-9BA8-84A5243A237B}" srcOrd="0" destOrd="0" presId="urn:microsoft.com/office/officeart/2005/8/layout/orgChart1"/>
    <dgm:cxn modelId="{E7DF2F7E-AF92-4733-9E6C-2FC2F9651237}" type="presParOf" srcId="{6192E6A0-C6B7-4659-9BA8-84A5243A237B}" destId="{75A6EBFA-1024-4E74-8D0D-AA3456DCE1AE}" srcOrd="0" destOrd="0" presId="urn:microsoft.com/office/officeart/2005/8/layout/orgChart1"/>
    <dgm:cxn modelId="{DF615CCF-D88A-4E35-810C-68C850FA9E03}" type="presParOf" srcId="{75A6EBFA-1024-4E74-8D0D-AA3456DCE1AE}" destId="{A0134C5F-6FB3-400D-BCDC-A1FFE3E54003}" srcOrd="0" destOrd="0" presId="urn:microsoft.com/office/officeart/2005/8/layout/orgChart1"/>
    <dgm:cxn modelId="{D641DEAC-6542-4392-BB94-03066F3A035E}" type="presParOf" srcId="{A0134C5F-6FB3-400D-BCDC-A1FFE3E54003}" destId="{AB3BD03A-D335-4EE1-9599-F3200A50A76C}" srcOrd="0" destOrd="0" presId="urn:microsoft.com/office/officeart/2005/8/layout/orgChart1"/>
    <dgm:cxn modelId="{4B1BBC65-F069-40D5-B187-0E84FE0D529C}" type="presParOf" srcId="{A0134C5F-6FB3-400D-BCDC-A1FFE3E54003}" destId="{ED9926E2-F1DA-44A3-8E06-2BA7A764818D}" srcOrd="1" destOrd="0" presId="urn:microsoft.com/office/officeart/2005/8/layout/orgChart1"/>
    <dgm:cxn modelId="{EE2F6F86-0FD5-45F7-A866-84FB3FCC6890}" type="presParOf" srcId="{75A6EBFA-1024-4E74-8D0D-AA3456DCE1AE}" destId="{6CD8EAB4-5C67-40FE-80DF-21A716534628}" srcOrd="1" destOrd="0" presId="urn:microsoft.com/office/officeart/2005/8/layout/orgChart1"/>
    <dgm:cxn modelId="{5B78FE1A-134E-43D0-AE8F-95283BE129BB}" type="presParOf" srcId="{6CD8EAB4-5C67-40FE-80DF-21A716534628}" destId="{876193B4-5700-47BB-8978-FAC2CE09B583}" srcOrd="0" destOrd="0" presId="urn:microsoft.com/office/officeart/2005/8/layout/orgChart1"/>
    <dgm:cxn modelId="{80EEF905-352D-4921-88EA-38071457FAF5}" type="presParOf" srcId="{6CD8EAB4-5C67-40FE-80DF-21A716534628}" destId="{0A673F7D-0CF9-418A-82DE-F2440A81AA53}" srcOrd="1" destOrd="0" presId="urn:microsoft.com/office/officeart/2005/8/layout/orgChart1"/>
    <dgm:cxn modelId="{910C3A9B-D5FB-4A63-B399-1712E9141DB4}" type="presParOf" srcId="{0A673F7D-0CF9-418A-82DE-F2440A81AA53}" destId="{C650C3F7-1677-4313-9F9F-FAB141821F5D}" srcOrd="0" destOrd="0" presId="urn:microsoft.com/office/officeart/2005/8/layout/orgChart1"/>
    <dgm:cxn modelId="{1B34C916-CF96-44B5-A450-D03E62670591}" type="presParOf" srcId="{C650C3F7-1677-4313-9F9F-FAB141821F5D}" destId="{AC3C8021-1F75-46C4-B143-5B0981253B45}" srcOrd="0" destOrd="0" presId="urn:microsoft.com/office/officeart/2005/8/layout/orgChart1"/>
    <dgm:cxn modelId="{CBFF7ED1-C10D-4EBE-A0D9-C7A39A287C67}" type="presParOf" srcId="{C650C3F7-1677-4313-9F9F-FAB141821F5D}" destId="{82EF884E-722C-4810-8136-DCCD94EE46C0}" srcOrd="1" destOrd="0" presId="urn:microsoft.com/office/officeart/2005/8/layout/orgChart1"/>
    <dgm:cxn modelId="{56CE150E-60A2-4086-906F-ECB0A93926E2}" type="presParOf" srcId="{0A673F7D-0CF9-418A-82DE-F2440A81AA53}" destId="{E4F84571-8622-4D26-B2D4-FF155EA95C81}" srcOrd="1" destOrd="0" presId="urn:microsoft.com/office/officeart/2005/8/layout/orgChart1"/>
    <dgm:cxn modelId="{35DC9C8F-337B-4BD4-8DDE-16EAA0BCD124}" type="presParOf" srcId="{0A673F7D-0CF9-418A-82DE-F2440A81AA53}" destId="{1A6945B5-9A6D-4A15-A1A3-87DDCE487C34}" srcOrd="2" destOrd="0" presId="urn:microsoft.com/office/officeart/2005/8/layout/orgChart1"/>
    <dgm:cxn modelId="{0903C3CD-17B4-4F4C-BB75-F121288FD335}" type="presParOf" srcId="{6CD8EAB4-5C67-40FE-80DF-21A716534628}" destId="{50ABD1C9-7DE9-4E4A-BF5D-987325774EF7}" srcOrd="2" destOrd="0" presId="urn:microsoft.com/office/officeart/2005/8/layout/orgChart1"/>
    <dgm:cxn modelId="{CDA04223-2900-4F5E-96E2-2D584561AB06}" type="presParOf" srcId="{6CD8EAB4-5C67-40FE-80DF-21A716534628}" destId="{3AEDD797-00B2-4CD1-9FD1-E81A9A0C088D}" srcOrd="3" destOrd="0" presId="urn:microsoft.com/office/officeart/2005/8/layout/orgChart1"/>
    <dgm:cxn modelId="{E6F77037-D7A8-4FA2-B379-D4CEC1DF04CB}" type="presParOf" srcId="{3AEDD797-00B2-4CD1-9FD1-E81A9A0C088D}" destId="{2A5CDEFD-AFE8-48FD-9E8A-79D25AB35273}" srcOrd="0" destOrd="0" presId="urn:microsoft.com/office/officeart/2005/8/layout/orgChart1"/>
    <dgm:cxn modelId="{133B145C-7D39-404D-A03C-A7DD714713E6}" type="presParOf" srcId="{2A5CDEFD-AFE8-48FD-9E8A-79D25AB35273}" destId="{A9837949-7589-4287-8954-EDAF6C3C58F8}" srcOrd="0" destOrd="0" presId="urn:microsoft.com/office/officeart/2005/8/layout/orgChart1"/>
    <dgm:cxn modelId="{EE61CE32-8210-49F7-AC2B-B8303EFC25C4}" type="presParOf" srcId="{2A5CDEFD-AFE8-48FD-9E8A-79D25AB35273}" destId="{5BEBEB8A-915B-4829-AD3C-4E09C99FD1BB}" srcOrd="1" destOrd="0" presId="urn:microsoft.com/office/officeart/2005/8/layout/orgChart1"/>
    <dgm:cxn modelId="{C4F358D3-FB6B-425F-9BFB-CC49CF9C4C42}" type="presParOf" srcId="{3AEDD797-00B2-4CD1-9FD1-E81A9A0C088D}" destId="{CB6EF2CA-254A-4BD6-9B85-96F78C2774E5}" srcOrd="1" destOrd="0" presId="urn:microsoft.com/office/officeart/2005/8/layout/orgChart1"/>
    <dgm:cxn modelId="{F6682356-0D62-4484-A1D2-F582FE3FE52D}" type="presParOf" srcId="{3AEDD797-00B2-4CD1-9FD1-E81A9A0C088D}" destId="{83B186B3-1CBA-445D-930F-1BCB84364D8F}" srcOrd="2" destOrd="0" presId="urn:microsoft.com/office/officeart/2005/8/layout/orgChart1"/>
    <dgm:cxn modelId="{BDCF48E8-9491-49E7-B6AE-C20BBA95C4EF}" type="presParOf" srcId="{75A6EBFA-1024-4E74-8D0D-AA3456DCE1AE}" destId="{C51041FC-91E6-427F-8362-6FB2D258F36F}"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ABD1C9-7DE9-4E4A-BF5D-987325774EF7}">
      <dsp:nvSpPr>
        <dsp:cNvPr id="0" name=""/>
        <dsp:cNvSpPr/>
      </dsp:nvSpPr>
      <dsp:spPr>
        <a:xfrm>
          <a:off x="5003801" y="3144728"/>
          <a:ext cx="2611485" cy="831197"/>
        </a:xfrm>
        <a:custGeom>
          <a:avLst/>
          <a:gdLst/>
          <a:ahLst/>
          <a:cxnLst/>
          <a:rect l="0" t="0" r="0" b="0"/>
          <a:pathLst>
            <a:path>
              <a:moveTo>
                <a:pt x="0" y="0"/>
              </a:moveTo>
              <a:lnTo>
                <a:pt x="0" y="415598"/>
              </a:lnTo>
              <a:lnTo>
                <a:pt x="2611485" y="415598"/>
              </a:lnTo>
              <a:lnTo>
                <a:pt x="2611485" y="8311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6193B4-5700-47BB-8978-FAC2CE09B583}">
      <dsp:nvSpPr>
        <dsp:cNvPr id="0" name=""/>
        <dsp:cNvSpPr/>
      </dsp:nvSpPr>
      <dsp:spPr>
        <a:xfrm>
          <a:off x="2201516" y="3144728"/>
          <a:ext cx="2802284" cy="831197"/>
        </a:xfrm>
        <a:custGeom>
          <a:avLst/>
          <a:gdLst/>
          <a:ahLst/>
          <a:cxnLst/>
          <a:rect l="0" t="0" r="0" b="0"/>
          <a:pathLst>
            <a:path>
              <a:moveTo>
                <a:pt x="2802284" y="0"/>
              </a:moveTo>
              <a:lnTo>
                <a:pt x="2802284" y="415598"/>
              </a:lnTo>
              <a:lnTo>
                <a:pt x="0" y="415598"/>
              </a:lnTo>
              <a:lnTo>
                <a:pt x="0" y="8311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3BD03A-D335-4EE1-9599-F3200A50A76C}">
      <dsp:nvSpPr>
        <dsp:cNvPr id="0" name=""/>
        <dsp:cNvSpPr/>
      </dsp:nvSpPr>
      <dsp:spPr>
        <a:xfrm>
          <a:off x="2069395" y="343829"/>
          <a:ext cx="5868811" cy="280089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kern="1200" dirty="0"/>
            <a:t>Control Tower:</a:t>
          </a:r>
        </a:p>
        <a:p>
          <a:pPr marL="0" lvl="0" indent="0" algn="ctr" defTabSz="1422400">
            <a:lnSpc>
              <a:spcPct val="90000"/>
            </a:lnSpc>
            <a:spcBef>
              <a:spcPct val="0"/>
            </a:spcBef>
            <a:spcAft>
              <a:spcPct val="35000"/>
            </a:spcAft>
            <a:buNone/>
          </a:pPr>
          <a:r>
            <a:rPr lang="en-US" sz="2400" kern="1200" dirty="0"/>
            <a:t>-Overall Assessment Lead(s) (1-2 people)</a:t>
          </a:r>
        </a:p>
        <a:p>
          <a:pPr marL="0" lvl="0" indent="0" algn="ctr" defTabSz="1422400">
            <a:lnSpc>
              <a:spcPct val="90000"/>
            </a:lnSpc>
            <a:spcBef>
              <a:spcPct val="0"/>
            </a:spcBef>
            <a:spcAft>
              <a:spcPct val="35000"/>
            </a:spcAft>
            <a:buNone/>
          </a:pPr>
          <a:r>
            <a:rPr lang="en-US" sz="2400" kern="1200" dirty="0"/>
            <a:t>- Logistics Leads (2 people)</a:t>
          </a:r>
        </a:p>
        <a:p>
          <a:pPr marL="0" lvl="0" indent="0" algn="ctr" defTabSz="1422400">
            <a:lnSpc>
              <a:spcPct val="90000"/>
            </a:lnSpc>
            <a:spcBef>
              <a:spcPct val="0"/>
            </a:spcBef>
            <a:spcAft>
              <a:spcPct val="35000"/>
            </a:spcAft>
            <a:buNone/>
          </a:pPr>
          <a:r>
            <a:rPr lang="en-US" sz="2400" kern="1200" dirty="0"/>
            <a:t>- Data Quality Team (2-4 people)</a:t>
          </a:r>
        </a:p>
      </dsp:txBody>
      <dsp:txXfrm>
        <a:off x="2069395" y="343829"/>
        <a:ext cx="5868811" cy="2800899"/>
      </dsp:txXfrm>
    </dsp:sp>
    <dsp:sp modelId="{AC3C8021-1F75-46C4-B143-5B0981253B45}">
      <dsp:nvSpPr>
        <dsp:cNvPr id="0" name=""/>
        <dsp:cNvSpPr/>
      </dsp:nvSpPr>
      <dsp:spPr>
        <a:xfrm>
          <a:off x="5630" y="3975926"/>
          <a:ext cx="4391772" cy="19790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kern="1200" dirty="0"/>
            <a:t>Field Teams</a:t>
          </a:r>
        </a:p>
        <a:p>
          <a:pPr marL="0" lvl="0" indent="0" algn="ctr" defTabSz="1422400">
            <a:lnSpc>
              <a:spcPct val="90000"/>
            </a:lnSpc>
            <a:spcBef>
              <a:spcPct val="0"/>
            </a:spcBef>
            <a:spcAft>
              <a:spcPct val="35000"/>
            </a:spcAft>
            <a:buNone/>
          </a:pPr>
          <a:r>
            <a:rPr lang="en-US" sz="2400" kern="1200" dirty="0"/>
            <a:t>[20-30 teams of two enumerators each]</a:t>
          </a:r>
        </a:p>
      </dsp:txBody>
      <dsp:txXfrm>
        <a:off x="5630" y="3975926"/>
        <a:ext cx="4391772" cy="1979042"/>
      </dsp:txXfrm>
    </dsp:sp>
    <dsp:sp modelId="{A9837949-7589-4287-8954-EDAF6C3C58F8}">
      <dsp:nvSpPr>
        <dsp:cNvPr id="0" name=""/>
        <dsp:cNvSpPr/>
      </dsp:nvSpPr>
      <dsp:spPr>
        <a:xfrm>
          <a:off x="5228600" y="3975926"/>
          <a:ext cx="4773371" cy="19790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1422400">
            <a:lnSpc>
              <a:spcPct val="90000"/>
            </a:lnSpc>
            <a:spcBef>
              <a:spcPct val="0"/>
            </a:spcBef>
            <a:spcAft>
              <a:spcPct val="35000"/>
            </a:spcAft>
            <a:buNone/>
          </a:pPr>
          <a:r>
            <a:rPr lang="en-US" sz="3200" kern="1200" dirty="0"/>
            <a:t>Central Level Teams</a:t>
          </a:r>
        </a:p>
        <a:p>
          <a:pPr marL="0" lvl="0" indent="0" algn="ctr" defTabSz="1422400">
            <a:lnSpc>
              <a:spcPct val="90000"/>
            </a:lnSpc>
            <a:spcBef>
              <a:spcPct val="0"/>
            </a:spcBef>
            <a:spcAft>
              <a:spcPct val="35000"/>
            </a:spcAft>
            <a:buNone/>
          </a:pPr>
          <a:r>
            <a:rPr lang="en-US" sz="2400" kern="1200" dirty="0"/>
            <a:t>[1-3 teams of two enumerators (or technical staff) each]</a:t>
          </a:r>
        </a:p>
      </dsp:txBody>
      <dsp:txXfrm>
        <a:off x="5228600" y="3975926"/>
        <a:ext cx="4773371" cy="197904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a:extLst>
              <a:ext uri="{FF2B5EF4-FFF2-40B4-BE49-F238E27FC236}">
                <a16:creationId xmlns:a16="http://schemas.microsoft.com/office/drawing/2014/main" id="{272DBAEA-35B9-4577-9AC4-16F90FB0886D}"/>
              </a:ext>
            </a:extLst>
          </p:cNvPr>
          <p:cNvSpPr>
            <a:spLocks noGrp="1" noRot="1" noChangeAspect="1" noChangeArrowheads="1" noTextEdit="1"/>
          </p:cNvSpPr>
          <p:nvPr>
            <p:ph type="sldImg"/>
          </p:nvPr>
        </p:nvSpPr>
        <p:spPr>
          <a:ln/>
        </p:spPr>
      </p:sp>
      <p:sp>
        <p:nvSpPr>
          <p:cNvPr id="264195" name="Notes Placeholder 2">
            <a:extLst>
              <a:ext uri="{FF2B5EF4-FFF2-40B4-BE49-F238E27FC236}">
                <a16:creationId xmlns:a16="http://schemas.microsoft.com/office/drawing/2014/main" id="{4CC380F4-A76A-4993-8ABA-75E869D2E0E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64196" name="Slide Number Placeholder 3">
            <a:extLst>
              <a:ext uri="{FF2B5EF4-FFF2-40B4-BE49-F238E27FC236}">
                <a16:creationId xmlns:a16="http://schemas.microsoft.com/office/drawing/2014/main" id="{9FC222BB-D955-4507-BB5C-93F14729474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E6DCF03-381E-482A-9C86-A1F1B4C86913}"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17238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lays out the outline of this session</a:t>
            </a:r>
            <a:r>
              <a:rPr lang="en-US" baseline="0" dirty="0"/>
              <a:t> giving an overall picture and timelines for the process. Subsequent sessions will go into further detail.</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61007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lays out the outline of this session</a:t>
            </a:r>
            <a:r>
              <a:rPr lang="en-US" baseline="0" dirty="0"/>
              <a:t> giving an overall picture and timelines for the process. Subsequent sessions will go into further detail.</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29446697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baseline="0" dirty="0"/>
          </a:p>
        </p:txBody>
      </p:sp>
      <p:sp>
        <p:nvSpPr>
          <p:cNvPr id="153604" name="Slide Number Placeholder 3">
            <a:extLst>
              <a:ext uri="{FF2B5EF4-FFF2-40B4-BE49-F238E27FC236}">
                <a16:creationId xmlns:a16="http://schemas.microsoft.com/office/drawing/2014/main"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45770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a16="http://schemas.microsoft.com/office/drawing/2014/main"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This schedule</a:t>
            </a:r>
            <a:r>
              <a:rPr lang="en-US" altLang="en-US" baseline="0" dirty="0"/>
              <a:t> is based on 10 data collection teams. Based on the distance needed to reach the sites, some teams may need to leave earlier than the day before data collection. If training ends on a Friday. Teams will depart on Saturday or Sunday. If it is a large country teams will not return to the capital city over the weekend.</a:t>
            </a:r>
          </a:p>
          <a:p>
            <a:endParaRPr lang="en-US" altLang="en-US" baseline="0" dirty="0"/>
          </a:p>
          <a:p>
            <a:endParaRPr lang="en-US" altLang="en-US" dirty="0"/>
          </a:p>
        </p:txBody>
      </p:sp>
      <p:sp>
        <p:nvSpPr>
          <p:cNvPr id="155652" name="Slide Number Placeholder 3">
            <a:extLst>
              <a:ext uri="{FF2B5EF4-FFF2-40B4-BE49-F238E27FC236}">
                <a16:creationId xmlns:a16="http://schemas.microsoft.com/office/drawing/2014/main"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514999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a16="http://schemas.microsoft.com/office/drawing/2014/main"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This schedule</a:t>
            </a:r>
            <a:r>
              <a:rPr lang="en-US" altLang="en-US" baseline="0" dirty="0"/>
              <a:t> is based on 10 data collection teams. Based on the distance needed to reach the sites, some teams may need to leave earlier than the day before data collection. If training ends on a Friday. Teams will depart on Saturday or Sunday. If it is a large country teams will not return to the capital city over the weekend.</a:t>
            </a:r>
          </a:p>
          <a:p>
            <a:endParaRPr lang="en-US" altLang="en-US" baseline="0" dirty="0"/>
          </a:p>
          <a:p>
            <a:endParaRPr lang="en-US" altLang="en-US" dirty="0"/>
          </a:p>
        </p:txBody>
      </p:sp>
      <p:sp>
        <p:nvSpPr>
          <p:cNvPr id="155652" name="Slide Number Placeholder 3">
            <a:extLst>
              <a:ext uri="{FF2B5EF4-FFF2-40B4-BE49-F238E27FC236}">
                <a16:creationId xmlns:a16="http://schemas.microsoft.com/office/drawing/2014/main"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8443931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11/5/2019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11/5/2019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11/5/2019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232E0E3-19E8-4619-BC44-27151355244A}"/>
              </a:ext>
            </a:extLst>
          </p:cNvPr>
          <p:cNvSpPr/>
          <p:nvPr/>
        </p:nvSpPr>
        <p:spPr>
          <a:xfrm>
            <a:off x="221315" y="176033"/>
            <a:ext cx="11749371"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67A18A76-617D-45DA-8276-0A324CA428E3}"/>
              </a:ext>
            </a:extLst>
          </p:cNvPr>
          <p:cNvCxnSpPr/>
          <p:nvPr/>
        </p:nvCxnSpPr>
        <p:spPr>
          <a:xfrm>
            <a:off x="6149250"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10E9F5A4-2911-4B4A-8982-88487575BDFF}"/>
              </a:ext>
            </a:extLst>
          </p:cNvPr>
          <p:cNvSpPr>
            <a:spLocks noGrp="1"/>
          </p:cNvSpPr>
          <p:nvPr/>
        </p:nvSpPr>
        <p:spPr>
          <a:xfrm>
            <a:off x="2438400" y="1653309"/>
            <a:ext cx="8001000" cy="192809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endPar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endParaRP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3:  Data Collection Day by Day</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265223" name="Picture 3" descr="C:\Users\Mariana Rodrigues\AppData\Local\Microsoft\Windows\INetCacheContent.Word\Horizontal_RGB_294_White.png">
            <a:extLst>
              <a:ext uri="{FF2B5EF4-FFF2-40B4-BE49-F238E27FC236}">
                <a16:creationId xmlns:a16="http://schemas.microsoft.com/office/drawing/2014/main" id="{5C121889-01E9-4644-A70C-F9D1D4EBF7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29125" y="6035676"/>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3BCF74E5-9A7C-462F-942B-05086533C1B7}"/>
              </a:ext>
            </a:extLst>
          </p:cNvPr>
          <p:cNvSpPr txBox="1"/>
          <p:nvPr/>
        </p:nvSpPr>
        <p:spPr>
          <a:xfrm>
            <a:off x="6144464" y="6002007"/>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388879121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id="{5E24348C-39CA-4E50-A8BC-D7E0CA7C3EDF}"/>
              </a:ext>
            </a:extLst>
          </p:cNvPr>
          <p:cNvSpPr>
            <a:spLocks noGrp="1"/>
          </p:cNvSpPr>
          <p:nvPr>
            <p:ph type="ctrTitle"/>
          </p:nvPr>
        </p:nvSpPr>
        <p:spPr>
          <a:xfrm>
            <a:off x="1409701" y="526957"/>
            <a:ext cx="9372600" cy="1073243"/>
          </a:xfrm>
        </p:spPr>
        <p:txBody>
          <a:bodyPr/>
          <a:lstStyle/>
          <a:p>
            <a:pPr eaLnBrk="1" hangingPunct="1"/>
            <a:r>
              <a:rPr lang="en-US" altLang="en-US" sz="3174" b="1" dirty="0">
                <a:latin typeface="Gill Sans MT" panose="020B0502020104020203" pitchFamily="34" charset="0"/>
                <a:cs typeface="Gill Sans MT" panose="020B0502020104020203" pitchFamily="34" charset="0"/>
              </a:rPr>
              <a:t>Objective/Outline</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a:spcBef>
                <a:spcPct val="20000"/>
              </a:spcBef>
              <a:spcAft>
                <a:spcPct val="0"/>
              </a:spcAft>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b="1" dirty="0">
                <a:solidFill>
                  <a:srgbClr val="C2113A"/>
                </a:solidFill>
                <a:latin typeface="Gill Sans MT" panose="020B0502020104020203" pitchFamily="34" charset="0"/>
                <a:cs typeface="Gill Sans MT" panose="020B0502020104020203" pitchFamily="34" charset="0"/>
              </a:rPr>
              <a:t>Objective:  </a:t>
            </a:r>
            <a:r>
              <a:rPr lang="en-US" altLang="en-US" sz="3174" dirty="0">
                <a:solidFill>
                  <a:srgbClr val="000000"/>
                </a:solidFill>
                <a:latin typeface="Gill Sans MT" panose="020B0502020104020203" pitchFamily="34" charset="0"/>
                <a:cs typeface="Gill Sans MT" panose="020B0502020104020203" pitchFamily="34" charset="0"/>
              </a:rPr>
              <a:t>To have a summary view of how all the data collection work operates during the collection period.</a:t>
            </a:r>
          </a:p>
          <a:p>
            <a:pPr marL="455595" lvl="1" algn="l" defTabSz="912778">
              <a:spcBef>
                <a:spcPct val="20000"/>
              </a:spcBef>
              <a:spcAft>
                <a:spcPct val="0"/>
              </a:spcAft>
              <a:buFont typeface="Wingdings" panose="05000000000000000000" pitchFamily="2" charset="2"/>
              <a:buChar char="ü"/>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Graphic- of overall operations.</a:t>
            </a:r>
          </a:p>
          <a:p>
            <a:pPr marL="455595" lvl="1" algn="l" defTabSz="912778">
              <a:spcBef>
                <a:spcPct val="20000"/>
              </a:spcBef>
              <a:spcAft>
                <a:spcPct val="0"/>
              </a:spcAft>
              <a:buFont typeface="Wingdings" panose="05000000000000000000" pitchFamily="2" charset="2"/>
              <a:buChar char="ü"/>
            </a:pPr>
            <a:endParaRPr lang="en-US"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a:spcBef>
                <a:spcPct val="20000"/>
              </a:spcBef>
              <a:spcAft>
                <a:spcPct val="0"/>
              </a:spcAft>
              <a:buFont typeface="Wingdings" panose="05000000000000000000" pitchFamily="2" charset="2"/>
              <a:buChar char="ü"/>
            </a:pPr>
            <a:r>
              <a:rPr lang="en-US" altLang="en-US" sz="3174" dirty="0">
                <a:solidFill>
                  <a:srgbClr val="000000"/>
                </a:solidFill>
                <a:latin typeface="Gill Sans MT" panose="020B0502020104020203" pitchFamily="34" charset="0"/>
                <a:cs typeface="Gill Sans MT" panose="020B0502020104020203" pitchFamily="34" charset="0"/>
              </a:rPr>
              <a:t>Overall data collection timeline</a:t>
            </a:r>
          </a:p>
        </p:txBody>
      </p:sp>
      <p:sp>
        <p:nvSpPr>
          <p:cNvPr id="151557" name="Slide Number Placeholder 5">
            <a:extLst>
              <a:ext uri="{FF2B5EF4-FFF2-40B4-BE49-F238E27FC236}">
                <a16:creationId xmlns:a16="http://schemas.microsoft.com/office/drawing/2014/main"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19C849A-8308-4F5B-AD27-40CEFA9C82A1}" type="slidenum">
              <a:rPr lang="en-US" altLang="en-US" sz="601">
                <a:solidFill>
                  <a:srgbClr val="635C5B"/>
                </a:solidFill>
                <a:latin typeface="Gill Sans MT" panose="020B0502020104020203" pitchFamily="34" charset="0"/>
              </a:rPr>
              <a:pPr defTabSz="604738"/>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933235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id="{5E24348C-39CA-4E50-A8BC-D7E0CA7C3EDF}"/>
              </a:ext>
            </a:extLst>
          </p:cNvPr>
          <p:cNvSpPr>
            <a:spLocks noGrp="1"/>
          </p:cNvSpPr>
          <p:nvPr>
            <p:ph type="ctrTitle"/>
          </p:nvPr>
        </p:nvSpPr>
        <p:spPr>
          <a:xfrm>
            <a:off x="1317909" y="336648"/>
            <a:ext cx="9372600" cy="580800"/>
          </a:xfrm>
        </p:spPr>
        <p:txBody>
          <a:bodyPr/>
          <a:lstStyle/>
          <a:p>
            <a:pPr eaLnBrk="1" hangingPunct="1"/>
            <a:r>
              <a:rPr lang="en-US" altLang="en-US" sz="3174" b="1" dirty="0">
                <a:latin typeface="Gill Sans MT" panose="020B0502020104020203" pitchFamily="34" charset="0"/>
                <a:cs typeface="Gill Sans MT" panose="020B0502020104020203" pitchFamily="34" charset="0"/>
              </a:rPr>
              <a:t>Data Collection Overview</a:t>
            </a: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54487CC7-32F3-437B-B023-76B9129F7006}"/>
              </a:ext>
            </a:extLst>
          </p:cNvPr>
          <p:cNvSpPr>
            <a:spLocks noGrp="1"/>
          </p:cNvSpPr>
          <p:nvPr>
            <p:ph type="subTitle" idx="1"/>
          </p:nvPr>
        </p:nvSpPr>
        <p:spPr>
          <a:xfrm>
            <a:off x="140321" y="1111151"/>
            <a:ext cx="11911358" cy="5410201"/>
          </a:xfrm>
        </p:spPr>
        <p:txBody>
          <a:bodyPr>
            <a:normAutofit/>
          </a:bodyPr>
          <a:lstStyle/>
          <a:p>
            <a:pPr marL="912795" lvl="1" indent="-457200"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NSCA data collection is a very intensive exercise with significant tracking, coordination, and real-time feedback required.</a:t>
            </a:r>
            <a:br>
              <a:rPr lang="en-US" altLang="en-US" sz="3174" dirty="0">
                <a:solidFill>
                  <a:srgbClr val="000000"/>
                </a:solidFill>
                <a:latin typeface="Gill Sans MT" panose="020B0502020104020203" pitchFamily="34" charset="0"/>
                <a:cs typeface="Gill Sans MT" panose="020B0502020104020203" pitchFamily="34" charset="0"/>
              </a:rPr>
            </a:br>
            <a:endParaRPr lang="en-US" altLang="en-US" sz="3174" dirty="0">
              <a:solidFill>
                <a:srgbClr val="000000"/>
              </a:solidFill>
              <a:latin typeface="Gill Sans MT" panose="020B0502020104020203" pitchFamily="34" charset="0"/>
              <a:cs typeface="Gill Sans MT" panose="020B0502020104020203" pitchFamily="34" charset="0"/>
            </a:endParaRPr>
          </a:p>
          <a:p>
            <a:pPr marL="912795" lvl="1" indent="-457200"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Central-level and peripheral level data collection is done simultaneously for efficiency of resources.</a:t>
            </a:r>
            <a:br>
              <a:rPr lang="en-US" altLang="en-US" sz="3174" dirty="0">
                <a:solidFill>
                  <a:srgbClr val="000000"/>
                </a:solidFill>
                <a:latin typeface="Gill Sans MT" panose="020B0502020104020203" pitchFamily="34" charset="0"/>
                <a:cs typeface="Gill Sans MT" panose="020B0502020104020203" pitchFamily="34" charset="0"/>
              </a:rPr>
            </a:br>
            <a:endParaRPr lang="en-US" altLang="en-US" sz="3174" dirty="0">
              <a:solidFill>
                <a:srgbClr val="000000"/>
              </a:solidFill>
              <a:latin typeface="Gill Sans MT" panose="020B0502020104020203" pitchFamily="34" charset="0"/>
              <a:cs typeface="Gill Sans MT" panose="020B0502020104020203" pitchFamily="34" charset="0"/>
            </a:endParaRPr>
          </a:p>
          <a:p>
            <a:pPr marL="912795" lvl="1" indent="-457200" algn="l" defTabSz="912778">
              <a:spcBef>
                <a:spcPct val="20000"/>
              </a:spcBef>
              <a:spcAft>
                <a:spcPct val="0"/>
              </a:spcAft>
              <a:buFont typeface="Arial" panose="020B0604020202020204" pitchFamily="34" charset="0"/>
              <a:buChar char="•"/>
            </a:pPr>
            <a:r>
              <a:rPr lang="en-US" altLang="en-US" sz="3174" dirty="0">
                <a:solidFill>
                  <a:srgbClr val="000000"/>
                </a:solidFill>
                <a:latin typeface="Gill Sans MT" panose="020B0502020104020203" pitchFamily="34" charset="0"/>
                <a:cs typeface="Gill Sans MT" panose="020B0502020104020203" pitchFamily="34" charset="0"/>
              </a:rPr>
              <a:t>Overall process is managed by a “control tower” team</a:t>
            </a:r>
          </a:p>
        </p:txBody>
      </p:sp>
      <p:sp>
        <p:nvSpPr>
          <p:cNvPr id="151557" name="Slide Number Placeholder 5">
            <a:extLst>
              <a:ext uri="{FF2B5EF4-FFF2-40B4-BE49-F238E27FC236}">
                <a16:creationId xmlns:a16="http://schemas.microsoft.com/office/drawing/2014/main"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B19C849A-8308-4F5B-AD27-40CEFA9C82A1}" type="slidenum">
              <a:rPr lang="en-US" altLang="en-US" sz="601">
                <a:solidFill>
                  <a:srgbClr val="635C5B"/>
                </a:solidFill>
                <a:latin typeface="Gill Sans MT" panose="020B0502020104020203" pitchFamily="34" charset="0"/>
              </a:rPr>
              <a:pPr defTabSz="604738"/>
              <a:t>3</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2225212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2580" name="Slide Number Placeholder 4">
            <a:extLst>
              <a:ext uri="{FF2B5EF4-FFF2-40B4-BE49-F238E27FC236}">
                <a16:creationId xmlns:a16="http://schemas.microsoft.com/office/drawing/2014/main"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endParaRPr lang="en-US" altLang="en-US" sz="601" dirty="0">
              <a:solidFill>
                <a:srgbClr val="6C6463"/>
              </a:solidFill>
              <a:latin typeface="Gill Sans MT" panose="020B0502020104020203" pitchFamily="34" charset="0"/>
            </a:endParaRPr>
          </a:p>
        </p:txBody>
      </p:sp>
      <p:sp>
        <p:nvSpPr>
          <p:cNvPr id="6" name="TextBox 5">
            <a:extLst>
              <a:ext uri="{FF2B5EF4-FFF2-40B4-BE49-F238E27FC236}">
                <a16:creationId xmlns:a16="http://schemas.microsoft.com/office/drawing/2014/main" id="{F640EB5B-5765-46A8-9150-003794E355E4}"/>
              </a:ext>
            </a:extLst>
          </p:cNvPr>
          <p:cNvSpPr txBox="1"/>
          <p:nvPr/>
        </p:nvSpPr>
        <p:spPr>
          <a:xfrm>
            <a:off x="0" y="9527"/>
            <a:ext cx="7156938" cy="540148"/>
          </a:xfrm>
          <a:prstGeom prst="rect">
            <a:avLst/>
          </a:prstGeom>
          <a:noFill/>
        </p:spPr>
        <p:txBody>
          <a:bodyPr wrap="square" rtlCol="0">
            <a:spAutoFit/>
          </a:bodyPr>
          <a:lstStyle/>
          <a:p>
            <a:pPr defTabSz="604738"/>
            <a:r>
              <a:rPr lang="en-US" sz="2910" b="1" dirty="0">
                <a:solidFill>
                  <a:srgbClr val="BA0C2F"/>
                </a:solidFill>
                <a:latin typeface="Gill Sans MT"/>
              </a:rPr>
              <a:t>Data Collection Operations Overview</a:t>
            </a:r>
          </a:p>
        </p:txBody>
      </p:sp>
      <p:graphicFrame>
        <p:nvGraphicFramePr>
          <p:cNvPr id="9" name="Diagram 8">
            <a:extLst>
              <a:ext uri="{FF2B5EF4-FFF2-40B4-BE49-F238E27FC236}">
                <a16:creationId xmlns:a16="http://schemas.microsoft.com/office/drawing/2014/main" id="{8E650474-B8D4-4829-A690-181AC99D50A6}"/>
              </a:ext>
            </a:extLst>
          </p:cNvPr>
          <p:cNvGraphicFramePr/>
          <p:nvPr>
            <p:extLst>
              <p:ext uri="{D42A27DB-BD31-4B8C-83A1-F6EECF244321}">
                <p14:modId xmlns:p14="http://schemas.microsoft.com/office/powerpoint/2010/main" val="1905949970"/>
              </p:ext>
            </p:extLst>
          </p:nvPr>
        </p:nvGraphicFramePr>
        <p:xfrm>
          <a:off x="1167421" y="549676"/>
          <a:ext cx="10007603" cy="62987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8228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a16="http://schemas.microsoft.com/office/drawing/2014/main"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B4DF57A-66C6-42A0-9247-0676751D532E}" type="datetime1">
              <a:rPr lang="en-US" altLang="en-US" sz="601">
                <a:solidFill>
                  <a:srgbClr val="6C6463"/>
                </a:solidFill>
                <a:latin typeface="Gill Sans MT" panose="020B0502020104020203" pitchFamily="34" charset="0"/>
              </a:rPr>
              <a:pPr defTabSz="604738"/>
              <a:t>11/5/2019</a:t>
            </a:fld>
            <a:endParaRPr lang="en-US"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a16="http://schemas.microsoft.com/office/drawing/2014/main"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4628" name="Slide Number Placeholder 4">
            <a:extLst>
              <a:ext uri="{FF2B5EF4-FFF2-40B4-BE49-F238E27FC236}">
                <a16:creationId xmlns:a16="http://schemas.microsoft.com/office/drawing/2014/main"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5250C2-0B51-429A-9243-4F5B09ADD13D}"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a16="http://schemas.microsoft.com/office/drawing/2014/main" id="{7900BB53-C04A-4992-9D57-2B8F24CC6BD1}"/>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Daily Schedule Part 1</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a16="http://schemas.microsoft.com/office/drawing/2014/main" id="{5454611B-7AFA-4494-90D3-49D1A9A67FC1}"/>
              </a:ext>
            </a:extLst>
          </p:cNvPr>
          <p:cNvGraphicFramePr>
            <a:graphicFrameLocks noGrp="1"/>
          </p:cNvGraphicFramePr>
          <p:nvPr>
            <p:extLst>
              <p:ext uri="{D42A27DB-BD31-4B8C-83A1-F6EECF244321}">
                <p14:modId xmlns:p14="http://schemas.microsoft.com/office/powerpoint/2010/main" val="2239519277"/>
              </p:ext>
            </p:extLst>
          </p:nvPr>
        </p:nvGraphicFramePr>
        <p:xfrm>
          <a:off x="361700" y="631039"/>
          <a:ext cx="11671803" cy="5553284"/>
        </p:xfrm>
        <a:graphic>
          <a:graphicData uri="http://schemas.openxmlformats.org/drawingml/2006/table">
            <a:tbl>
              <a:tblPr firstRow="1" firstCol="1" bandRow="1">
                <a:tableStyleId>{5C22544A-7EE6-4342-B048-85BDC9FD1C3A}</a:tableStyleId>
              </a:tblPr>
              <a:tblGrid>
                <a:gridCol w="2369308">
                  <a:extLst>
                    <a:ext uri="{9D8B030D-6E8A-4147-A177-3AD203B41FA5}">
                      <a16:colId xmlns:a16="http://schemas.microsoft.com/office/drawing/2014/main" val="2165578924"/>
                    </a:ext>
                  </a:extLst>
                </a:gridCol>
                <a:gridCol w="9302495">
                  <a:extLst>
                    <a:ext uri="{9D8B030D-6E8A-4147-A177-3AD203B41FA5}">
                      <a16:colId xmlns:a16="http://schemas.microsoft.com/office/drawing/2014/main" val="3089010422"/>
                    </a:ext>
                  </a:extLst>
                </a:gridCol>
              </a:tblGrid>
              <a:tr h="774390">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j-lt"/>
                          <a:ea typeface="Calibri" panose="020F0502020204030204" pitchFamily="34" charset="0"/>
                          <a:cs typeface="Times New Roman" panose="02020603050405020304" pitchFamily="18" charset="0"/>
                        </a:rPr>
                        <a:t>Date</a:t>
                      </a:r>
                    </a:p>
                    <a:p>
                      <a:pPr marL="0" marR="0">
                        <a:lnSpc>
                          <a:spcPct val="107000"/>
                        </a:lnSpc>
                        <a:spcBef>
                          <a:spcPts val="0"/>
                        </a:spcBef>
                        <a:spcAft>
                          <a:spcPts val="0"/>
                        </a:spcAft>
                      </a:pP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Activity</a:t>
                      </a:r>
                    </a:p>
                  </a:txBody>
                  <a:tcPr marL="55343" marR="55343" marT="7686" marB="7686"/>
                </a:tc>
                <a:extLst>
                  <a:ext uri="{0D108BD9-81ED-4DB2-BD59-A6C34878D82A}">
                    <a16:rowId xmlns:a16="http://schemas.microsoft.com/office/drawing/2014/main" val="2512221157"/>
                  </a:ext>
                </a:extLst>
              </a:tr>
              <a:tr h="394713">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-3</a:t>
                      </a:r>
                    </a:p>
                  </a:txBody>
                  <a:tcPr marL="55343" marR="55343" marT="7686" marB="7686"/>
                </a:tc>
                <a:tc>
                  <a:txBody>
                    <a:bodyPr/>
                    <a:lstStyle/>
                    <a:p>
                      <a:pPr marL="0" marR="0">
                        <a:lnSpc>
                          <a:spcPct val="107000"/>
                        </a:lnSpc>
                        <a:spcBef>
                          <a:spcPts val="0"/>
                        </a:spcBef>
                        <a:spcAft>
                          <a:spcPts val="0"/>
                        </a:spcAft>
                      </a:pPr>
                      <a:r>
                        <a:rPr lang="en-US" sz="2100" kern="1200" dirty="0">
                          <a:solidFill>
                            <a:schemeClr val="dk1"/>
                          </a:solidFill>
                          <a:effectLst/>
                          <a:latin typeface="+mn-lt"/>
                          <a:ea typeface="+mn-ea"/>
                          <a:cs typeface="+mn-cs"/>
                        </a:rPr>
                        <a:t>Set up a control tower and means of communication (WhatsApp) to communicate and handle issues encountered by data collection team.</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4103255590"/>
                  </a:ext>
                </a:extLst>
              </a:tr>
              <a:tr h="415619">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-2</a:t>
                      </a:r>
                    </a:p>
                  </a:txBody>
                  <a:tcPr marL="55343" marR="55343" marT="7686" marB="7686"/>
                </a:tc>
                <a:tc>
                  <a:txBody>
                    <a:bodyPr/>
                    <a:lstStyle/>
                    <a:p>
                      <a:pPr marL="0" marR="0">
                        <a:lnSpc>
                          <a:spcPct val="107000"/>
                        </a:lnSpc>
                        <a:spcBef>
                          <a:spcPts val="0"/>
                        </a:spcBef>
                        <a:spcAft>
                          <a:spcPts val="0"/>
                        </a:spcAft>
                      </a:pPr>
                      <a:r>
                        <a:rPr lang="en-US" sz="2100" dirty="0">
                          <a:effectLst/>
                          <a:latin typeface="+mn-lt"/>
                          <a:ea typeface="Calibri" panose="020F0502020204030204" pitchFamily="34" charset="0"/>
                          <a:cs typeface="Times New Roman" panose="02020603050405020304" pitchFamily="18" charset="0"/>
                        </a:rPr>
                        <a:t>Practice use of control tower communication streams during data collection pilot</a:t>
                      </a:r>
                    </a:p>
                  </a:txBody>
                  <a:tcPr marL="55343" marR="55343" marT="7686" marB="7686"/>
                </a:tc>
                <a:extLst>
                  <a:ext uri="{0D108BD9-81ED-4DB2-BD59-A6C34878D82A}">
                    <a16:rowId xmlns:a16="http://schemas.microsoft.com/office/drawing/2014/main" val="865427816"/>
                  </a:ext>
                </a:extLst>
              </a:tr>
              <a:tr h="523875">
                <a:tc>
                  <a:txBody>
                    <a:bodyPr/>
                    <a:lstStyle/>
                    <a:p>
                      <a:pPr marL="0" marR="0">
                        <a:lnSpc>
                          <a:spcPct val="107000"/>
                        </a:lnSpc>
                        <a:spcBef>
                          <a:spcPts val="0"/>
                        </a:spcBef>
                        <a:spcAft>
                          <a:spcPts val="0"/>
                        </a:spcAft>
                      </a:pPr>
                      <a:r>
                        <a:rPr lang="en-US" sz="2400" dirty="0">
                          <a:effectLst/>
                          <a:latin typeface="+mn-lt"/>
                        </a:rPr>
                        <a:t>Day -1</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Finalize logistics and data collection plans, finish enumerator training</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3060186446"/>
                  </a:ext>
                </a:extLst>
              </a:tr>
              <a:tr h="395136">
                <a:tc>
                  <a:txBody>
                    <a:bodyPr/>
                    <a:lstStyle/>
                    <a:p>
                      <a:pPr marL="0" marR="0">
                        <a:lnSpc>
                          <a:spcPct val="107000"/>
                        </a:lnSpc>
                        <a:spcBef>
                          <a:spcPts val="0"/>
                        </a:spcBef>
                        <a:spcAft>
                          <a:spcPts val="0"/>
                        </a:spcAft>
                      </a:pPr>
                      <a:r>
                        <a:rPr lang="en-US" sz="2400" dirty="0">
                          <a:effectLst/>
                          <a:latin typeface="+mn-lt"/>
                        </a:rPr>
                        <a:t>Day 0 (Sunday)</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Deployment and pre-positioning of data collection teams</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321556038"/>
                  </a:ext>
                </a:extLst>
              </a:tr>
              <a:tr h="395136">
                <a:tc>
                  <a:txBody>
                    <a:bodyPr/>
                    <a:lstStyle/>
                    <a:p>
                      <a:pPr marL="0" marR="0">
                        <a:lnSpc>
                          <a:spcPct val="107000"/>
                        </a:lnSpc>
                        <a:spcBef>
                          <a:spcPts val="0"/>
                        </a:spcBef>
                        <a:spcAft>
                          <a:spcPts val="0"/>
                        </a:spcAft>
                      </a:pPr>
                      <a:r>
                        <a:rPr lang="en-US" sz="2400" dirty="0">
                          <a:effectLst/>
                          <a:latin typeface="+mn-lt"/>
                        </a:rPr>
                        <a:t>Day 1</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1 to 10 ( Data quality feedback starts)</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2801622107"/>
                  </a:ext>
                </a:extLst>
              </a:tr>
              <a:tr h="395136">
                <a:tc>
                  <a:txBody>
                    <a:bodyPr/>
                    <a:lstStyle/>
                    <a:p>
                      <a:pPr marL="0" marR="0">
                        <a:lnSpc>
                          <a:spcPct val="107000"/>
                        </a:lnSpc>
                        <a:spcBef>
                          <a:spcPts val="0"/>
                        </a:spcBef>
                        <a:spcAft>
                          <a:spcPts val="0"/>
                        </a:spcAft>
                      </a:pPr>
                      <a:r>
                        <a:rPr lang="en-US" sz="2400" dirty="0">
                          <a:effectLst/>
                          <a:latin typeface="+mn-lt"/>
                        </a:rPr>
                        <a:t>Day 2</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11 to 20 + Central Level (Data quality feedback ongoing)</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1055754652"/>
                  </a:ext>
                </a:extLst>
              </a:tr>
              <a:tr h="395136">
                <a:tc>
                  <a:txBody>
                    <a:bodyPr/>
                    <a:lstStyle/>
                    <a:p>
                      <a:pPr marL="0" marR="0">
                        <a:lnSpc>
                          <a:spcPct val="107000"/>
                        </a:lnSpc>
                        <a:spcBef>
                          <a:spcPts val="0"/>
                        </a:spcBef>
                        <a:spcAft>
                          <a:spcPts val="0"/>
                        </a:spcAft>
                      </a:pPr>
                      <a:r>
                        <a:rPr lang="en-US" sz="2400" dirty="0">
                          <a:effectLst/>
                          <a:latin typeface="+mn-lt"/>
                        </a:rPr>
                        <a:t>Day 3</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21 to 30 + Central Level (Data quality feedback ongoing)</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752676346"/>
                  </a:ext>
                </a:extLst>
              </a:tr>
              <a:tr h="395136">
                <a:tc>
                  <a:txBody>
                    <a:bodyPr/>
                    <a:lstStyle/>
                    <a:p>
                      <a:pPr marL="0" marR="0">
                        <a:lnSpc>
                          <a:spcPct val="107000"/>
                        </a:lnSpc>
                        <a:spcBef>
                          <a:spcPts val="0"/>
                        </a:spcBef>
                        <a:spcAft>
                          <a:spcPts val="0"/>
                        </a:spcAft>
                      </a:pPr>
                      <a:r>
                        <a:rPr lang="en-US" sz="2400" dirty="0">
                          <a:effectLst/>
                          <a:latin typeface="+mn-lt"/>
                        </a:rPr>
                        <a:t>Day 4</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31 to 40 + Central Level (Data quality feedback ongoing)</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1545935870"/>
                  </a:ext>
                </a:extLst>
              </a:tr>
              <a:tr h="395136">
                <a:tc>
                  <a:txBody>
                    <a:bodyPr/>
                    <a:lstStyle/>
                    <a:p>
                      <a:pPr marL="0" marR="0">
                        <a:lnSpc>
                          <a:spcPct val="107000"/>
                        </a:lnSpc>
                        <a:spcBef>
                          <a:spcPts val="0"/>
                        </a:spcBef>
                        <a:spcAft>
                          <a:spcPts val="0"/>
                        </a:spcAft>
                      </a:pPr>
                      <a:r>
                        <a:rPr lang="en-US" sz="2400" dirty="0">
                          <a:effectLst/>
                          <a:latin typeface="+mn-lt"/>
                        </a:rPr>
                        <a:t>Day 5</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100" dirty="0">
                          <a:effectLst/>
                          <a:latin typeface="+mn-lt"/>
                        </a:rPr>
                        <a:t>Data collection for sites 41 to 50 + Central Level (Data quality feedback ongoing)</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1941158747"/>
                  </a:ext>
                </a:extLst>
              </a:tr>
              <a:tr h="395136">
                <a:tc>
                  <a:txBody>
                    <a:bodyPr/>
                    <a:lstStyle/>
                    <a:p>
                      <a:pPr marL="0" marR="0">
                        <a:lnSpc>
                          <a:spcPct val="107000"/>
                        </a:lnSpc>
                        <a:spcBef>
                          <a:spcPts val="0"/>
                        </a:spcBef>
                        <a:spcAft>
                          <a:spcPts val="0"/>
                        </a:spcAft>
                      </a:pPr>
                      <a:r>
                        <a:rPr lang="en-US" sz="2400" dirty="0">
                          <a:effectLst/>
                          <a:latin typeface="+mn-lt"/>
                        </a:rPr>
                        <a:t>Day 6 </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nchor="b"/>
                </a:tc>
                <a:tc>
                  <a:txBody>
                    <a:bodyPr/>
                    <a:lstStyle/>
                    <a:p>
                      <a:pPr marL="0" marR="0">
                        <a:lnSpc>
                          <a:spcPct val="107000"/>
                        </a:lnSpc>
                        <a:spcBef>
                          <a:spcPts val="0"/>
                        </a:spcBef>
                        <a:spcAft>
                          <a:spcPts val="0"/>
                        </a:spcAft>
                      </a:pPr>
                      <a:r>
                        <a:rPr lang="en-US" sz="2100" dirty="0">
                          <a:effectLst/>
                          <a:latin typeface="+mn-lt"/>
                        </a:rPr>
                        <a:t>Data collection teams make long distance travel to pre-position for following week</a:t>
                      </a:r>
                      <a:endParaRPr lang="en-US" sz="2100" dirty="0">
                        <a:effectLst/>
                        <a:latin typeface="+mn-lt"/>
                        <a:ea typeface="Calibri" panose="020F0502020204030204" pitchFamily="34" charset="0"/>
                        <a:cs typeface="Times New Roman" panose="02020603050405020304" pitchFamily="18" charset="0"/>
                      </a:endParaRPr>
                    </a:p>
                  </a:txBody>
                  <a:tcPr marL="55343" marR="55343" marT="7686" marB="7686" anchor="b"/>
                </a:tc>
                <a:extLst>
                  <a:ext uri="{0D108BD9-81ED-4DB2-BD59-A6C34878D82A}">
                    <a16:rowId xmlns:a16="http://schemas.microsoft.com/office/drawing/2014/main" val="3823002384"/>
                  </a:ext>
                </a:extLst>
              </a:tr>
              <a:tr h="395136">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7</a:t>
                      </a:r>
                    </a:p>
                  </a:txBody>
                  <a:tcPr marL="55343" marR="55343" marT="7686" marB="7686" anchor="b"/>
                </a:tc>
                <a:tc>
                  <a:txBody>
                    <a:bodyPr/>
                    <a:lstStyle/>
                    <a:p>
                      <a:pPr marL="0" marR="0">
                        <a:lnSpc>
                          <a:spcPct val="107000"/>
                        </a:lnSpc>
                        <a:spcBef>
                          <a:spcPts val="0"/>
                        </a:spcBef>
                        <a:spcAft>
                          <a:spcPts val="0"/>
                        </a:spcAft>
                      </a:pPr>
                      <a:r>
                        <a:rPr lang="en-US" sz="2100" dirty="0">
                          <a:effectLst/>
                          <a:latin typeface="+mn-lt"/>
                          <a:ea typeface="Calibri" panose="020F0502020204030204" pitchFamily="34" charset="0"/>
                          <a:cs typeface="Times New Roman" panose="02020603050405020304" pitchFamily="18" charset="0"/>
                        </a:rPr>
                        <a:t>Rest Day</a:t>
                      </a:r>
                    </a:p>
                  </a:txBody>
                  <a:tcPr marL="55343" marR="55343" marT="7686" marB="7686" anchor="b"/>
                </a:tc>
                <a:extLst>
                  <a:ext uri="{0D108BD9-81ED-4DB2-BD59-A6C34878D82A}">
                    <a16:rowId xmlns:a16="http://schemas.microsoft.com/office/drawing/2014/main" val="1189247150"/>
                  </a:ext>
                </a:extLst>
              </a:tr>
            </a:tbl>
          </a:graphicData>
        </a:graphic>
      </p:graphicFrame>
    </p:spTree>
    <p:extLst>
      <p:ext uri="{BB962C8B-B14F-4D97-AF65-F5344CB8AC3E}">
        <p14:creationId xmlns:p14="http://schemas.microsoft.com/office/powerpoint/2010/main" val="3483546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a16="http://schemas.microsoft.com/office/drawing/2014/main"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6B4DF57A-66C6-42A0-9247-0676751D532E}" type="datetime1">
              <a:rPr lang="en-US" altLang="en-US" sz="601">
                <a:solidFill>
                  <a:srgbClr val="6C6463"/>
                </a:solidFill>
                <a:latin typeface="Gill Sans MT" panose="020B0502020104020203" pitchFamily="34" charset="0"/>
              </a:rPr>
              <a:pPr defTabSz="604738"/>
              <a:t>11/5/2019</a:t>
            </a:fld>
            <a:endParaRPr lang="en-US"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a16="http://schemas.microsoft.com/office/drawing/2014/main"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154628" name="Slide Number Placeholder 4">
            <a:extLst>
              <a:ext uri="{FF2B5EF4-FFF2-40B4-BE49-F238E27FC236}">
                <a16:creationId xmlns:a16="http://schemas.microsoft.com/office/drawing/2014/main"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AC5250C2-0B51-429A-9243-4F5B09ADD13D}"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a16="http://schemas.microsoft.com/office/drawing/2014/main" id="{7900BB53-C04A-4992-9D57-2B8F24CC6BD1}"/>
              </a:ext>
            </a:extLst>
          </p:cNvPr>
          <p:cNvSpPr>
            <a:spLocks noGrp="1"/>
          </p:cNvSpPr>
          <p:nvPr>
            <p:ph type="title"/>
          </p:nvPr>
        </p:nvSpPr>
        <p:spPr>
          <a:xfrm>
            <a:off x="2101850" y="2"/>
            <a:ext cx="8305801" cy="1099175"/>
          </a:xfrm>
        </p:spPr>
        <p:txBody>
          <a:bodyPr/>
          <a:lstStyle/>
          <a:p>
            <a:pPr algn="ctr" eaLnBrk="1" hangingPunct="1"/>
            <a:r>
              <a:rPr lang="en-US" altLang="en-US" b="1" dirty="0">
                <a:latin typeface="Gill Sans MT" panose="020B0502020104020203" pitchFamily="34" charset="0"/>
                <a:cs typeface="Gill Sans MT" panose="020B0502020104020203" pitchFamily="34" charset="0"/>
              </a:rPr>
              <a:t>Daily Schedule Part 2</a:t>
            </a:r>
            <a:br>
              <a:rPr lang="en-US" altLang="en-US" b="1"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a16="http://schemas.microsoft.com/office/drawing/2014/main" id="{5454611B-7AFA-4494-90D3-49D1A9A67FC1}"/>
              </a:ext>
            </a:extLst>
          </p:cNvPr>
          <p:cNvGraphicFramePr>
            <a:graphicFrameLocks noGrp="1"/>
          </p:cNvGraphicFramePr>
          <p:nvPr>
            <p:extLst>
              <p:ext uri="{D42A27DB-BD31-4B8C-83A1-F6EECF244321}">
                <p14:modId xmlns:p14="http://schemas.microsoft.com/office/powerpoint/2010/main" val="1082403617"/>
              </p:ext>
            </p:extLst>
          </p:nvPr>
        </p:nvGraphicFramePr>
        <p:xfrm>
          <a:off x="361700" y="631038"/>
          <a:ext cx="11281659" cy="5428385"/>
        </p:xfrm>
        <a:graphic>
          <a:graphicData uri="http://schemas.openxmlformats.org/drawingml/2006/table">
            <a:tbl>
              <a:tblPr firstRow="1" firstCol="1" bandRow="1">
                <a:tableStyleId>{5C22544A-7EE6-4342-B048-85BDC9FD1C3A}</a:tableStyleId>
              </a:tblPr>
              <a:tblGrid>
                <a:gridCol w="2195402">
                  <a:extLst>
                    <a:ext uri="{9D8B030D-6E8A-4147-A177-3AD203B41FA5}">
                      <a16:colId xmlns:a16="http://schemas.microsoft.com/office/drawing/2014/main" val="2165578924"/>
                    </a:ext>
                  </a:extLst>
                </a:gridCol>
                <a:gridCol w="9086257">
                  <a:extLst>
                    <a:ext uri="{9D8B030D-6E8A-4147-A177-3AD203B41FA5}">
                      <a16:colId xmlns:a16="http://schemas.microsoft.com/office/drawing/2014/main" val="3089010422"/>
                    </a:ext>
                  </a:extLst>
                </a:gridCol>
              </a:tblGrid>
              <a:tr h="85966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en-US" sz="2400" dirty="0">
                          <a:effectLst/>
                          <a:latin typeface="+mj-lt"/>
                          <a:ea typeface="Calibri" panose="020F0502020204030204" pitchFamily="34" charset="0"/>
                          <a:cs typeface="Times New Roman" panose="02020603050405020304" pitchFamily="18" charset="0"/>
                        </a:rPr>
                        <a:t>Date</a:t>
                      </a:r>
                    </a:p>
                    <a:p>
                      <a:pPr marL="0" marR="0">
                        <a:lnSpc>
                          <a:spcPct val="107000"/>
                        </a:lnSpc>
                        <a:spcBef>
                          <a:spcPts val="0"/>
                        </a:spcBef>
                        <a:spcAft>
                          <a:spcPts val="0"/>
                        </a:spcAft>
                      </a:pPr>
                      <a:endParaRPr lang="en-US"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400" dirty="0">
                          <a:effectLst/>
                          <a:latin typeface="+mj-lt"/>
                          <a:ea typeface="Calibri" panose="020F0502020204030204" pitchFamily="34" charset="0"/>
                          <a:cs typeface="Times New Roman" panose="02020603050405020304" pitchFamily="18" charset="0"/>
                        </a:rPr>
                        <a:t>Activity</a:t>
                      </a:r>
                    </a:p>
                  </a:txBody>
                  <a:tcPr marL="55343" marR="55343" marT="7686" marB="7686"/>
                </a:tc>
                <a:extLst>
                  <a:ext uri="{0D108BD9-81ED-4DB2-BD59-A6C34878D82A}">
                    <a16:rowId xmlns:a16="http://schemas.microsoft.com/office/drawing/2014/main" val="2512221157"/>
                  </a:ext>
                </a:extLst>
              </a:tr>
              <a:tr h="438177">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8</a:t>
                      </a:r>
                    </a:p>
                  </a:txBody>
                  <a:tcPr marL="55343" marR="55343" marT="7686" marB="7686"/>
                </a:tc>
                <a:tc>
                  <a:txBody>
                    <a:bodyPr/>
                    <a:lstStyle/>
                    <a:p>
                      <a:pPr marL="0" marR="0">
                        <a:lnSpc>
                          <a:spcPct val="107000"/>
                        </a:lnSpc>
                        <a:spcBef>
                          <a:spcPts val="0"/>
                        </a:spcBef>
                        <a:spcAft>
                          <a:spcPts val="0"/>
                        </a:spcAft>
                      </a:pPr>
                      <a:r>
                        <a:rPr lang="en-US" sz="2000" dirty="0">
                          <a:effectLst/>
                          <a:latin typeface="+mn-lt"/>
                        </a:rPr>
                        <a:t>Data collection for sites 51 to 60 + Central Level (Data quality feedback ongoing)</a:t>
                      </a:r>
                      <a:endParaRPr lang="en-US" sz="20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4103255590"/>
                  </a:ext>
                </a:extLst>
              </a:tr>
              <a:tr h="478454">
                <a:tc>
                  <a:txBody>
                    <a:bodyPr/>
                    <a:lstStyle/>
                    <a:p>
                      <a:pPr marL="0" marR="0">
                        <a:lnSpc>
                          <a:spcPct val="107000"/>
                        </a:lnSpc>
                        <a:spcBef>
                          <a:spcPts val="0"/>
                        </a:spcBef>
                        <a:spcAft>
                          <a:spcPts val="0"/>
                        </a:spcAft>
                      </a:pPr>
                      <a:r>
                        <a:rPr lang="en-US" sz="2400" dirty="0">
                          <a:effectLst/>
                          <a:latin typeface="+mn-lt"/>
                          <a:ea typeface="Calibri" panose="020F0502020204030204" pitchFamily="34" charset="0"/>
                          <a:cs typeface="Times New Roman" panose="02020603050405020304" pitchFamily="18" charset="0"/>
                        </a:rPr>
                        <a:t>Day 9</a:t>
                      </a:r>
                    </a:p>
                  </a:txBody>
                  <a:tcPr marL="55343" marR="55343" marT="7686" marB="7686"/>
                </a:tc>
                <a:tc>
                  <a:txBody>
                    <a:bodyPr/>
                    <a:lstStyle/>
                    <a:p>
                      <a:pPr marL="0" marR="0" lvl="0" indent="0" algn="l" defTabSz="604738" rtl="0" eaLnBrk="1" fontAlgn="auto" latinLnBrk="0" hangingPunct="1">
                        <a:lnSpc>
                          <a:spcPct val="107000"/>
                        </a:lnSpc>
                        <a:spcBef>
                          <a:spcPts val="0"/>
                        </a:spcBef>
                        <a:spcAft>
                          <a:spcPts val="0"/>
                        </a:spcAft>
                        <a:buClrTx/>
                        <a:buSzTx/>
                        <a:buFontTx/>
                        <a:buNone/>
                        <a:tabLst/>
                        <a:defRPr/>
                      </a:pPr>
                      <a:r>
                        <a:rPr lang="en-US" sz="2000" dirty="0">
                          <a:effectLst/>
                          <a:latin typeface="+mn-lt"/>
                        </a:rPr>
                        <a:t>Data collection for sites 61 to 70 + Central Level (Data quality feedback ongoing)</a:t>
                      </a:r>
                      <a:endParaRPr lang="en-US" sz="20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865427816"/>
                  </a:ext>
                </a:extLst>
              </a:tr>
              <a:tr h="581562">
                <a:tc>
                  <a:txBody>
                    <a:bodyPr/>
                    <a:lstStyle/>
                    <a:p>
                      <a:pPr marL="0" marR="0">
                        <a:lnSpc>
                          <a:spcPct val="107000"/>
                        </a:lnSpc>
                        <a:spcBef>
                          <a:spcPts val="0"/>
                        </a:spcBef>
                        <a:spcAft>
                          <a:spcPts val="0"/>
                        </a:spcAft>
                      </a:pPr>
                      <a:r>
                        <a:rPr lang="en-US" sz="2400" dirty="0">
                          <a:effectLst/>
                          <a:latin typeface="+mn-lt"/>
                        </a:rPr>
                        <a:t>Day 10</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lvl="0" indent="0" algn="l" defTabSz="604738" rtl="0" eaLnBrk="1" fontAlgn="auto" latinLnBrk="0" hangingPunct="1">
                        <a:lnSpc>
                          <a:spcPct val="107000"/>
                        </a:lnSpc>
                        <a:spcBef>
                          <a:spcPts val="0"/>
                        </a:spcBef>
                        <a:spcAft>
                          <a:spcPts val="0"/>
                        </a:spcAft>
                        <a:buClrTx/>
                        <a:buSzTx/>
                        <a:buFontTx/>
                        <a:buNone/>
                        <a:tabLst/>
                        <a:defRPr/>
                      </a:pPr>
                      <a:r>
                        <a:rPr lang="en-US" sz="2000" dirty="0">
                          <a:effectLst/>
                          <a:latin typeface="+mn-lt"/>
                        </a:rPr>
                        <a:t>Data collection for sites 71 to 80 + Central Level (Data quality feedback ongoing)</a:t>
                      </a:r>
                      <a:endParaRPr lang="en-US" sz="20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3060186446"/>
                  </a:ext>
                </a:extLst>
              </a:tr>
              <a:tr h="438647">
                <a:tc>
                  <a:txBody>
                    <a:bodyPr/>
                    <a:lstStyle/>
                    <a:p>
                      <a:pPr marL="0" marR="0">
                        <a:lnSpc>
                          <a:spcPct val="107000"/>
                        </a:lnSpc>
                        <a:spcBef>
                          <a:spcPts val="0"/>
                        </a:spcBef>
                        <a:spcAft>
                          <a:spcPts val="0"/>
                        </a:spcAft>
                      </a:pPr>
                      <a:r>
                        <a:rPr lang="en-US" sz="2400" dirty="0">
                          <a:effectLst/>
                          <a:latin typeface="+mn-lt"/>
                        </a:rPr>
                        <a:t>Day 11</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lvl="0" indent="0" algn="l" defTabSz="604738" rtl="0" eaLnBrk="1" fontAlgn="auto" latinLnBrk="0" hangingPunct="1">
                        <a:lnSpc>
                          <a:spcPct val="107000"/>
                        </a:lnSpc>
                        <a:spcBef>
                          <a:spcPts val="0"/>
                        </a:spcBef>
                        <a:spcAft>
                          <a:spcPts val="0"/>
                        </a:spcAft>
                        <a:buClrTx/>
                        <a:buSzTx/>
                        <a:buFontTx/>
                        <a:buNone/>
                        <a:tabLst/>
                        <a:defRPr/>
                      </a:pPr>
                      <a:r>
                        <a:rPr lang="en-US" sz="2000" dirty="0">
                          <a:effectLst/>
                          <a:latin typeface="+mn-lt"/>
                        </a:rPr>
                        <a:t>Data collection for sites 81 to 90 + Central Level (Data quality feedback ongoing)</a:t>
                      </a:r>
                      <a:endParaRPr lang="en-US" sz="20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321556038"/>
                  </a:ext>
                </a:extLst>
              </a:tr>
              <a:tr h="438647">
                <a:tc>
                  <a:txBody>
                    <a:bodyPr/>
                    <a:lstStyle/>
                    <a:p>
                      <a:pPr marL="0" marR="0">
                        <a:lnSpc>
                          <a:spcPct val="107000"/>
                        </a:lnSpc>
                        <a:spcBef>
                          <a:spcPts val="0"/>
                        </a:spcBef>
                        <a:spcAft>
                          <a:spcPts val="0"/>
                        </a:spcAft>
                      </a:pPr>
                      <a:r>
                        <a:rPr lang="en-US" sz="2400" dirty="0">
                          <a:effectLst/>
                          <a:latin typeface="+mn-lt"/>
                        </a:rPr>
                        <a:t>Day 12</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000" dirty="0">
                          <a:effectLst/>
                          <a:latin typeface="+mn-lt"/>
                        </a:rPr>
                        <a:t>Data collection for sites 91 to 100 + Central Level (Data quality feedback ongoing)</a:t>
                      </a:r>
                      <a:endParaRPr lang="en-US" sz="20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val="2801622107"/>
                  </a:ext>
                </a:extLst>
              </a:tr>
              <a:tr h="438647">
                <a:tc>
                  <a:txBody>
                    <a:bodyPr/>
                    <a:lstStyle/>
                    <a:p>
                      <a:pPr marL="0" marR="0">
                        <a:lnSpc>
                          <a:spcPct val="107000"/>
                        </a:lnSpc>
                        <a:spcBef>
                          <a:spcPts val="0"/>
                        </a:spcBef>
                        <a:spcAft>
                          <a:spcPts val="0"/>
                        </a:spcAft>
                      </a:pPr>
                      <a:r>
                        <a:rPr lang="en-US" sz="2400" dirty="0">
                          <a:effectLst/>
                          <a:latin typeface="+mn-lt"/>
                        </a:rPr>
                        <a:t>Day 13</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000" dirty="0">
                          <a:effectLst/>
                          <a:latin typeface="+mn-lt"/>
                          <a:ea typeface="Calibri" panose="020F0502020204030204" pitchFamily="34" charset="0"/>
                          <a:cs typeface="Times New Roman" panose="02020603050405020304" pitchFamily="18" charset="0"/>
                        </a:rPr>
                        <a:t>Data collectors return to Capital</a:t>
                      </a:r>
                    </a:p>
                  </a:txBody>
                  <a:tcPr marL="55343" marR="55343" marT="7686" marB="7686"/>
                </a:tc>
                <a:extLst>
                  <a:ext uri="{0D108BD9-81ED-4DB2-BD59-A6C34878D82A}">
                    <a16:rowId xmlns:a16="http://schemas.microsoft.com/office/drawing/2014/main" val="1055754652"/>
                  </a:ext>
                </a:extLst>
              </a:tr>
              <a:tr h="438647">
                <a:tc>
                  <a:txBody>
                    <a:bodyPr/>
                    <a:lstStyle/>
                    <a:p>
                      <a:pPr marL="0" marR="0">
                        <a:lnSpc>
                          <a:spcPct val="107000"/>
                        </a:lnSpc>
                        <a:spcBef>
                          <a:spcPts val="0"/>
                        </a:spcBef>
                        <a:spcAft>
                          <a:spcPts val="0"/>
                        </a:spcAft>
                      </a:pPr>
                      <a:r>
                        <a:rPr lang="en-US" sz="2400" dirty="0">
                          <a:effectLst/>
                          <a:latin typeface="+mn-lt"/>
                        </a:rPr>
                        <a:t>Day 14</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000" dirty="0">
                          <a:effectLst/>
                          <a:latin typeface="+mn-lt"/>
                          <a:ea typeface="Calibri" panose="020F0502020204030204" pitchFamily="34" charset="0"/>
                          <a:cs typeface="Times New Roman" panose="02020603050405020304" pitchFamily="18" charset="0"/>
                        </a:rPr>
                        <a:t>Preparation of preliminary findings reports (if needed)</a:t>
                      </a:r>
                    </a:p>
                  </a:txBody>
                  <a:tcPr marL="55343" marR="55343" marT="7686" marB="7686"/>
                </a:tc>
                <a:extLst>
                  <a:ext uri="{0D108BD9-81ED-4DB2-BD59-A6C34878D82A}">
                    <a16:rowId xmlns:a16="http://schemas.microsoft.com/office/drawing/2014/main" val="752676346"/>
                  </a:ext>
                </a:extLst>
              </a:tr>
              <a:tr h="438647">
                <a:tc>
                  <a:txBody>
                    <a:bodyPr/>
                    <a:lstStyle/>
                    <a:p>
                      <a:pPr marL="0" marR="0">
                        <a:lnSpc>
                          <a:spcPct val="107000"/>
                        </a:lnSpc>
                        <a:spcBef>
                          <a:spcPts val="0"/>
                        </a:spcBef>
                        <a:spcAft>
                          <a:spcPts val="0"/>
                        </a:spcAft>
                      </a:pPr>
                      <a:r>
                        <a:rPr lang="en-US" sz="2400" dirty="0">
                          <a:effectLst/>
                          <a:latin typeface="+mn-lt"/>
                        </a:rPr>
                        <a:t>Day 15</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000" dirty="0">
                          <a:effectLst/>
                          <a:latin typeface="+mn-lt"/>
                          <a:ea typeface="Calibri" panose="020F0502020204030204" pitchFamily="34" charset="0"/>
                          <a:cs typeface="Times New Roman" panose="02020603050405020304" pitchFamily="18" charset="0"/>
                        </a:rPr>
                        <a:t>Debrief with Donor (if applicable)</a:t>
                      </a:r>
                    </a:p>
                  </a:txBody>
                  <a:tcPr marL="55343" marR="55343" marT="7686" marB="7686"/>
                </a:tc>
                <a:extLst>
                  <a:ext uri="{0D108BD9-81ED-4DB2-BD59-A6C34878D82A}">
                    <a16:rowId xmlns:a16="http://schemas.microsoft.com/office/drawing/2014/main" val="1545935870"/>
                  </a:ext>
                </a:extLst>
              </a:tr>
              <a:tr h="438647">
                <a:tc>
                  <a:txBody>
                    <a:bodyPr/>
                    <a:lstStyle/>
                    <a:p>
                      <a:pPr marL="0" marR="0">
                        <a:lnSpc>
                          <a:spcPct val="107000"/>
                        </a:lnSpc>
                        <a:spcBef>
                          <a:spcPts val="0"/>
                        </a:spcBef>
                        <a:spcAft>
                          <a:spcPts val="0"/>
                        </a:spcAft>
                      </a:pPr>
                      <a:r>
                        <a:rPr lang="en-US" sz="2400" dirty="0">
                          <a:effectLst/>
                          <a:latin typeface="+mn-lt"/>
                        </a:rPr>
                        <a:t>Day 16</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nSpc>
                          <a:spcPct val="107000"/>
                        </a:lnSpc>
                        <a:spcBef>
                          <a:spcPts val="0"/>
                        </a:spcBef>
                        <a:spcAft>
                          <a:spcPts val="0"/>
                        </a:spcAft>
                      </a:pPr>
                      <a:r>
                        <a:rPr lang="en-US" sz="2000" dirty="0">
                          <a:effectLst/>
                          <a:latin typeface="+mn-lt"/>
                          <a:ea typeface="Calibri" panose="020F0502020204030204" pitchFamily="34" charset="0"/>
                          <a:cs typeface="Times New Roman" panose="02020603050405020304" pitchFamily="18" charset="0"/>
                        </a:rPr>
                        <a:t>Debrief with MOH. Debrief with data collectors.</a:t>
                      </a:r>
                    </a:p>
                  </a:txBody>
                  <a:tcPr marL="55343" marR="55343" marT="7686" marB="7686"/>
                </a:tc>
                <a:extLst>
                  <a:ext uri="{0D108BD9-81ED-4DB2-BD59-A6C34878D82A}">
                    <a16:rowId xmlns:a16="http://schemas.microsoft.com/office/drawing/2014/main" val="1941158747"/>
                  </a:ext>
                </a:extLst>
              </a:tr>
              <a:tr h="438647">
                <a:tc>
                  <a:txBody>
                    <a:bodyPr/>
                    <a:lstStyle/>
                    <a:p>
                      <a:pPr marL="0" marR="0">
                        <a:lnSpc>
                          <a:spcPct val="107000"/>
                        </a:lnSpc>
                        <a:spcBef>
                          <a:spcPts val="0"/>
                        </a:spcBef>
                        <a:spcAft>
                          <a:spcPts val="0"/>
                        </a:spcAft>
                      </a:pPr>
                      <a:r>
                        <a:rPr lang="en-US" sz="2400" dirty="0">
                          <a:effectLst/>
                          <a:latin typeface="+mn-lt"/>
                        </a:rPr>
                        <a:t>Day 17</a:t>
                      </a:r>
                      <a:endParaRPr lang="en-US" sz="2400" dirty="0">
                        <a:effectLst/>
                        <a:latin typeface="+mn-lt"/>
                        <a:ea typeface="Calibri" panose="020F0502020204030204" pitchFamily="34" charset="0"/>
                        <a:cs typeface="Times New Roman" panose="02020603050405020304" pitchFamily="18" charset="0"/>
                      </a:endParaRPr>
                    </a:p>
                  </a:txBody>
                  <a:tcPr marL="55343" marR="55343" marT="7686" marB="7686" anchor="b"/>
                </a:tc>
                <a:tc>
                  <a:txBody>
                    <a:bodyPr/>
                    <a:lstStyle/>
                    <a:p>
                      <a:pPr marL="0" marR="0">
                        <a:lnSpc>
                          <a:spcPct val="107000"/>
                        </a:lnSpc>
                        <a:spcBef>
                          <a:spcPts val="0"/>
                        </a:spcBef>
                        <a:spcAft>
                          <a:spcPts val="0"/>
                        </a:spcAft>
                      </a:pPr>
                      <a:r>
                        <a:rPr lang="en-US" sz="2000" dirty="0">
                          <a:effectLst/>
                          <a:latin typeface="+mn-lt"/>
                          <a:ea typeface="Calibri" panose="020F0502020204030204" pitchFamily="34" charset="0"/>
                          <a:cs typeface="Times New Roman" panose="02020603050405020304" pitchFamily="18" charset="0"/>
                        </a:rPr>
                        <a:t>Departure</a:t>
                      </a:r>
                    </a:p>
                  </a:txBody>
                  <a:tcPr marL="55343" marR="55343" marT="7686" marB="7686" anchor="b"/>
                </a:tc>
                <a:extLst>
                  <a:ext uri="{0D108BD9-81ED-4DB2-BD59-A6C34878D82A}">
                    <a16:rowId xmlns:a16="http://schemas.microsoft.com/office/drawing/2014/main" val="3823002384"/>
                  </a:ext>
                </a:extLst>
              </a:tr>
            </a:tbl>
          </a:graphicData>
        </a:graphic>
      </p:graphicFrame>
    </p:spTree>
    <p:extLst>
      <p:ext uri="{BB962C8B-B14F-4D97-AF65-F5344CB8AC3E}">
        <p14:creationId xmlns:p14="http://schemas.microsoft.com/office/powerpoint/2010/main" val="603090467"/>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4A44EEC8-EE19-4571-B0D4-2AA73B91453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D35DE85-532A-4C5E-8F8D-A27BE2530C2F}">
  <ds:schemaRefs>
    <ds:schemaRef ds:uri="Microsoft.SharePoint.Taxonomy.ContentTypeSync"/>
  </ds:schemaRefs>
</ds:datastoreItem>
</file>

<file path=customXml/itemProps3.xml><?xml version="1.0" encoding="utf-8"?>
<ds:datastoreItem xmlns:ds="http://schemas.openxmlformats.org/officeDocument/2006/customXml" ds:itemID="{EBAD052E-0A86-4A05-850E-792C6DD67CB0}">
  <ds:schemaRefs>
    <ds:schemaRef ds:uri="http://schemas.microsoft.com/sharepoint/v3/contenttype/forms"/>
  </ds:schemaRefs>
</ds:datastoreItem>
</file>

<file path=customXml/itemProps4.xml><?xml version="1.0" encoding="utf-8"?>
<ds:datastoreItem xmlns:ds="http://schemas.openxmlformats.org/officeDocument/2006/customXml" ds:itemID="{9CC539F4-78EA-4E55-9393-F1E1D187925B}">
  <ds:schemaRef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131</TotalTime>
  <Words>665</Words>
  <Application>Microsoft Office PowerPoint</Application>
  <PresentationFormat>Widescreen</PresentationFormat>
  <Paragraphs>90</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Gill Sans MT</vt:lpstr>
      <vt:lpstr>Times</vt:lpstr>
      <vt:lpstr>Wingdings</vt:lpstr>
      <vt:lpstr>1_16.9-Template_12.7.2016</vt:lpstr>
      <vt:lpstr>PowerPoint Presentation</vt:lpstr>
      <vt:lpstr>Objective/Outline </vt:lpstr>
      <vt:lpstr>Data Collection Overview</vt:lpstr>
      <vt:lpstr>PowerPoint Presentation</vt:lpstr>
      <vt:lpstr>Daily Schedule Part 1 </vt:lpstr>
      <vt:lpstr>Daily Schedule Part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Arthur Ostrega</cp:lastModifiedBy>
  <cp:revision>24</cp:revision>
  <dcterms:created xsi:type="dcterms:W3CDTF">2018-05-01T03:53:35Z</dcterms:created>
  <dcterms:modified xsi:type="dcterms:W3CDTF">2019-11-05T16:24:53Z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