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2.xml" ContentType="application/vnd.openxmlformats-officedocument.presentationml.slide+xml"/>
  <Override PartName="/ppt/slides/slide1.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3.xml" ContentType="application/vnd.openxmlformats-officedocument.presentationml.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3.xml" ContentType="application/vnd.openxmlformats-officedocument.presentationml.notesSlide+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notesSlides/notesSlide2.xml" ContentType="application/vnd.openxmlformats-officedocument.presentationml.notes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Layouts/slideLayout11.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1.xml" ContentType="application/vnd.openxmlformats-officedocument.theme+xml"/>
  <Override PartName="/ppt/theme/theme2.xml" ContentType="application/vnd.openxmlformats-officedocument.them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ustom.xml" ContentType="application/vnd.openxmlformats-officedocument.custom-propertie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ppt/tags/tag1.xml" ContentType="application/vnd.openxmlformats-officedocument.presentationml.tag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339" r:id="rId2"/>
    <p:sldId id="340" r:id="rId3"/>
    <p:sldId id="553" r:id="rId4"/>
    <p:sldId id="295" r:id="rId5"/>
    <p:sldId id="343" r:id="rId6"/>
  </p:sldIdLst>
  <p:sldSz cx="12192000" cy="6858000"/>
  <p:notesSz cx="6858000" cy="9144000"/>
  <p:custDataLst>
    <p:tags r:id="rId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58" autoAdjust="0"/>
    <p:restoredTop sz="94648"/>
  </p:normalViewPr>
  <p:slideViewPr>
    <p:cSldViewPr snapToGrid="0">
      <p:cViewPr>
        <p:scale>
          <a:sx n="100" d="100"/>
          <a:sy n="100" d="100"/>
        </p:scale>
        <p:origin x="-852" y="-240"/>
      </p:cViewPr>
      <p:guideLst>
        <p:guide orient="horz" pos="2160"/>
        <p:guide pos="384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gs" Target="tags/tag1.xml"/><Relationship Id="rId13" Type="http://schemas.openxmlformats.org/officeDocument/2006/relationships/customXml" Target="../customXml/item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customXml" Target="../customXml/item4.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customXml" Target="../customXml/item3.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 Id="rId14" Type="http://schemas.openxmlformats.org/officeDocument/2006/relationships/customXml" Target="../customXml/item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46899E9-EF86-4F6B-A8BE-4DD23E3B22E8}" type="datetimeFigureOut">
              <a:rPr lang="en-US" smtClean="0"/>
              <a:t>4/19/2019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C56F9A2-527B-4093-A435-C8C84E4452E0}" type="slidenum">
              <a:rPr lang="en-US" smtClean="0"/>
              <a:t>‹#›</a:t>
            </a:fld>
            <a:endParaRPr lang="en-US"/>
          </a:p>
        </p:txBody>
      </p:sp>
    </p:spTree>
    <p:extLst>
      <p:ext uri="{BB962C8B-B14F-4D97-AF65-F5344CB8AC3E}">
        <p14:creationId xmlns:p14="http://schemas.microsoft.com/office/powerpoint/2010/main" val="289583612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a:extLst>
              <a:ext uri="{FF2B5EF4-FFF2-40B4-BE49-F238E27FC236}">
                <a16:creationId xmlns:a16="http://schemas.microsoft.com/office/drawing/2014/main" xmlns="" id="{887356D5-B679-4B76-990F-C498B30F4108}"/>
              </a:ext>
            </a:extLst>
          </p:cNvPr>
          <p:cNvSpPr>
            <a:spLocks noGrp="1" noRot="1" noChangeAspect="1" noChangeArrowheads="1" noTextEdit="1"/>
          </p:cNvSpPr>
          <p:nvPr>
            <p:ph type="sldImg"/>
          </p:nvPr>
        </p:nvSpPr>
        <p:spPr>
          <a:ln/>
        </p:spPr>
      </p:sp>
      <p:sp>
        <p:nvSpPr>
          <p:cNvPr id="40963" name="Notes Placeholder 2">
            <a:extLst>
              <a:ext uri="{FF2B5EF4-FFF2-40B4-BE49-F238E27FC236}">
                <a16:creationId xmlns:a16="http://schemas.microsoft.com/office/drawing/2014/main" xmlns="" id="{9790DC73-9985-4FCB-B6FF-72DFEB718153}"/>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ltLang="en-US" dirty="0"/>
          </a:p>
        </p:txBody>
      </p:sp>
      <p:sp>
        <p:nvSpPr>
          <p:cNvPr id="40964" name="Slide Number Placeholder 3">
            <a:extLst>
              <a:ext uri="{FF2B5EF4-FFF2-40B4-BE49-F238E27FC236}">
                <a16:creationId xmlns:a16="http://schemas.microsoft.com/office/drawing/2014/main" xmlns="" id="{DC4F3A58-E806-4DE4-BC23-8728964E4A92}"/>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lgn="l" rtl="0">
              <a:defRPr/>
            </a:pPr>
            <a:fld id="{C872BA43-7AC7-4C85-A475-09DD78EA8C9A}" type="slidenum">
              <a:rPr sz="1200">
                <a:latin typeface="Times" charset="0"/>
              </a:rPr>
              <a:pPr>
                <a:defRPr/>
              </a:pPr>
              <a:t>1</a:t>
            </a:fld>
            <a:endParaRPr lang="fr-FR" altLang="en-US" sz="1200" dirty="0">
              <a:latin typeface="Times" charset="0"/>
            </a:endParaRPr>
          </a:p>
        </p:txBody>
      </p:sp>
    </p:spTree>
    <p:extLst>
      <p:ext uri="{BB962C8B-B14F-4D97-AF65-F5344CB8AC3E}">
        <p14:creationId xmlns:p14="http://schemas.microsoft.com/office/powerpoint/2010/main" val="6879213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a:t>Bref rappel des thèmes abordés le 1er jour, pour replacer les participants en contexte pour la journée.</a:t>
            </a:r>
            <a:endParaRPr lang="fr-FR" dirty="0"/>
          </a:p>
        </p:txBody>
      </p:sp>
      <p:sp>
        <p:nvSpPr>
          <p:cNvPr id="4" name="Slide Number Placeholder 3"/>
          <p:cNvSpPr>
            <a:spLocks noGrp="1"/>
          </p:cNvSpPr>
          <p:nvPr>
            <p:ph type="sldNum" sz="quarter" idx="10"/>
          </p:nvPr>
        </p:nvSpPr>
        <p:spPr/>
        <p:txBody>
          <a:bodyPr/>
          <a:lstStyle/>
          <a:p>
            <a:pPr algn="l" rtl="0"/>
            <a:fld id="{8C56F9A2-527B-4093-A435-C8C84E4452E0}" type="slidenum">
              <a:rPr/>
              <a:t>2</a:t>
            </a:fld>
            <a:endParaRPr lang="fr-FR"/>
          </a:p>
        </p:txBody>
      </p:sp>
    </p:spTree>
    <p:extLst>
      <p:ext uri="{BB962C8B-B14F-4D97-AF65-F5344CB8AC3E}">
        <p14:creationId xmlns:p14="http://schemas.microsoft.com/office/powerpoint/2010/main" val="17672548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a:t>Rappel des documents et des outils mis à disposition dans le cadre de NSCA 2.0</a:t>
            </a:r>
          </a:p>
        </p:txBody>
      </p:sp>
      <p:sp>
        <p:nvSpPr>
          <p:cNvPr id="4" name="Slide Number Placeholder 3"/>
          <p:cNvSpPr>
            <a:spLocks noGrp="1"/>
          </p:cNvSpPr>
          <p:nvPr>
            <p:ph type="sldNum" sz="quarter" idx="10"/>
          </p:nvPr>
        </p:nvSpPr>
        <p:spPr/>
        <p:txBody>
          <a:bodyPr/>
          <a:lstStyle/>
          <a:p>
            <a:pPr algn="l" rtl="0"/>
            <a:fld id="{8C56F9A2-527B-4093-A435-C8C84E4452E0}" type="slidenum">
              <a:rPr/>
              <a:t>3</a:t>
            </a:fld>
            <a:endParaRPr lang="fr-FR"/>
          </a:p>
        </p:txBody>
      </p:sp>
    </p:spTree>
    <p:extLst>
      <p:ext uri="{BB962C8B-B14F-4D97-AF65-F5344CB8AC3E}">
        <p14:creationId xmlns:p14="http://schemas.microsoft.com/office/powerpoint/2010/main" val="7093729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Pour toute question relative à cet outil, </a:t>
            </a:r>
            <a:r>
              <a:rPr lang="fr-FR" b="0" i="0" u="none" baseline="0" dirty="0" smtClean="0"/>
              <a:t>n’hésitez </a:t>
            </a:r>
            <a:r>
              <a:rPr lang="fr-FR" b="0" i="0" u="none" baseline="0" dirty="0"/>
              <a:t>pas à contacter vos interlocuteurs de </a:t>
            </a:r>
            <a:r>
              <a:rPr lang="fr-FR" b="0" i="0" u="none" baseline="0" dirty="0" smtClean="0"/>
              <a:t>l’USAID</a:t>
            </a:r>
            <a:r>
              <a:rPr lang="fr-FR" b="0" i="0" u="none" baseline="0" dirty="0"/>
              <a:t>. </a:t>
            </a:r>
            <a:endParaRPr lang="fr-FR" dirty="0"/>
          </a:p>
        </p:txBody>
      </p:sp>
      <p:sp>
        <p:nvSpPr>
          <p:cNvPr id="4" name="Slide Number Placeholder 3"/>
          <p:cNvSpPr>
            <a:spLocks noGrp="1"/>
          </p:cNvSpPr>
          <p:nvPr>
            <p:ph type="sldNum" sz="quarter" idx="10"/>
          </p:nvPr>
        </p:nvSpPr>
        <p:spPr/>
        <p:txBody>
          <a:bodyPr/>
          <a:lstStyle/>
          <a:p>
            <a:pPr algn="l" rtl="0"/>
            <a:fld id="{824A558B-E4E9-A94A-B9C1-029E46A76ABA}" type="slidenum">
              <a:rPr/>
              <a:t>4</a:t>
            </a:fld>
            <a:endParaRPr lang="fr-FR" dirty="0"/>
          </a:p>
        </p:txBody>
      </p:sp>
    </p:spTree>
    <p:extLst>
      <p:ext uri="{BB962C8B-B14F-4D97-AF65-F5344CB8AC3E}">
        <p14:creationId xmlns:p14="http://schemas.microsoft.com/office/powerpoint/2010/main" val="9150074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Passez en revue le programme de la journée et précisez que quatre exercices sont prévus pour faciliter la prise en main des principaux composants requis pour la mise en place de </a:t>
            </a:r>
            <a:r>
              <a:rPr lang="fr-FR" b="0" i="0" u="none" baseline="0" dirty="0" smtClean="0"/>
              <a:t>l’évaluation</a:t>
            </a:r>
            <a:r>
              <a:rPr lang="fr-FR" b="0" i="0" u="none" baseline="0" dirty="0"/>
              <a:t>.  </a:t>
            </a:r>
            <a:r>
              <a:rPr lang="fr-FR" b="0" i="0" u="none" baseline="0" dirty="0" smtClean="0"/>
              <a:t>Aujourd’hui</a:t>
            </a:r>
            <a:r>
              <a:rPr lang="fr-FR" b="0" i="0" u="none" baseline="0" dirty="0"/>
              <a:t>, il </a:t>
            </a:r>
            <a:r>
              <a:rPr lang="fr-FR" b="0" i="0" u="none" baseline="0" dirty="0" smtClean="0"/>
              <a:t>n’est </a:t>
            </a:r>
            <a:r>
              <a:rPr lang="fr-FR" b="0" i="0" u="none" baseline="0" dirty="0"/>
              <a:t>pas question de rester assis à écouter passivement la présentation PowerPoint.</a:t>
            </a:r>
            <a:endParaRPr lang="fr-FR" dirty="0"/>
          </a:p>
        </p:txBody>
      </p:sp>
      <p:sp>
        <p:nvSpPr>
          <p:cNvPr id="4" name="Slide Number Placeholder 3"/>
          <p:cNvSpPr>
            <a:spLocks noGrp="1"/>
          </p:cNvSpPr>
          <p:nvPr>
            <p:ph type="sldNum" sz="quarter" idx="10"/>
          </p:nvPr>
        </p:nvSpPr>
        <p:spPr/>
        <p:txBody>
          <a:bodyPr/>
          <a:lstStyle/>
          <a:p>
            <a:pPr algn="l" rtl="0"/>
            <a:fld id="{824A558B-E4E9-A94A-B9C1-029E46A76ABA}" type="slidenum">
              <a:rPr/>
              <a:t>5</a:t>
            </a:fld>
            <a:endParaRPr lang="fr-FR" dirty="0"/>
          </a:p>
        </p:txBody>
      </p:sp>
    </p:spTree>
    <p:extLst>
      <p:ext uri="{BB962C8B-B14F-4D97-AF65-F5344CB8AC3E}">
        <p14:creationId xmlns:p14="http://schemas.microsoft.com/office/powerpoint/2010/main" val="106601549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AC2692D-B03F-4E8C-BF84-D8F6417D1AD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xmlns="" id="{CC4D0595-6AF2-449D-B7A1-93BE09355EF5}"/>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xmlns="" id="{73EAB48D-081B-4742-9775-C598926F8E3C}"/>
              </a:ext>
            </a:extLst>
          </p:cNvPr>
          <p:cNvSpPr>
            <a:spLocks noGrp="1"/>
          </p:cNvSpPr>
          <p:nvPr>
            <p:ph type="dt" sz="half" idx="10"/>
          </p:nvPr>
        </p:nvSpPr>
        <p:spPr/>
        <p:txBody>
          <a:bodyPr/>
          <a:lstStyle/>
          <a:p>
            <a:fld id="{4726D2F0-157A-4699-974E-911E7A554AF9}" type="datetimeFigureOut">
              <a:rPr lang="en-US" smtClean="0"/>
              <a:t>4/19/2019</a:t>
            </a:fld>
            <a:endParaRPr lang="en-US"/>
          </a:p>
        </p:txBody>
      </p:sp>
      <p:sp>
        <p:nvSpPr>
          <p:cNvPr id="5" name="Footer Placeholder 4">
            <a:extLst>
              <a:ext uri="{FF2B5EF4-FFF2-40B4-BE49-F238E27FC236}">
                <a16:creationId xmlns:a16="http://schemas.microsoft.com/office/drawing/2014/main" xmlns="" id="{98B74443-9584-4353-93BB-F2D3828BD45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72858B2F-AC54-483B-9C7A-50A2AB6B9A21}"/>
              </a:ext>
            </a:extLst>
          </p:cNvPr>
          <p:cNvSpPr>
            <a:spLocks noGrp="1"/>
          </p:cNvSpPr>
          <p:nvPr>
            <p:ph type="sldNum" sz="quarter" idx="12"/>
          </p:nvPr>
        </p:nvSpPr>
        <p:spPr/>
        <p:txBody>
          <a:bodyPr/>
          <a:lstStyle/>
          <a:p>
            <a:fld id="{555EE712-A9FE-499E-96F6-9D23AF3BBA8A}" type="slidenum">
              <a:rPr lang="en-US" smtClean="0"/>
              <a:t>‹#›</a:t>
            </a:fld>
            <a:endParaRPr lang="en-US"/>
          </a:p>
        </p:txBody>
      </p:sp>
    </p:spTree>
    <p:extLst>
      <p:ext uri="{BB962C8B-B14F-4D97-AF65-F5344CB8AC3E}">
        <p14:creationId xmlns:p14="http://schemas.microsoft.com/office/powerpoint/2010/main" val="40574476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0FDE1BDA-69C0-4227-98F3-934D9AE2E7C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xmlns="" id="{120E3D05-5E34-4A80-9E33-23145DD6A43E}"/>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5E33234E-468B-4C2B-8026-BEA92465C9AC}"/>
              </a:ext>
            </a:extLst>
          </p:cNvPr>
          <p:cNvSpPr>
            <a:spLocks noGrp="1"/>
          </p:cNvSpPr>
          <p:nvPr>
            <p:ph type="dt" sz="half" idx="10"/>
          </p:nvPr>
        </p:nvSpPr>
        <p:spPr/>
        <p:txBody>
          <a:bodyPr/>
          <a:lstStyle/>
          <a:p>
            <a:fld id="{4726D2F0-157A-4699-974E-911E7A554AF9}" type="datetimeFigureOut">
              <a:rPr lang="en-US" smtClean="0"/>
              <a:t>4/19/2019</a:t>
            </a:fld>
            <a:endParaRPr lang="en-US"/>
          </a:p>
        </p:txBody>
      </p:sp>
      <p:sp>
        <p:nvSpPr>
          <p:cNvPr id="5" name="Footer Placeholder 4">
            <a:extLst>
              <a:ext uri="{FF2B5EF4-FFF2-40B4-BE49-F238E27FC236}">
                <a16:creationId xmlns:a16="http://schemas.microsoft.com/office/drawing/2014/main" xmlns="" id="{7DBAE927-B3BB-409A-BADE-949A2EFCAAAD}"/>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E6272F0F-A864-450A-8D0B-46667DE84C04}"/>
              </a:ext>
            </a:extLst>
          </p:cNvPr>
          <p:cNvSpPr>
            <a:spLocks noGrp="1"/>
          </p:cNvSpPr>
          <p:nvPr>
            <p:ph type="sldNum" sz="quarter" idx="12"/>
          </p:nvPr>
        </p:nvSpPr>
        <p:spPr/>
        <p:txBody>
          <a:bodyPr/>
          <a:lstStyle/>
          <a:p>
            <a:fld id="{555EE712-A9FE-499E-96F6-9D23AF3BBA8A}" type="slidenum">
              <a:rPr lang="en-US" smtClean="0"/>
              <a:t>‹#›</a:t>
            </a:fld>
            <a:endParaRPr lang="en-US"/>
          </a:p>
        </p:txBody>
      </p:sp>
    </p:spTree>
    <p:extLst>
      <p:ext uri="{BB962C8B-B14F-4D97-AF65-F5344CB8AC3E}">
        <p14:creationId xmlns:p14="http://schemas.microsoft.com/office/powerpoint/2010/main" val="69665669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A6B18D5C-E7CF-432F-B84B-E0C142F4D7CF}"/>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xmlns="" id="{D84C2105-D8E6-464D-ACD0-B31AC1542B03}"/>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2A7AFA45-462C-4168-ABED-6ABDF587A80F}"/>
              </a:ext>
            </a:extLst>
          </p:cNvPr>
          <p:cNvSpPr>
            <a:spLocks noGrp="1"/>
          </p:cNvSpPr>
          <p:nvPr>
            <p:ph type="dt" sz="half" idx="10"/>
          </p:nvPr>
        </p:nvSpPr>
        <p:spPr/>
        <p:txBody>
          <a:bodyPr/>
          <a:lstStyle/>
          <a:p>
            <a:fld id="{4726D2F0-157A-4699-974E-911E7A554AF9}" type="datetimeFigureOut">
              <a:rPr lang="en-US" smtClean="0"/>
              <a:t>4/19/2019</a:t>
            </a:fld>
            <a:endParaRPr lang="en-US"/>
          </a:p>
        </p:txBody>
      </p:sp>
      <p:sp>
        <p:nvSpPr>
          <p:cNvPr id="5" name="Footer Placeholder 4">
            <a:extLst>
              <a:ext uri="{FF2B5EF4-FFF2-40B4-BE49-F238E27FC236}">
                <a16:creationId xmlns:a16="http://schemas.microsoft.com/office/drawing/2014/main" xmlns="" id="{81A5DB5E-CA19-427F-B953-B5BC00F67B9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7AD84221-204C-46E6-AF68-DCE091BE8210}"/>
              </a:ext>
            </a:extLst>
          </p:cNvPr>
          <p:cNvSpPr>
            <a:spLocks noGrp="1"/>
          </p:cNvSpPr>
          <p:nvPr>
            <p:ph type="sldNum" sz="quarter" idx="12"/>
          </p:nvPr>
        </p:nvSpPr>
        <p:spPr/>
        <p:txBody>
          <a:bodyPr/>
          <a:lstStyle/>
          <a:p>
            <a:fld id="{555EE712-A9FE-499E-96F6-9D23AF3BBA8A}" type="slidenum">
              <a:rPr lang="en-US" smtClean="0"/>
              <a:t>‹#›</a:t>
            </a:fld>
            <a:endParaRPr lang="en-US"/>
          </a:p>
        </p:txBody>
      </p:sp>
    </p:spTree>
    <p:extLst>
      <p:ext uri="{BB962C8B-B14F-4D97-AF65-F5344CB8AC3E}">
        <p14:creationId xmlns:p14="http://schemas.microsoft.com/office/powerpoint/2010/main" val="130476940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E6A1F2A-DF40-4712-8041-797F4B9C079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103FE5CE-2ED4-49FD-84EE-ABEF6564266C}"/>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3A93607D-4637-48DD-B93E-EF6D133712C9}"/>
              </a:ext>
            </a:extLst>
          </p:cNvPr>
          <p:cNvSpPr>
            <a:spLocks noGrp="1"/>
          </p:cNvSpPr>
          <p:nvPr>
            <p:ph type="dt" sz="half" idx="10"/>
          </p:nvPr>
        </p:nvSpPr>
        <p:spPr/>
        <p:txBody>
          <a:bodyPr/>
          <a:lstStyle/>
          <a:p>
            <a:fld id="{4726D2F0-157A-4699-974E-911E7A554AF9}" type="datetimeFigureOut">
              <a:rPr lang="en-US" smtClean="0"/>
              <a:t>4/19/2019</a:t>
            </a:fld>
            <a:endParaRPr lang="en-US"/>
          </a:p>
        </p:txBody>
      </p:sp>
      <p:sp>
        <p:nvSpPr>
          <p:cNvPr id="5" name="Footer Placeholder 4">
            <a:extLst>
              <a:ext uri="{FF2B5EF4-FFF2-40B4-BE49-F238E27FC236}">
                <a16:creationId xmlns:a16="http://schemas.microsoft.com/office/drawing/2014/main" xmlns="" id="{06A1A64B-9E7D-4EF8-A883-C74AA7D9F38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3B395263-DBB8-4C1C-94ED-10A73B1F9DF7}"/>
              </a:ext>
            </a:extLst>
          </p:cNvPr>
          <p:cNvSpPr>
            <a:spLocks noGrp="1"/>
          </p:cNvSpPr>
          <p:nvPr>
            <p:ph type="sldNum" sz="quarter" idx="12"/>
          </p:nvPr>
        </p:nvSpPr>
        <p:spPr/>
        <p:txBody>
          <a:bodyPr/>
          <a:lstStyle/>
          <a:p>
            <a:fld id="{555EE712-A9FE-499E-96F6-9D23AF3BBA8A}" type="slidenum">
              <a:rPr lang="en-US" smtClean="0"/>
              <a:t>‹#›</a:t>
            </a:fld>
            <a:endParaRPr lang="en-US"/>
          </a:p>
        </p:txBody>
      </p:sp>
    </p:spTree>
    <p:extLst>
      <p:ext uri="{BB962C8B-B14F-4D97-AF65-F5344CB8AC3E}">
        <p14:creationId xmlns:p14="http://schemas.microsoft.com/office/powerpoint/2010/main" val="9531169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1421EF4-2747-42D1-8262-50E5FCE26E03}"/>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xmlns="" id="{C919804B-2ADB-4DB6-9746-2A5EE45918BD}"/>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xmlns="" id="{6BE1A55A-86B1-4B35-8A1F-B66A81E177C4}"/>
              </a:ext>
            </a:extLst>
          </p:cNvPr>
          <p:cNvSpPr>
            <a:spLocks noGrp="1"/>
          </p:cNvSpPr>
          <p:nvPr>
            <p:ph type="dt" sz="half" idx="10"/>
          </p:nvPr>
        </p:nvSpPr>
        <p:spPr/>
        <p:txBody>
          <a:bodyPr/>
          <a:lstStyle/>
          <a:p>
            <a:fld id="{4726D2F0-157A-4699-974E-911E7A554AF9}" type="datetimeFigureOut">
              <a:rPr lang="en-US" smtClean="0"/>
              <a:t>4/19/2019</a:t>
            </a:fld>
            <a:endParaRPr lang="en-US"/>
          </a:p>
        </p:txBody>
      </p:sp>
      <p:sp>
        <p:nvSpPr>
          <p:cNvPr id="5" name="Footer Placeholder 4">
            <a:extLst>
              <a:ext uri="{FF2B5EF4-FFF2-40B4-BE49-F238E27FC236}">
                <a16:creationId xmlns:a16="http://schemas.microsoft.com/office/drawing/2014/main" xmlns="" id="{B94D8BDD-1C12-483B-8E8E-0525F4550410}"/>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40D90C6D-69DA-4DB6-929B-8D42001C7670}"/>
              </a:ext>
            </a:extLst>
          </p:cNvPr>
          <p:cNvSpPr>
            <a:spLocks noGrp="1"/>
          </p:cNvSpPr>
          <p:nvPr>
            <p:ph type="sldNum" sz="quarter" idx="12"/>
          </p:nvPr>
        </p:nvSpPr>
        <p:spPr/>
        <p:txBody>
          <a:bodyPr/>
          <a:lstStyle/>
          <a:p>
            <a:fld id="{555EE712-A9FE-499E-96F6-9D23AF3BBA8A}" type="slidenum">
              <a:rPr lang="en-US" smtClean="0"/>
              <a:t>‹#›</a:t>
            </a:fld>
            <a:endParaRPr lang="en-US"/>
          </a:p>
        </p:txBody>
      </p:sp>
    </p:spTree>
    <p:extLst>
      <p:ext uri="{BB962C8B-B14F-4D97-AF65-F5344CB8AC3E}">
        <p14:creationId xmlns:p14="http://schemas.microsoft.com/office/powerpoint/2010/main" val="123808680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8F7C6EE0-4359-451B-91C1-40D6A0F0B774}"/>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7B4FAEE0-0594-4CF3-B5B5-4456DC446154}"/>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xmlns="" id="{353C50AF-C18F-48CD-A578-20BE3DB80820}"/>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xmlns="" id="{2E3103C6-BF33-47E5-847A-560A0C0D90F8}"/>
              </a:ext>
            </a:extLst>
          </p:cNvPr>
          <p:cNvSpPr>
            <a:spLocks noGrp="1"/>
          </p:cNvSpPr>
          <p:nvPr>
            <p:ph type="dt" sz="half" idx="10"/>
          </p:nvPr>
        </p:nvSpPr>
        <p:spPr/>
        <p:txBody>
          <a:bodyPr/>
          <a:lstStyle/>
          <a:p>
            <a:fld id="{4726D2F0-157A-4699-974E-911E7A554AF9}" type="datetimeFigureOut">
              <a:rPr lang="en-US" smtClean="0"/>
              <a:t>4/19/2019</a:t>
            </a:fld>
            <a:endParaRPr lang="en-US"/>
          </a:p>
        </p:txBody>
      </p:sp>
      <p:sp>
        <p:nvSpPr>
          <p:cNvPr id="6" name="Footer Placeholder 5">
            <a:extLst>
              <a:ext uri="{FF2B5EF4-FFF2-40B4-BE49-F238E27FC236}">
                <a16:creationId xmlns:a16="http://schemas.microsoft.com/office/drawing/2014/main" xmlns="" id="{7D8FD7D1-D9D3-4722-83B7-654D9C3C0FD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176A9B9B-6AFB-49C0-90DC-5D52FAFBAC76}"/>
              </a:ext>
            </a:extLst>
          </p:cNvPr>
          <p:cNvSpPr>
            <a:spLocks noGrp="1"/>
          </p:cNvSpPr>
          <p:nvPr>
            <p:ph type="sldNum" sz="quarter" idx="12"/>
          </p:nvPr>
        </p:nvSpPr>
        <p:spPr/>
        <p:txBody>
          <a:bodyPr/>
          <a:lstStyle/>
          <a:p>
            <a:fld id="{555EE712-A9FE-499E-96F6-9D23AF3BBA8A}" type="slidenum">
              <a:rPr lang="en-US" smtClean="0"/>
              <a:t>‹#›</a:t>
            </a:fld>
            <a:endParaRPr lang="en-US"/>
          </a:p>
        </p:txBody>
      </p:sp>
    </p:spTree>
    <p:extLst>
      <p:ext uri="{BB962C8B-B14F-4D97-AF65-F5344CB8AC3E}">
        <p14:creationId xmlns:p14="http://schemas.microsoft.com/office/powerpoint/2010/main" val="8187003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D880D1D-6D12-462D-99B7-3FA5FA400483}"/>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xmlns="" id="{A211F70D-A3DF-43D6-BC98-0470064A2D3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xmlns="" id="{1DADB702-A8DA-429A-B324-AFBFD78558F3}"/>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xmlns="" id="{BDB67F98-F5C9-421B-AA7D-20657E8F2239}"/>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xmlns="" id="{41438C72-BAAC-48BD-BBC9-AF88ED44C0B2}"/>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xmlns="" id="{F9E7E763-3F9E-42E1-9C47-320103BD63CF}"/>
              </a:ext>
            </a:extLst>
          </p:cNvPr>
          <p:cNvSpPr>
            <a:spLocks noGrp="1"/>
          </p:cNvSpPr>
          <p:nvPr>
            <p:ph type="dt" sz="half" idx="10"/>
          </p:nvPr>
        </p:nvSpPr>
        <p:spPr/>
        <p:txBody>
          <a:bodyPr/>
          <a:lstStyle/>
          <a:p>
            <a:fld id="{4726D2F0-157A-4699-974E-911E7A554AF9}" type="datetimeFigureOut">
              <a:rPr lang="en-US" smtClean="0"/>
              <a:t>4/19/2019</a:t>
            </a:fld>
            <a:endParaRPr lang="en-US"/>
          </a:p>
        </p:txBody>
      </p:sp>
      <p:sp>
        <p:nvSpPr>
          <p:cNvPr id="8" name="Footer Placeholder 7">
            <a:extLst>
              <a:ext uri="{FF2B5EF4-FFF2-40B4-BE49-F238E27FC236}">
                <a16:creationId xmlns:a16="http://schemas.microsoft.com/office/drawing/2014/main" xmlns="" id="{5BE179AC-A7F1-4062-8078-BF6F71EFA223}"/>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xmlns="" id="{37A567B2-FBA6-46E3-8097-CFB1D8C2951F}"/>
              </a:ext>
            </a:extLst>
          </p:cNvPr>
          <p:cNvSpPr>
            <a:spLocks noGrp="1"/>
          </p:cNvSpPr>
          <p:nvPr>
            <p:ph type="sldNum" sz="quarter" idx="12"/>
          </p:nvPr>
        </p:nvSpPr>
        <p:spPr/>
        <p:txBody>
          <a:bodyPr/>
          <a:lstStyle/>
          <a:p>
            <a:fld id="{555EE712-A9FE-499E-96F6-9D23AF3BBA8A}" type="slidenum">
              <a:rPr lang="en-US" smtClean="0"/>
              <a:t>‹#›</a:t>
            </a:fld>
            <a:endParaRPr lang="en-US"/>
          </a:p>
        </p:txBody>
      </p:sp>
    </p:spTree>
    <p:extLst>
      <p:ext uri="{BB962C8B-B14F-4D97-AF65-F5344CB8AC3E}">
        <p14:creationId xmlns:p14="http://schemas.microsoft.com/office/powerpoint/2010/main" val="5834343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C46BF491-4EFE-4702-AC9E-93E86BD31F4E}"/>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xmlns="" id="{416C05DE-7245-435B-8704-1D7FABE123DF}"/>
              </a:ext>
            </a:extLst>
          </p:cNvPr>
          <p:cNvSpPr>
            <a:spLocks noGrp="1"/>
          </p:cNvSpPr>
          <p:nvPr>
            <p:ph type="dt" sz="half" idx="10"/>
          </p:nvPr>
        </p:nvSpPr>
        <p:spPr/>
        <p:txBody>
          <a:bodyPr/>
          <a:lstStyle/>
          <a:p>
            <a:fld id="{4726D2F0-157A-4699-974E-911E7A554AF9}" type="datetimeFigureOut">
              <a:rPr lang="en-US" smtClean="0"/>
              <a:t>4/19/2019</a:t>
            </a:fld>
            <a:endParaRPr lang="en-US"/>
          </a:p>
        </p:txBody>
      </p:sp>
      <p:sp>
        <p:nvSpPr>
          <p:cNvPr id="4" name="Footer Placeholder 3">
            <a:extLst>
              <a:ext uri="{FF2B5EF4-FFF2-40B4-BE49-F238E27FC236}">
                <a16:creationId xmlns:a16="http://schemas.microsoft.com/office/drawing/2014/main" xmlns="" id="{267BF93C-B6B3-4D37-B10F-A62272343347}"/>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xmlns="" id="{1A734DB3-0B81-4DD3-917C-1D2B3B4CFB6D}"/>
              </a:ext>
            </a:extLst>
          </p:cNvPr>
          <p:cNvSpPr>
            <a:spLocks noGrp="1"/>
          </p:cNvSpPr>
          <p:nvPr>
            <p:ph type="sldNum" sz="quarter" idx="12"/>
          </p:nvPr>
        </p:nvSpPr>
        <p:spPr/>
        <p:txBody>
          <a:bodyPr/>
          <a:lstStyle/>
          <a:p>
            <a:fld id="{555EE712-A9FE-499E-96F6-9D23AF3BBA8A}" type="slidenum">
              <a:rPr lang="en-US" smtClean="0"/>
              <a:t>‹#›</a:t>
            </a:fld>
            <a:endParaRPr lang="en-US"/>
          </a:p>
        </p:txBody>
      </p:sp>
    </p:spTree>
    <p:extLst>
      <p:ext uri="{BB962C8B-B14F-4D97-AF65-F5344CB8AC3E}">
        <p14:creationId xmlns:p14="http://schemas.microsoft.com/office/powerpoint/2010/main" val="24910162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6D96D5E8-DBDF-47D0-80CA-145D270FBB3E}"/>
              </a:ext>
            </a:extLst>
          </p:cNvPr>
          <p:cNvSpPr>
            <a:spLocks noGrp="1"/>
          </p:cNvSpPr>
          <p:nvPr>
            <p:ph type="dt" sz="half" idx="10"/>
          </p:nvPr>
        </p:nvSpPr>
        <p:spPr/>
        <p:txBody>
          <a:bodyPr/>
          <a:lstStyle/>
          <a:p>
            <a:fld id="{4726D2F0-157A-4699-974E-911E7A554AF9}" type="datetimeFigureOut">
              <a:rPr lang="en-US" smtClean="0"/>
              <a:t>4/19/2019</a:t>
            </a:fld>
            <a:endParaRPr lang="en-US"/>
          </a:p>
        </p:txBody>
      </p:sp>
      <p:sp>
        <p:nvSpPr>
          <p:cNvPr id="3" name="Footer Placeholder 2">
            <a:extLst>
              <a:ext uri="{FF2B5EF4-FFF2-40B4-BE49-F238E27FC236}">
                <a16:creationId xmlns:a16="http://schemas.microsoft.com/office/drawing/2014/main" xmlns="" id="{4C42BD02-7C9C-4B48-A612-66E01CBD7BE3}"/>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xmlns="" id="{608FB6D5-8D45-47F9-88B2-70922463E2CE}"/>
              </a:ext>
            </a:extLst>
          </p:cNvPr>
          <p:cNvSpPr>
            <a:spLocks noGrp="1"/>
          </p:cNvSpPr>
          <p:nvPr>
            <p:ph type="sldNum" sz="quarter" idx="12"/>
          </p:nvPr>
        </p:nvSpPr>
        <p:spPr/>
        <p:txBody>
          <a:bodyPr/>
          <a:lstStyle/>
          <a:p>
            <a:fld id="{555EE712-A9FE-499E-96F6-9D23AF3BBA8A}" type="slidenum">
              <a:rPr lang="en-US" smtClean="0"/>
              <a:t>‹#›</a:t>
            </a:fld>
            <a:endParaRPr lang="en-US"/>
          </a:p>
        </p:txBody>
      </p:sp>
    </p:spTree>
    <p:extLst>
      <p:ext uri="{BB962C8B-B14F-4D97-AF65-F5344CB8AC3E}">
        <p14:creationId xmlns:p14="http://schemas.microsoft.com/office/powerpoint/2010/main" val="18205580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C12CA13-67EA-481D-B0E1-6DF004E5650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xmlns="" id="{E1433B88-8E10-4170-BB68-1EBF4668FC9A}"/>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xmlns="" id="{33B7A5BC-F55B-4229-B12D-2C1D951971B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1517B450-EB01-49B8-AC21-6F282F4405D1}"/>
              </a:ext>
            </a:extLst>
          </p:cNvPr>
          <p:cNvSpPr>
            <a:spLocks noGrp="1"/>
          </p:cNvSpPr>
          <p:nvPr>
            <p:ph type="dt" sz="half" idx="10"/>
          </p:nvPr>
        </p:nvSpPr>
        <p:spPr/>
        <p:txBody>
          <a:bodyPr/>
          <a:lstStyle/>
          <a:p>
            <a:fld id="{4726D2F0-157A-4699-974E-911E7A554AF9}" type="datetimeFigureOut">
              <a:rPr lang="en-US" smtClean="0"/>
              <a:t>4/19/2019</a:t>
            </a:fld>
            <a:endParaRPr lang="en-US"/>
          </a:p>
        </p:txBody>
      </p:sp>
      <p:sp>
        <p:nvSpPr>
          <p:cNvPr id="6" name="Footer Placeholder 5">
            <a:extLst>
              <a:ext uri="{FF2B5EF4-FFF2-40B4-BE49-F238E27FC236}">
                <a16:creationId xmlns:a16="http://schemas.microsoft.com/office/drawing/2014/main" xmlns="" id="{63BFBCB1-3696-4CB1-B775-8BA98089F5A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52248271-1179-45AD-8EB8-B56C23AE5A75}"/>
              </a:ext>
            </a:extLst>
          </p:cNvPr>
          <p:cNvSpPr>
            <a:spLocks noGrp="1"/>
          </p:cNvSpPr>
          <p:nvPr>
            <p:ph type="sldNum" sz="quarter" idx="12"/>
          </p:nvPr>
        </p:nvSpPr>
        <p:spPr/>
        <p:txBody>
          <a:bodyPr/>
          <a:lstStyle/>
          <a:p>
            <a:fld id="{555EE712-A9FE-499E-96F6-9D23AF3BBA8A}" type="slidenum">
              <a:rPr lang="en-US" smtClean="0"/>
              <a:t>‹#›</a:t>
            </a:fld>
            <a:endParaRPr lang="en-US"/>
          </a:p>
        </p:txBody>
      </p:sp>
    </p:spTree>
    <p:extLst>
      <p:ext uri="{BB962C8B-B14F-4D97-AF65-F5344CB8AC3E}">
        <p14:creationId xmlns:p14="http://schemas.microsoft.com/office/powerpoint/2010/main" val="40198034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1E05AA8-6CBD-4953-8705-0803D53AAB49}"/>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xmlns="" id="{0F25C7B3-217F-44A2-8947-840CB2DC04BB}"/>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xmlns="" id="{8D4163C7-B711-4A99-A017-BBF2701FFA62}"/>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25A87B26-DF1E-4E96-B0EE-ED5AE83514D9}"/>
              </a:ext>
            </a:extLst>
          </p:cNvPr>
          <p:cNvSpPr>
            <a:spLocks noGrp="1"/>
          </p:cNvSpPr>
          <p:nvPr>
            <p:ph type="dt" sz="half" idx="10"/>
          </p:nvPr>
        </p:nvSpPr>
        <p:spPr/>
        <p:txBody>
          <a:bodyPr/>
          <a:lstStyle/>
          <a:p>
            <a:fld id="{4726D2F0-157A-4699-974E-911E7A554AF9}" type="datetimeFigureOut">
              <a:rPr lang="en-US" smtClean="0"/>
              <a:t>4/19/2019</a:t>
            </a:fld>
            <a:endParaRPr lang="en-US"/>
          </a:p>
        </p:txBody>
      </p:sp>
      <p:sp>
        <p:nvSpPr>
          <p:cNvPr id="6" name="Footer Placeholder 5">
            <a:extLst>
              <a:ext uri="{FF2B5EF4-FFF2-40B4-BE49-F238E27FC236}">
                <a16:creationId xmlns:a16="http://schemas.microsoft.com/office/drawing/2014/main" xmlns="" id="{BD25B9D2-CF21-49CC-8623-9807F2B360AD}"/>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57F181A4-177B-47FF-9DCD-F058012CF2B0}"/>
              </a:ext>
            </a:extLst>
          </p:cNvPr>
          <p:cNvSpPr>
            <a:spLocks noGrp="1"/>
          </p:cNvSpPr>
          <p:nvPr>
            <p:ph type="sldNum" sz="quarter" idx="12"/>
          </p:nvPr>
        </p:nvSpPr>
        <p:spPr/>
        <p:txBody>
          <a:bodyPr/>
          <a:lstStyle/>
          <a:p>
            <a:fld id="{555EE712-A9FE-499E-96F6-9D23AF3BBA8A}" type="slidenum">
              <a:rPr lang="en-US" smtClean="0"/>
              <a:t>‹#›</a:t>
            </a:fld>
            <a:endParaRPr lang="en-US"/>
          </a:p>
        </p:txBody>
      </p:sp>
    </p:spTree>
    <p:extLst>
      <p:ext uri="{BB962C8B-B14F-4D97-AF65-F5344CB8AC3E}">
        <p14:creationId xmlns:p14="http://schemas.microsoft.com/office/powerpoint/2010/main" val="8661710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4F656F11-BD07-42BF-A9F5-61108ADACF2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xmlns="" id="{52E4C859-9455-4E73-B4B4-2B046029E8F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1729BA67-EBFC-4D23-AA63-F4CC3A5D73D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726D2F0-157A-4699-974E-911E7A554AF9}" type="datetimeFigureOut">
              <a:rPr lang="en-US" smtClean="0"/>
              <a:t>4/19/2019</a:t>
            </a:fld>
            <a:endParaRPr lang="en-US"/>
          </a:p>
        </p:txBody>
      </p:sp>
      <p:sp>
        <p:nvSpPr>
          <p:cNvPr id="5" name="Footer Placeholder 4">
            <a:extLst>
              <a:ext uri="{FF2B5EF4-FFF2-40B4-BE49-F238E27FC236}">
                <a16:creationId xmlns:a16="http://schemas.microsoft.com/office/drawing/2014/main" xmlns="" id="{4B33CA27-B7F4-48DD-BBCD-C7A88370A6E1}"/>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xmlns="" id="{4BAC6531-DD8A-432B-ACCC-4B461C915C48}"/>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55EE712-A9FE-499E-96F6-9D23AF3BBA8A}" type="slidenum">
              <a:rPr lang="en-US" smtClean="0"/>
              <a:t>‹#›</a:t>
            </a:fld>
            <a:endParaRPr lang="en-US"/>
          </a:p>
        </p:txBody>
      </p:sp>
    </p:spTree>
    <p:extLst>
      <p:ext uri="{BB962C8B-B14F-4D97-AF65-F5344CB8AC3E}">
        <p14:creationId xmlns:p14="http://schemas.microsoft.com/office/powerpoint/2010/main" val="368415755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1.xml"/><Relationship Id="rId1" Type="http://schemas.openxmlformats.org/officeDocument/2006/relationships/tags" Target="../tags/tag2.xml"/><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3.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4.xml.rels><?xml version="1.0" encoding="UTF-8" standalone="yes"?>
<Relationships xmlns="http://schemas.openxmlformats.org/package/2006/relationships"><Relationship Id="rId8" Type="http://schemas.openxmlformats.org/officeDocument/2006/relationships/hyperlink" Target="mailto:kpilz@usaid.gov" TargetMode="External"/><Relationship Id="rId3" Type="http://schemas.openxmlformats.org/officeDocument/2006/relationships/notesSlide" Target="../notesSlides/notesSlide4.xml"/><Relationship Id="rId7" Type="http://schemas.openxmlformats.org/officeDocument/2006/relationships/hyperlink" Target="mailto:medouglas@usaid.gov" TargetMode="External"/><Relationship Id="rId2" Type="http://schemas.openxmlformats.org/officeDocument/2006/relationships/slideLayout" Target="../slideLayouts/slideLayout2.xml"/><Relationship Id="rId1" Type="http://schemas.openxmlformats.org/officeDocument/2006/relationships/tags" Target="../tags/tag5.xml"/><Relationship Id="rId6" Type="http://schemas.openxmlformats.org/officeDocument/2006/relationships/hyperlink" Target="mailto:nkafumbe@usaid.gov" TargetMode="External"/><Relationship Id="rId5" Type="http://schemas.openxmlformats.org/officeDocument/2006/relationships/hyperlink" Target="mailto:chershey@usaid.gov" TargetMode="External"/><Relationship Id="rId4" Type="http://schemas.openxmlformats.org/officeDocument/2006/relationships/hyperlink" Target="mailto:sraj@usaid.gov" TargetMode="Externa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xml"/><Relationship Id="rId1" Type="http://schemas.openxmlformats.org/officeDocument/2006/relationships/tags" Target="../tags/tag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xmlns="" id="{A37B8672-6E2A-4BF5-BF74-092EC7F225A7}"/>
              </a:ext>
            </a:extLst>
          </p:cNvPr>
          <p:cNvSpPr/>
          <p:nvPr/>
        </p:nvSpPr>
        <p:spPr>
          <a:xfrm>
            <a:off x="243279" y="235473"/>
            <a:ext cx="11705443" cy="6479642"/>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fr-FR" kern="0" dirty="0">
              <a:solidFill>
                <a:sysClr val="windowText" lastClr="000000"/>
              </a:solidFill>
            </a:endParaRPr>
          </a:p>
        </p:txBody>
      </p:sp>
      <p:cxnSp>
        <p:nvCxnSpPr>
          <p:cNvPr id="6" name="Straight Connector 5">
            <a:extLst>
              <a:ext uri="{FF2B5EF4-FFF2-40B4-BE49-F238E27FC236}">
                <a16:creationId xmlns:a16="http://schemas.microsoft.com/office/drawing/2014/main" xmlns="" id="{6A2C2400-55C3-4622-BE03-9CA2A2E9F769}"/>
              </a:ext>
            </a:extLst>
          </p:cNvPr>
          <p:cNvCxnSpPr/>
          <p:nvPr/>
        </p:nvCxnSpPr>
        <p:spPr>
          <a:xfrm>
            <a:off x="6096000" y="6111864"/>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a16="http://schemas.microsoft.com/office/drawing/2014/main" xmlns="" id="{65F477E9-DF8E-4C9C-9F9D-9EA894096F0D}"/>
              </a:ext>
            </a:extLst>
          </p:cNvPr>
          <p:cNvSpPr>
            <a:spLocks noGrp="1"/>
          </p:cNvSpPr>
          <p:nvPr/>
        </p:nvSpPr>
        <p:spPr>
          <a:xfrm>
            <a:off x="1876426" y="1479551"/>
            <a:ext cx="8715374" cy="2462213"/>
          </a:xfrm>
          <a:prstGeom prst="rect">
            <a:avLst/>
          </a:prstGeom>
          <a:effectLst/>
        </p:spPr>
        <p:txBody>
          <a:bodyPr anchor="b">
            <a:normAutofit lnSpcReduction="10000"/>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algn="l" rtl="0" eaLnBrk="1" hangingPunct="1"/>
            <a:r>
              <a:rPr lang="fr-FR" sz="3200" b="0" i="0" u="none" baseline="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FORMATION DES PARTIES PRENANTES </a:t>
            </a:r>
            <a:r>
              <a:rPr lang="fr-FR" sz="3200" b="0" i="0" u="none" baseline="0" dirty="0" smtClean="0">
                <a:solidFill>
                  <a:srgbClr val="FFFFFF"/>
                </a:solidFill>
                <a:latin typeface="Gill Sans MT" panose="020B0502020104020203" pitchFamily="34" charset="0"/>
                <a:ea typeface="Gill Sans MT" panose="020B0502020104020203" pitchFamily="34" charset="0"/>
                <a:cs typeface="Gill Sans MT" panose="020B0502020104020203" pitchFamily="34" charset="0"/>
              </a:rPr>
              <a:t/>
            </a:r>
            <a:br>
              <a:rPr lang="fr-FR" sz="3200" b="0" i="0" u="none" baseline="0" dirty="0" smtClean="0">
                <a:solidFill>
                  <a:srgbClr val="FFFFFF"/>
                </a:solidFill>
                <a:latin typeface="Gill Sans MT" panose="020B0502020104020203" pitchFamily="34" charset="0"/>
                <a:ea typeface="Gill Sans MT" panose="020B0502020104020203" pitchFamily="34" charset="0"/>
                <a:cs typeface="Gill Sans MT" panose="020B0502020104020203" pitchFamily="34" charset="0"/>
              </a:rPr>
            </a:br>
            <a:r>
              <a:rPr lang="fr-FR" sz="3200" b="0" i="0" u="none" baseline="0" dirty="0" smtClean="0">
                <a:solidFill>
                  <a:srgbClr val="FFFFFF"/>
                </a:solidFill>
                <a:latin typeface="Gill Sans MT" panose="020B0502020104020203" pitchFamily="34" charset="0"/>
                <a:ea typeface="Gill Sans MT" panose="020B0502020104020203" pitchFamily="34" charset="0"/>
                <a:cs typeface="Gill Sans MT" panose="020B0502020104020203" pitchFamily="34" charset="0"/>
              </a:rPr>
              <a:t>À L’ÉVALUATION </a:t>
            </a:r>
            <a:r>
              <a:rPr lang="fr-FR" sz="3200" b="0" i="0" u="none" baseline="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NATIONALE DE LA CHAÎNE </a:t>
            </a:r>
            <a:r>
              <a:rPr lang="fr-FR" sz="3200" b="0" i="0" u="none" baseline="0" dirty="0" smtClean="0">
                <a:solidFill>
                  <a:srgbClr val="FFFFFF"/>
                </a:solidFill>
                <a:latin typeface="Gill Sans MT" panose="020B0502020104020203" pitchFamily="34" charset="0"/>
                <a:ea typeface="Gill Sans MT" panose="020B0502020104020203" pitchFamily="34" charset="0"/>
                <a:cs typeface="Gill Sans MT" panose="020B0502020104020203" pitchFamily="34" charset="0"/>
              </a:rPr>
              <a:t>D’APPROVISIONNEMENT </a:t>
            </a:r>
            <a:r>
              <a:rPr lang="fr-FR" sz="3200" b="0" i="0" u="none" baseline="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(NSCA 2.0)</a:t>
            </a:r>
          </a:p>
          <a:p>
            <a:pPr algn="l" rtl="0" eaLnBrk="1" hangingPunct="1"/>
            <a:r>
              <a:rPr lang="fr-FR" sz="3200" b="0" i="0" u="none" baseline="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2</a:t>
            </a:r>
            <a:r>
              <a:rPr lang="fr-FR" sz="3200" b="0" i="0" u="none" baseline="300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e </a:t>
            </a:r>
            <a:r>
              <a:rPr lang="fr-FR" sz="3200" b="0" i="0" u="none" baseline="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jour :  Présentation de la journée et du processus</a:t>
            </a:r>
          </a:p>
          <a:p>
            <a:pPr algn="l" rtl="0"/>
            <a:r>
              <a:rPr lang="fr-FR" sz="3200" b="0" i="0" u="none" baseline="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 h -- /-- h --</a:t>
            </a:r>
          </a:p>
          <a:p>
            <a:pPr algn="l" rtl="0" eaLnBrk="1" hangingPunct="1">
              <a:lnSpc>
                <a:spcPct val="80000"/>
              </a:lnSpc>
            </a:pPr>
            <a:endParaRPr lang="fr-FR" altLang="en-US" sz="800" dirty="0">
              <a:solidFill>
                <a:srgbClr val="000000"/>
              </a:solidFill>
              <a:latin typeface="Gill Sans MT" panose="020B0502020104020203" pitchFamily="34" charset="0"/>
              <a:ea typeface="Gill Sans MT" panose="020B0502020104020203" pitchFamily="34" charset="0"/>
              <a:cs typeface="Gill Sans MT" panose="020B0502020104020203" pitchFamily="34" charset="0"/>
            </a:endParaRPr>
          </a:p>
        </p:txBody>
      </p:sp>
      <p:sp>
        <p:nvSpPr>
          <p:cNvPr id="10" name="Subtitle 12">
            <a:extLst>
              <a:ext uri="{FF2B5EF4-FFF2-40B4-BE49-F238E27FC236}">
                <a16:creationId xmlns:a16="http://schemas.microsoft.com/office/drawing/2014/main" xmlns="" id="{A5DA08E8-AE8A-4B9E-A800-6267744BB982}"/>
              </a:ext>
            </a:extLst>
          </p:cNvPr>
          <p:cNvSpPr>
            <a:spLocks noGrp="1"/>
          </p:cNvSpPr>
          <p:nvPr/>
        </p:nvSpPr>
        <p:spPr>
          <a:xfrm>
            <a:off x="1943100" y="5340352"/>
            <a:ext cx="4191001" cy="676274"/>
          </a:xfrm>
          <a:prstGeom prst="rect">
            <a:avLst/>
          </a:prstGeom>
          <a:effectLst/>
        </p:spPr>
        <p:txBody>
          <a:bodyPr>
            <a:normAutofit/>
          </a:bodyPr>
          <a:lstStyle>
            <a:lvl1pPr marL="0" indent="0" algn="l" defTabSz="457200" rtl="0" eaLnBrk="1" latinLnBrk="0" hangingPunct="1">
              <a:spcBef>
                <a:spcPts val="0"/>
              </a:spcBef>
              <a:spcAft>
                <a:spcPts val="800"/>
              </a:spcAft>
              <a:buFont typeface="Arial"/>
              <a:buNone/>
              <a:defRPr sz="1600" b="0" i="0" kern="1200">
                <a:solidFill>
                  <a:schemeClr val="bg1"/>
                </a:solidFill>
                <a:latin typeface="Gill Sans MT"/>
                <a:ea typeface="+mn-ea"/>
                <a:cs typeface="Gill Sans MT"/>
              </a:defRPr>
            </a:lvl1pPr>
            <a:lvl2pPr marL="457200" indent="0" algn="ctr" defTabSz="457200" rtl="0" eaLnBrk="1" latinLnBrk="0" hangingPunct="1">
              <a:spcBef>
                <a:spcPts val="0"/>
              </a:spcBef>
              <a:spcAft>
                <a:spcPts val="800"/>
              </a:spcAft>
              <a:buFont typeface="Arial"/>
              <a:buNone/>
              <a:defRPr sz="1600" b="0" i="0" kern="1200">
                <a:solidFill>
                  <a:schemeClr val="tx1">
                    <a:tint val="75000"/>
                  </a:schemeClr>
                </a:solidFill>
                <a:latin typeface="Gill Sans MT"/>
                <a:ea typeface="+mn-ea"/>
                <a:cs typeface="Gill Sans MT"/>
              </a:defRPr>
            </a:lvl2pPr>
            <a:lvl3pPr marL="914400" indent="0" algn="ctr" defTabSz="457200" rtl="0" eaLnBrk="1" latinLnBrk="0" hangingPunct="1">
              <a:spcBef>
                <a:spcPct val="20000"/>
              </a:spcBef>
              <a:buFont typeface="Arial"/>
              <a:buNone/>
              <a:defRPr sz="1800" b="0" i="0" kern="1200">
                <a:solidFill>
                  <a:schemeClr val="tx1">
                    <a:tint val="75000"/>
                  </a:schemeClr>
                </a:solidFill>
                <a:latin typeface="Gill Sans MT"/>
                <a:ea typeface="+mn-ea"/>
                <a:cs typeface="Gill Sans MT"/>
              </a:defRPr>
            </a:lvl3pPr>
            <a:lvl4pPr marL="1371600" indent="0" algn="ctr" defTabSz="457200" rtl="0" eaLnBrk="1" latinLnBrk="0" hangingPunct="1">
              <a:spcBef>
                <a:spcPct val="20000"/>
              </a:spcBef>
              <a:buFont typeface="Arial"/>
              <a:buNone/>
              <a:defRPr sz="1600" b="0" i="0" kern="1200">
                <a:solidFill>
                  <a:schemeClr val="tx1">
                    <a:tint val="75000"/>
                  </a:schemeClr>
                </a:solidFill>
                <a:latin typeface="Gill Sans MT"/>
                <a:ea typeface="+mn-ea"/>
                <a:cs typeface="Gill Sans MT"/>
              </a:defRPr>
            </a:lvl4pPr>
            <a:lvl5pPr marL="1828800" indent="0" algn="ctr" defTabSz="457200" rtl="0" eaLnBrk="1" latinLnBrk="0" hangingPunct="1">
              <a:spcBef>
                <a:spcPct val="20000"/>
              </a:spcBef>
              <a:buFont typeface="Arial"/>
              <a:buNone/>
              <a:defRPr sz="1400" b="0" i="0" kern="1200">
                <a:solidFill>
                  <a:schemeClr val="tx1">
                    <a:tint val="75000"/>
                  </a:schemeClr>
                </a:solidFill>
                <a:latin typeface="Gill Sans MT"/>
                <a:ea typeface="+mn-ea"/>
                <a:cs typeface="Gill Sans MT"/>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rtl="0" fontAlgn="auto">
              <a:defRPr/>
            </a:pPr>
            <a:r>
              <a:rPr lang="fr-FR" sz="1800" b="0" i="0" u="none" baseline="0" dirty="0">
                <a:solidFill>
                  <a:srgbClr val="FFFFFF"/>
                </a:solidFill>
              </a:rPr>
              <a:t>--/--/----</a:t>
            </a:r>
          </a:p>
        </p:txBody>
      </p:sp>
      <p:cxnSp>
        <p:nvCxnSpPr>
          <p:cNvPr id="12" name="Straight Connector 11">
            <a:extLst>
              <a:ext uri="{FF2B5EF4-FFF2-40B4-BE49-F238E27FC236}">
                <a16:creationId xmlns:a16="http://schemas.microsoft.com/office/drawing/2014/main" xmlns="" id="{0AB3C290-D446-4057-B83C-6A2ED36A336D}"/>
              </a:ext>
            </a:extLst>
          </p:cNvPr>
          <p:cNvCxnSpPr/>
          <p:nvPr/>
        </p:nvCxnSpPr>
        <p:spPr>
          <a:xfrm>
            <a:off x="2019300" y="5184774"/>
            <a:ext cx="5492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39943" name="Picture 3" descr="C:\Users\Mariana Rodrigues\AppData\Local\Microsoft\Windows\INetCacheContent.Word\Horizontal_RGB_294_White.png">
            <a:extLst>
              <a:ext uri="{FF2B5EF4-FFF2-40B4-BE49-F238E27FC236}">
                <a16:creationId xmlns:a16="http://schemas.microsoft.com/office/drawing/2014/main" xmlns="" id="{B66CD02E-BDDC-4D38-B0AF-B1EDBE28567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l="9335" t="13753" r="7623" b="12534"/>
          <a:stretch>
            <a:fillRect/>
          </a:stretch>
        </p:blipFill>
        <p:spPr bwMode="auto">
          <a:xfrm>
            <a:off x="4377875" y="6130914"/>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a:extLst>
              <a:ext uri="{FF2B5EF4-FFF2-40B4-BE49-F238E27FC236}">
                <a16:creationId xmlns:a16="http://schemas.microsoft.com/office/drawing/2014/main" xmlns="" id="{918F998B-3CDE-42DF-AF26-6A2CE33904E3}"/>
              </a:ext>
            </a:extLst>
          </p:cNvPr>
          <p:cNvSpPr txBox="1"/>
          <p:nvPr/>
        </p:nvSpPr>
        <p:spPr>
          <a:xfrm>
            <a:off x="6147252" y="6090865"/>
            <a:ext cx="4968423" cy="646331"/>
          </a:xfrm>
          <a:prstGeom prst="rect">
            <a:avLst/>
          </a:prstGeom>
          <a:noFill/>
        </p:spPr>
        <p:txBody>
          <a:bodyPr wrap="square" rtlCol="0">
            <a:spAutoFit/>
          </a:bodyPr>
          <a:lstStyle/>
          <a:p>
            <a:pPr algn="l" rtl="0"/>
            <a:r>
              <a:rPr lang="fr-FR" sz="1200" b="1" i="0" u="none" baseline="0" dirty="0">
                <a:solidFill>
                  <a:schemeClr val="bg1"/>
                </a:solidFill>
                <a:latin typeface="+mj-lt"/>
              </a:rPr>
              <a:t>USAID Programme de la chaîne </a:t>
            </a:r>
            <a:r>
              <a:rPr lang="fr-FR" sz="1200" b="1" i="0" u="none" baseline="0" dirty="0" smtClean="0">
                <a:solidFill>
                  <a:schemeClr val="bg1"/>
                </a:solidFill>
                <a:latin typeface="+mj-lt"/>
              </a:rPr>
              <a:t>d’approvisionnement </a:t>
            </a:r>
            <a:r>
              <a:rPr lang="fr-FR" sz="1200" b="1" i="0" u="none" baseline="0" dirty="0">
                <a:solidFill>
                  <a:schemeClr val="bg1"/>
                </a:solidFill>
                <a:latin typeface="+mj-lt"/>
              </a:rPr>
              <a:t>de la santé mondiale - Ordre </a:t>
            </a:r>
            <a:r>
              <a:rPr lang="fr-FR" sz="1200" b="1" i="0" u="none" baseline="0" dirty="0" smtClean="0">
                <a:solidFill>
                  <a:schemeClr val="bg1"/>
                </a:solidFill>
                <a:latin typeface="+mj-lt"/>
              </a:rPr>
              <a:t>d’exécution </a:t>
            </a:r>
            <a:r>
              <a:rPr lang="fr-FR" sz="1200" b="1" i="0" u="none" baseline="0" dirty="0">
                <a:solidFill>
                  <a:schemeClr val="bg1"/>
                </a:solidFill>
                <a:latin typeface="+mj-lt"/>
              </a:rPr>
              <a:t>de </a:t>
            </a:r>
            <a:r>
              <a:rPr lang="fr-FR" sz="1200" b="1" i="0" u="none" baseline="0" dirty="0" smtClean="0">
                <a:solidFill>
                  <a:schemeClr val="bg1"/>
                </a:solidFill>
                <a:latin typeface="+mj-lt"/>
              </a:rPr>
              <a:t>l’assistance </a:t>
            </a:r>
            <a:r>
              <a:rPr lang="fr-FR" sz="1200" b="1" i="0" u="none" baseline="0" dirty="0">
                <a:solidFill>
                  <a:schemeClr val="bg1"/>
                </a:solidFill>
                <a:latin typeface="+mj-lt"/>
              </a:rPr>
              <a:t>technique, évaluation nationale de la chaîne </a:t>
            </a:r>
            <a:r>
              <a:rPr lang="fr-FR" sz="1200" b="1" i="0" u="none" baseline="0" dirty="0" smtClean="0">
                <a:solidFill>
                  <a:schemeClr val="bg1"/>
                </a:solidFill>
                <a:latin typeface="+mj-lt"/>
              </a:rPr>
              <a:t>d’approvisionnement </a:t>
            </a:r>
            <a:endParaRPr lang="fr-FR" sz="1200" b="1" i="0" u="none" baseline="0" dirty="0">
              <a:solidFill>
                <a:schemeClr val="bg1"/>
              </a:solidFill>
              <a:latin typeface="+mj-lt"/>
            </a:endParaRPr>
          </a:p>
        </p:txBody>
      </p:sp>
    </p:spTree>
    <p:custDataLst>
      <p:tags r:id="rId1"/>
    </p:custDataLst>
    <p:extLst>
      <p:ext uri="{BB962C8B-B14F-4D97-AF65-F5344CB8AC3E}">
        <p14:creationId xmlns:p14="http://schemas.microsoft.com/office/powerpoint/2010/main" val="3331074292"/>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Title 1">
            <a:extLst>
              <a:ext uri="{FF2B5EF4-FFF2-40B4-BE49-F238E27FC236}">
                <a16:creationId xmlns:a16="http://schemas.microsoft.com/office/drawing/2014/main" xmlns="" id="{7D9731FB-FCFD-4D02-98F5-257A8199E13C}"/>
              </a:ext>
            </a:extLst>
          </p:cNvPr>
          <p:cNvSpPr>
            <a:spLocks noGrp="1"/>
          </p:cNvSpPr>
          <p:nvPr>
            <p:ph type="ctrTitle"/>
          </p:nvPr>
        </p:nvSpPr>
        <p:spPr>
          <a:xfrm>
            <a:off x="1409701" y="508488"/>
            <a:ext cx="9372600" cy="1091711"/>
          </a:xfrm>
        </p:spPr>
        <p:txBody>
          <a:bodyPr/>
          <a:lstStyle/>
          <a:p>
            <a:pPr rtl="0" eaLnBrk="1" hangingPunct="1"/>
            <a:r>
              <a:rPr lang="fr-FR" sz="3100" b="1" i="0" u="none" baseline="0">
                <a:latin typeface="Gill Sans MT" panose="020B0502020104020203" pitchFamily="34" charset="0"/>
                <a:cs typeface="Gill Sans MT" panose="020B0502020104020203" pitchFamily="34" charset="0"/>
              </a:rPr>
              <a:t>2</a:t>
            </a:r>
            <a:r>
              <a:rPr lang="fr-FR" sz="3100" b="1" i="0" u="none" baseline="30000">
                <a:latin typeface="Gill Sans MT" panose="020B0502020104020203" pitchFamily="34" charset="0"/>
                <a:cs typeface="Gill Sans MT" panose="020B0502020104020203" pitchFamily="34" charset="0"/>
              </a:rPr>
              <a:t>e </a:t>
            </a:r>
            <a:r>
              <a:rPr lang="fr-FR" sz="3100" b="1" i="0" u="none" baseline="0">
                <a:latin typeface="Gill Sans MT" panose="020B0502020104020203" pitchFamily="34" charset="0"/>
                <a:cs typeface="Gill Sans MT" panose="020B0502020104020203" pitchFamily="34" charset="0"/>
              </a:rPr>
              <a:t>jour : Résumé du 1er jour </a:t>
            </a:r>
            <a:r>
              <a:rPr lang="fr-FR" sz="3200" b="1">
                <a:solidFill>
                  <a:srgbClr val="000000"/>
                </a:solidFill>
                <a:latin typeface="Gill Sans MT" panose="020B0502020104020203" pitchFamily="34" charset="0"/>
                <a:cs typeface="Gill Sans MT" panose="020B0502020104020203" pitchFamily="34" charset="0"/>
              </a:rPr>
              <a:t/>
            </a:r>
            <a:br>
              <a:rPr lang="fr-FR" sz="3200" b="1">
                <a:solidFill>
                  <a:srgbClr val="000000"/>
                </a:solidFill>
                <a:latin typeface="Gill Sans MT" panose="020B0502020104020203" pitchFamily="34" charset="0"/>
                <a:cs typeface="Gill Sans MT" panose="020B0502020104020203" pitchFamily="34" charset="0"/>
              </a:rPr>
            </a:br>
            <a:endParaRPr lang="fr-FR" altLang="en-US" sz="3200" b="1" dirty="0">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a16="http://schemas.microsoft.com/office/drawing/2014/main" xmlns="" id="{62FC2123-4C6E-470A-9B62-3546D3041D04}"/>
              </a:ext>
            </a:extLst>
          </p:cNvPr>
          <p:cNvSpPr>
            <a:spLocks noGrp="1"/>
          </p:cNvSpPr>
          <p:nvPr>
            <p:ph type="subTitle" idx="1"/>
          </p:nvPr>
        </p:nvSpPr>
        <p:spPr>
          <a:xfrm>
            <a:off x="263779" y="1096745"/>
            <a:ext cx="11725944" cy="5304055"/>
          </a:xfrm>
          <a:extLst>
            <a:ext uri="{FAA26D3D-D897-4be2-8F04-BA451C77F1D7}">
              <ma14:placeholderFlag xmlns="" xmlns:ma14="http://schemas.microsoft.com/office/mac/drawingml/2011/main" val="1"/>
            </a:ext>
          </a:extLst>
        </p:spPr>
        <p:txBody>
          <a:bodyPr rtlCol="0">
            <a:normAutofit fontScale="40000" lnSpcReduction="20000"/>
          </a:bodyPr>
          <a:lstStyle/>
          <a:p>
            <a:pPr marL="457170" lvl="1" algn="l" defTabSz="914342" rtl="0">
              <a:spcBef>
                <a:spcPct val="20000"/>
              </a:spcBef>
              <a:spcAft>
                <a:spcPct val="0"/>
              </a:spcAft>
              <a:defRPr/>
            </a:pPr>
            <a:endParaRPr lang="fr-FR" altLang="en-US" sz="7936" b="1" dirty="0"/>
          </a:p>
          <a:p>
            <a:pPr lvl="1" algn="l" defTabSz="914342" rtl="0">
              <a:spcBef>
                <a:spcPct val="20000"/>
              </a:spcBef>
              <a:spcAft>
                <a:spcPct val="0"/>
              </a:spcAft>
              <a:defRPr/>
            </a:pPr>
            <a:endParaRPr lang="fr-FR" altLang="en-US" sz="7936" dirty="0"/>
          </a:p>
          <a:p>
            <a:pPr marL="2124984" lvl="1" indent="-600539" algn="l" defTabSz="1207331" rtl="0">
              <a:lnSpc>
                <a:spcPct val="80000"/>
              </a:lnSpc>
              <a:spcBef>
                <a:spcPts val="2116"/>
              </a:spcBef>
              <a:spcAft>
                <a:spcPct val="0"/>
              </a:spcAft>
              <a:buFont typeface="Wingdings" panose="05000000000000000000" pitchFamily="2" charset="2"/>
              <a:buChar char="ü"/>
            </a:pPr>
            <a:r>
              <a:rPr lang="fr-FR" sz="7936" b="0" i="0" u="none" baseline="0" dirty="0"/>
              <a:t>Historique de la NSCA</a:t>
            </a:r>
          </a:p>
          <a:p>
            <a:pPr marL="2124984" lvl="1" indent="-600539" algn="l" defTabSz="1207331" rtl="0">
              <a:lnSpc>
                <a:spcPct val="80000"/>
              </a:lnSpc>
              <a:spcBef>
                <a:spcPts val="2116"/>
              </a:spcBef>
              <a:spcAft>
                <a:spcPct val="0"/>
              </a:spcAft>
              <a:buFont typeface="Wingdings" panose="05000000000000000000" pitchFamily="2" charset="2"/>
              <a:buChar char="ü"/>
            </a:pPr>
            <a:r>
              <a:rPr lang="fr-FR" sz="7936" b="0" i="0" u="none" baseline="0" dirty="0"/>
              <a:t>Contenu de </a:t>
            </a:r>
            <a:r>
              <a:rPr lang="fr-FR" sz="7936" b="0" i="0" u="none" baseline="0" dirty="0" smtClean="0"/>
              <a:t>l’outil</a:t>
            </a:r>
            <a:endParaRPr lang="fr-FR" sz="7936" b="0" i="0" u="none" baseline="0" dirty="0"/>
          </a:p>
          <a:p>
            <a:pPr marL="2124984" lvl="1" indent="-600539" algn="l" defTabSz="1207331" rtl="0">
              <a:lnSpc>
                <a:spcPct val="80000"/>
              </a:lnSpc>
              <a:spcBef>
                <a:spcPts val="2116"/>
              </a:spcBef>
              <a:spcAft>
                <a:spcPct val="0"/>
              </a:spcAft>
              <a:buFont typeface="Wingdings" panose="05000000000000000000" pitchFamily="2" charset="2"/>
              <a:buChar char="ü"/>
            </a:pPr>
            <a:r>
              <a:rPr lang="fr-FR" sz="7936" b="0" i="0" u="none" baseline="0" dirty="0"/>
              <a:t>Calendrier de mise en œuvre et besoins </a:t>
            </a:r>
            <a:r>
              <a:rPr lang="fr-FR" sz="7936" b="0" i="0" u="none" baseline="0" dirty="0" smtClean="0"/>
              <a:t/>
            </a:r>
            <a:br>
              <a:rPr lang="fr-FR" sz="7936" b="0" i="0" u="none" baseline="0" dirty="0" smtClean="0"/>
            </a:br>
            <a:r>
              <a:rPr lang="fr-FR" sz="7936" b="0" i="0" u="none" baseline="0" dirty="0" smtClean="0"/>
              <a:t>en </a:t>
            </a:r>
            <a:r>
              <a:rPr lang="fr-FR" sz="7936" b="0" i="0" u="none" baseline="0" dirty="0"/>
              <a:t>ressources</a:t>
            </a:r>
          </a:p>
          <a:p>
            <a:pPr marL="2124984" lvl="1" indent="-600539" algn="l" defTabSz="1207331" rtl="0">
              <a:lnSpc>
                <a:spcPct val="80000"/>
              </a:lnSpc>
              <a:spcBef>
                <a:spcPts val="2116"/>
              </a:spcBef>
              <a:spcAft>
                <a:spcPct val="0"/>
              </a:spcAft>
              <a:buFont typeface="Wingdings" panose="05000000000000000000" pitchFamily="2" charset="2"/>
              <a:buChar char="ü"/>
            </a:pPr>
            <a:r>
              <a:rPr lang="fr-FR" sz="7936" b="0" i="0" u="none" baseline="0" dirty="0"/>
              <a:t>Prévisions, analyses et rapports</a:t>
            </a:r>
          </a:p>
          <a:p>
            <a:pPr marL="2124984" lvl="1" indent="-600539" algn="l" defTabSz="1207331" rtl="0">
              <a:lnSpc>
                <a:spcPct val="80000"/>
              </a:lnSpc>
              <a:spcBef>
                <a:spcPts val="2116"/>
              </a:spcBef>
              <a:spcAft>
                <a:spcPct val="0"/>
              </a:spcAft>
              <a:buFont typeface="Wingdings" panose="05000000000000000000" pitchFamily="2" charset="2"/>
              <a:buChar char="ü"/>
            </a:pPr>
            <a:r>
              <a:rPr lang="fr-FR" sz="7936" b="0" i="0" u="none" baseline="0" dirty="0"/>
              <a:t>Méthode </a:t>
            </a:r>
            <a:r>
              <a:rPr lang="fr-FR" sz="7936" b="0" i="0" u="none" baseline="0" dirty="0" smtClean="0"/>
              <a:t>d’application </a:t>
            </a:r>
            <a:r>
              <a:rPr lang="fr-FR" sz="7936" b="0" i="0" u="none" baseline="0" dirty="0"/>
              <a:t>des résultats</a:t>
            </a:r>
            <a:endParaRPr lang="fr-FR" sz="7936" dirty="0"/>
          </a:p>
          <a:p>
            <a:pPr marL="11112" lvl="1" rtl="0">
              <a:defRPr/>
            </a:pPr>
            <a:endParaRPr lang="fr-FR" dirty="0">
              <a:highlight>
                <a:srgbClr val="FFFF00"/>
              </a:highlight>
            </a:endParaRPr>
          </a:p>
          <a:p>
            <a:pPr marL="11112" lvl="1" rtl="0">
              <a:defRPr/>
            </a:pPr>
            <a:endParaRPr lang="fr-FR" dirty="0"/>
          </a:p>
          <a:p>
            <a:pPr marL="11112" lvl="1" rtl="0">
              <a:defRPr/>
            </a:pPr>
            <a:endParaRPr lang="fr-FR" dirty="0"/>
          </a:p>
          <a:p>
            <a:pPr marL="11112" lvl="1" rtl="0">
              <a:defRPr/>
            </a:pPr>
            <a:endParaRPr lang="fr-FR" dirty="0"/>
          </a:p>
          <a:p>
            <a:pPr marL="11112" lvl="1" rtl="0">
              <a:defRPr/>
            </a:pPr>
            <a:endParaRPr lang="fr-FR" dirty="0"/>
          </a:p>
          <a:p>
            <a:pPr marL="11112" lvl="1" rtl="0">
              <a:defRPr/>
            </a:pPr>
            <a:endParaRPr lang="fr-FR" dirty="0"/>
          </a:p>
          <a:p>
            <a:pPr marL="11112" lvl="1" rtl="0">
              <a:defRPr/>
            </a:pPr>
            <a:endParaRPr lang="fr-FR" dirty="0"/>
          </a:p>
          <a:p>
            <a:pPr marL="11112" lvl="1" rtl="0">
              <a:defRPr/>
            </a:pPr>
            <a:r>
              <a:rPr lang="fr-FR" b="0" i="0" u="none" baseline="0" dirty="0"/>
              <a:t>2</a:t>
            </a:r>
          </a:p>
          <a:p>
            <a:pPr marL="457170" lvl="1" algn="l" defTabSz="914342" rtl="0">
              <a:spcBef>
                <a:spcPct val="20000"/>
              </a:spcBef>
              <a:spcAft>
                <a:spcPct val="0"/>
              </a:spcAft>
              <a:defRPr/>
            </a:pPr>
            <a:endParaRPr lang="fr-FR" altLang="en-US" sz="2800" dirty="0">
              <a:solidFill>
                <a:srgbClr val="000000"/>
              </a:solidFill>
            </a:endParaRPr>
          </a:p>
        </p:txBody>
      </p:sp>
      <p:sp>
        <p:nvSpPr>
          <p:cNvPr id="41989" name="Slide Number Placeholder 5">
            <a:extLst>
              <a:ext uri="{FF2B5EF4-FFF2-40B4-BE49-F238E27FC236}">
                <a16:creationId xmlns:a16="http://schemas.microsoft.com/office/drawing/2014/main" xmlns="" id="{7328E44B-E87C-4CC8-A8CE-CFF51258CF2E}"/>
              </a:ext>
            </a:extLst>
          </p:cNvPr>
          <p:cNvSpPr>
            <a:spLocks noGrp="1"/>
          </p:cNvSpPr>
          <p:nvPr>
            <p:ph type="sldNum" sz="quarter" idx="12"/>
          </p:nvPr>
        </p:nvSpPr>
        <p:spPr bwMode="auto">
          <a:xfrm>
            <a:off x="8382000" y="4849993"/>
            <a:ext cx="2133600" cy="21457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r" rtl="0"/>
            <a:fld id="{A753F7A1-DFD2-453E-8F2A-6E60377B848B}" type="slidenum">
              <a:rPr sz="601">
                <a:solidFill>
                  <a:srgbClr val="635C5B"/>
                </a:solidFill>
                <a:latin typeface="Gill Sans MT" panose="020B0502020104020203" pitchFamily="34" charset="0"/>
              </a:rPr>
              <a:pPr/>
              <a:t>2</a:t>
            </a:fld>
            <a:endParaRPr lang="fr-FR" altLang="en-US" sz="601" dirty="0">
              <a:solidFill>
                <a:srgbClr val="635C5B"/>
              </a:solidFill>
              <a:latin typeface="Gill Sans MT" panose="020B0502020104020203" pitchFamily="34" charset="0"/>
            </a:endParaRPr>
          </a:p>
        </p:txBody>
      </p:sp>
    </p:spTree>
    <p:custDataLst>
      <p:tags r:id="rId1"/>
    </p:custDataLst>
    <p:extLst>
      <p:ext uri="{BB962C8B-B14F-4D97-AF65-F5344CB8AC3E}">
        <p14:creationId xmlns:p14="http://schemas.microsoft.com/office/powerpoint/2010/main" val="28126132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75789" y="135271"/>
            <a:ext cx="10431887" cy="626310"/>
          </a:xfrm>
        </p:spPr>
        <p:txBody>
          <a:bodyPr>
            <a:normAutofit fontScale="90000"/>
          </a:bodyPr>
          <a:lstStyle/>
          <a:p>
            <a:pPr algn="l" rtl="0"/>
            <a:r>
              <a:rPr lang="fr-FR" sz="3571" b="1" i="0" u="none" baseline="0">
                <a:solidFill>
                  <a:srgbClr val="C00000"/>
                </a:solidFill>
                <a:latin typeface="Gill Sans MT" panose="020B0502020104020203" pitchFamily="34" charset="0"/>
                <a:ea typeface="Arial" charset="0"/>
                <a:cs typeface="Arial" charset="0"/>
              </a:rPr>
              <a:t>NSCA 2.0 – Contenu à disposition des partenaires</a:t>
            </a:r>
            <a:endParaRPr lang="fr-FR" sz="3571" b="1" dirty="0">
              <a:solidFill>
                <a:srgbClr val="C00000"/>
              </a:solidFill>
              <a:latin typeface="Gill Sans MT" panose="020B0502020104020203" pitchFamily="34" charset="0"/>
              <a:ea typeface="Arial" charset="0"/>
              <a:cs typeface="Arial" charset="0"/>
            </a:endParaRPr>
          </a:p>
        </p:txBody>
      </p:sp>
      <p:grpSp>
        <p:nvGrpSpPr>
          <p:cNvPr id="29" name="Group 28"/>
          <p:cNvGrpSpPr/>
          <p:nvPr/>
        </p:nvGrpSpPr>
        <p:grpSpPr>
          <a:xfrm>
            <a:off x="1957292" y="989167"/>
            <a:ext cx="8461736" cy="5442724"/>
            <a:chOff x="357188" y="1371600"/>
            <a:chExt cx="8529638" cy="5486400"/>
          </a:xfrm>
        </p:grpSpPr>
        <p:sp>
          <p:nvSpPr>
            <p:cNvPr id="23" name="Rounded Rectangle 22"/>
            <p:cNvSpPr/>
            <p:nvPr/>
          </p:nvSpPr>
          <p:spPr>
            <a:xfrm>
              <a:off x="357188" y="1371600"/>
              <a:ext cx="8529638" cy="5486400"/>
            </a:xfrm>
            <a:prstGeom prst="roundRect">
              <a:avLst>
                <a:gd name="adj" fmla="val 11459"/>
              </a:avLst>
            </a:prstGeom>
          </p:spPr>
          <p:style>
            <a:lnRef idx="1">
              <a:schemeClr val="accent1"/>
            </a:lnRef>
            <a:fillRef idx="2">
              <a:schemeClr val="accent1"/>
            </a:fillRef>
            <a:effectRef idx="1">
              <a:schemeClr val="accent1"/>
            </a:effectRef>
            <a:fontRef idx="minor">
              <a:schemeClr val="dk1"/>
            </a:fontRef>
          </p:style>
          <p:txBody>
            <a:bodyPr tIns="0" rtlCol="0" anchor="t"/>
            <a:lstStyle/>
            <a:p>
              <a:pPr algn="ctr" rtl="0"/>
              <a:r>
                <a:rPr lang="fr-FR" sz="1786" b="1" i="0" u="none" baseline="0">
                  <a:latin typeface="Gill Sans MT" panose="020B0502020104020203" pitchFamily="34" charset="0"/>
                </a:rPr>
                <a:t>NSCA 2.0</a:t>
              </a:r>
            </a:p>
          </p:txBody>
        </p:sp>
        <p:grpSp>
          <p:nvGrpSpPr>
            <p:cNvPr id="26" name="Group 25"/>
            <p:cNvGrpSpPr/>
            <p:nvPr/>
          </p:nvGrpSpPr>
          <p:grpSpPr>
            <a:xfrm>
              <a:off x="687697" y="1999887"/>
              <a:ext cx="7768606" cy="4700586"/>
              <a:chOff x="688645" y="1928815"/>
              <a:chExt cx="7768606" cy="4700586"/>
            </a:xfrm>
          </p:grpSpPr>
          <p:sp>
            <p:nvSpPr>
              <p:cNvPr id="6" name="Freeform 5"/>
              <p:cNvSpPr/>
              <p:nvPr/>
            </p:nvSpPr>
            <p:spPr>
              <a:xfrm>
                <a:off x="688645" y="1928815"/>
                <a:ext cx="2466826" cy="4700586"/>
              </a:xfrm>
              <a:custGeom>
                <a:avLst/>
                <a:gdLst>
                  <a:gd name="connsiteX0" fmla="*/ 0 w 2466826"/>
                  <a:gd name="connsiteY0" fmla="*/ 246683 h 4943475"/>
                  <a:gd name="connsiteX1" fmla="*/ 246683 w 2466826"/>
                  <a:gd name="connsiteY1" fmla="*/ 0 h 4943475"/>
                  <a:gd name="connsiteX2" fmla="*/ 2220143 w 2466826"/>
                  <a:gd name="connsiteY2" fmla="*/ 0 h 4943475"/>
                  <a:gd name="connsiteX3" fmla="*/ 2466826 w 2466826"/>
                  <a:gd name="connsiteY3" fmla="*/ 246683 h 4943475"/>
                  <a:gd name="connsiteX4" fmla="*/ 2466826 w 2466826"/>
                  <a:gd name="connsiteY4" fmla="*/ 4696792 h 4943475"/>
                  <a:gd name="connsiteX5" fmla="*/ 2220143 w 2466826"/>
                  <a:gd name="connsiteY5" fmla="*/ 4943475 h 4943475"/>
                  <a:gd name="connsiteX6" fmla="*/ 246683 w 2466826"/>
                  <a:gd name="connsiteY6" fmla="*/ 4943475 h 4943475"/>
                  <a:gd name="connsiteX7" fmla="*/ 0 w 2466826"/>
                  <a:gd name="connsiteY7" fmla="*/ 4696792 h 4943475"/>
                  <a:gd name="connsiteX8" fmla="*/ 0 w 2466826"/>
                  <a:gd name="connsiteY8" fmla="*/ 246683 h 4943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66826" h="4943475">
                    <a:moveTo>
                      <a:pt x="0" y="246683"/>
                    </a:moveTo>
                    <a:cubicBezTo>
                      <a:pt x="0" y="110444"/>
                      <a:pt x="110444" y="0"/>
                      <a:pt x="246683" y="0"/>
                    </a:cubicBezTo>
                    <a:lnTo>
                      <a:pt x="2220143" y="0"/>
                    </a:lnTo>
                    <a:cubicBezTo>
                      <a:pt x="2356382" y="0"/>
                      <a:pt x="2466826" y="110444"/>
                      <a:pt x="2466826" y="246683"/>
                    </a:cubicBezTo>
                    <a:lnTo>
                      <a:pt x="2466826" y="4696792"/>
                    </a:lnTo>
                    <a:cubicBezTo>
                      <a:pt x="2466826" y="4833031"/>
                      <a:pt x="2356382" y="4943475"/>
                      <a:pt x="2220143" y="4943475"/>
                    </a:cubicBezTo>
                    <a:lnTo>
                      <a:pt x="246683" y="4943475"/>
                    </a:lnTo>
                    <a:cubicBezTo>
                      <a:pt x="110444" y="4943475"/>
                      <a:pt x="0" y="4833031"/>
                      <a:pt x="0" y="4696792"/>
                    </a:cubicBezTo>
                    <a:lnTo>
                      <a:pt x="0" y="246683"/>
                    </a:lnTo>
                    <a:close/>
                  </a:path>
                </a:pathLst>
              </a:custGeom>
              <a:ln>
                <a:solidFill>
                  <a:schemeClr val="accent4">
                    <a:lumMod val="65000"/>
                    <a:lumOff val="35000"/>
                  </a:schemeClr>
                </a:solidFill>
              </a:ln>
            </p:spPr>
            <p:style>
              <a:lnRef idx="0">
                <a:schemeClr val="accent1">
                  <a:hueOff val="0"/>
                  <a:satOff val="0"/>
                  <a:lumOff val="0"/>
                  <a:alphaOff val="0"/>
                </a:schemeClr>
              </a:lnRef>
              <a:fillRef idx="1">
                <a:schemeClr val="accent1">
                  <a:tint val="40000"/>
                  <a:hueOff val="0"/>
                  <a:satOff val="0"/>
                  <a:lumOff val="0"/>
                  <a:alphaOff val="0"/>
                </a:schemeClr>
              </a:fillRef>
              <a:effectRef idx="2">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75593" tIns="75593" rIns="75593" bIns="3508479" numCol="1" spcCol="1270" anchor="t" anchorCtr="0">
                <a:noAutofit/>
              </a:bodyPr>
              <a:lstStyle/>
              <a:p>
                <a:pPr algn="ctr" defTabSz="881910" rtl="0">
                  <a:lnSpc>
                    <a:spcPct val="90000"/>
                  </a:lnSpc>
                  <a:spcBef>
                    <a:spcPct val="0"/>
                  </a:spcBef>
                  <a:spcAft>
                    <a:spcPct val="35000"/>
                  </a:spcAft>
                </a:pPr>
                <a:r>
                  <a:rPr lang="fr-FR" sz="1984" b="1" i="0" u="none" baseline="0" dirty="0">
                    <a:latin typeface="Gill Sans MT" panose="020B0502020104020203" pitchFamily="34" charset="0"/>
                  </a:rPr>
                  <a:t>Guide </a:t>
                </a:r>
                <a:r>
                  <a:rPr lang="fr-FR" sz="1984" b="1" i="0" u="none" baseline="0" dirty="0" smtClean="0">
                    <a:latin typeface="Gill Sans MT" panose="020B0502020104020203" pitchFamily="34" charset="0"/>
                  </a:rPr>
                  <a:t>d’utilisation</a:t>
                </a:r>
                <a:r>
                  <a:rPr lang="fr-FR" sz="1984" b="1" dirty="0"/>
                  <a:t/>
                </a:r>
                <a:br>
                  <a:rPr lang="fr-FR" sz="1984" b="1" dirty="0"/>
                </a:br>
                <a:endParaRPr lang="fr-FR" sz="1984" b="1" dirty="0"/>
              </a:p>
            </p:txBody>
          </p:sp>
          <p:sp>
            <p:nvSpPr>
              <p:cNvPr id="12" name="Freeform 11"/>
              <p:cNvSpPr/>
              <p:nvPr/>
            </p:nvSpPr>
            <p:spPr>
              <a:xfrm>
                <a:off x="3338586" y="1928815"/>
                <a:ext cx="2466826" cy="4700586"/>
              </a:xfrm>
              <a:custGeom>
                <a:avLst/>
                <a:gdLst>
                  <a:gd name="connsiteX0" fmla="*/ 0 w 2466826"/>
                  <a:gd name="connsiteY0" fmla="*/ 246683 h 4943475"/>
                  <a:gd name="connsiteX1" fmla="*/ 246683 w 2466826"/>
                  <a:gd name="connsiteY1" fmla="*/ 0 h 4943475"/>
                  <a:gd name="connsiteX2" fmla="*/ 2220143 w 2466826"/>
                  <a:gd name="connsiteY2" fmla="*/ 0 h 4943475"/>
                  <a:gd name="connsiteX3" fmla="*/ 2466826 w 2466826"/>
                  <a:gd name="connsiteY3" fmla="*/ 246683 h 4943475"/>
                  <a:gd name="connsiteX4" fmla="*/ 2466826 w 2466826"/>
                  <a:gd name="connsiteY4" fmla="*/ 4696792 h 4943475"/>
                  <a:gd name="connsiteX5" fmla="*/ 2220143 w 2466826"/>
                  <a:gd name="connsiteY5" fmla="*/ 4943475 h 4943475"/>
                  <a:gd name="connsiteX6" fmla="*/ 246683 w 2466826"/>
                  <a:gd name="connsiteY6" fmla="*/ 4943475 h 4943475"/>
                  <a:gd name="connsiteX7" fmla="*/ 0 w 2466826"/>
                  <a:gd name="connsiteY7" fmla="*/ 4696792 h 4943475"/>
                  <a:gd name="connsiteX8" fmla="*/ 0 w 2466826"/>
                  <a:gd name="connsiteY8" fmla="*/ 246683 h 4943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66826" h="4943475">
                    <a:moveTo>
                      <a:pt x="0" y="246683"/>
                    </a:moveTo>
                    <a:cubicBezTo>
                      <a:pt x="0" y="110444"/>
                      <a:pt x="110444" y="0"/>
                      <a:pt x="246683" y="0"/>
                    </a:cubicBezTo>
                    <a:lnTo>
                      <a:pt x="2220143" y="0"/>
                    </a:lnTo>
                    <a:cubicBezTo>
                      <a:pt x="2356382" y="0"/>
                      <a:pt x="2466826" y="110444"/>
                      <a:pt x="2466826" y="246683"/>
                    </a:cubicBezTo>
                    <a:lnTo>
                      <a:pt x="2466826" y="4696792"/>
                    </a:lnTo>
                    <a:cubicBezTo>
                      <a:pt x="2466826" y="4833031"/>
                      <a:pt x="2356382" y="4943475"/>
                      <a:pt x="2220143" y="4943475"/>
                    </a:cubicBezTo>
                    <a:lnTo>
                      <a:pt x="246683" y="4943475"/>
                    </a:lnTo>
                    <a:cubicBezTo>
                      <a:pt x="110444" y="4943475"/>
                      <a:pt x="0" y="4833031"/>
                      <a:pt x="0" y="4696792"/>
                    </a:cubicBezTo>
                    <a:lnTo>
                      <a:pt x="0" y="246683"/>
                    </a:lnTo>
                    <a:close/>
                  </a:path>
                </a:pathLst>
              </a:custGeom>
              <a:ln>
                <a:solidFill>
                  <a:schemeClr val="accent4">
                    <a:lumMod val="65000"/>
                    <a:lumOff val="35000"/>
                  </a:schemeClr>
                </a:solidFill>
              </a:ln>
            </p:spPr>
            <p:style>
              <a:lnRef idx="0">
                <a:schemeClr val="accent1">
                  <a:hueOff val="0"/>
                  <a:satOff val="0"/>
                  <a:lumOff val="0"/>
                  <a:alphaOff val="0"/>
                </a:schemeClr>
              </a:lnRef>
              <a:fillRef idx="1">
                <a:schemeClr val="accent1">
                  <a:tint val="40000"/>
                  <a:hueOff val="0"/>
                  <a:satOff val="0"/>
                  <a:lumOff val="0"/>
                  <a:alphaOff val="0"/>
                </a:schemeClr>
              </a:fillRef>
              <a:effectRef idx="2">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75593" tIns="75593" rIns="75593" bIns="3508479" numCol="1" spcCol="1270" anchor="t" anchorCtr="0">
                <a:noAutofit/>
              </a:bodyPr>
              <a:lstStyle/>
              <a:p>
                <a:pPr algn="ctr" defTabSz="881910" rtl="0">
                  <a:lnSpc>
                    <a:spcPct val="90000"/>
                  </a:lnSpc>
                  <a:spcBef>
                    <a:spcPct val="0"/>
                  </a:spcBef>
                  <a:spcAft>
                    <a:spcPct val="35000"/>
                  </a:spcAft>
                </a:pPr>
                <a:r>
                  <a:rPr lang="fr-FR" sz="1984" b="1" i="0" u="none" baseline="0">
                    <a:latin typeface="Gill Sans MT" panose="020B0502020104020203" pitchFamily="34" charset="0"/>
                  </a:rPr>
                  <a:t>Boîte à outils</a:t>
                </a:r>
              </a:p>
            </p:txBody>
          </p:sp>
          <p:sp>
            <p:nvSpPr>
              <p:cNvPr id="16" name="Freeform 15"/>
              <p:cNvSpPr/>
              <p:nvPr/>
            </p:nvSpPr>
            <p:spPr>
              <a:xfrm>
                <a:off x="5990425" y="1928815"/>
                <a:ext cx="2466826" cy="4700586"/>
              </a:xfrm>
              <a:custGeom>
                <a:avLst/>
                <a:gdLst>
                  <a:gd name="connsiteX0" fmla="*/ 0 w 2466826"/>
                  <a:gd name="connsiteY0" fmla="*/ 246683 h 4943475"/>
                  <a:gd name="connsiteX1" fmla="*/ 246683 w 2466826"/>
                  <a:gd name="connsiteY1" fmla="*/ 0 h 4943475"/>
                  <a:gd name="connsiteX2" fmla="*/ 2220143 w 2466826"/>
                  <a:gd name="connsiteY2" fmla="*/ 0 h 4943475"/>
                  <a:gd name="connsiteX3" fmla="*/ 2466826 w 2466826"/>
                  <a:gd name="connsiteY3" fmla="*/ 246683 h 4943475"/>
                  <a:gd name="connsiteX4" fmla="*/ 2466826 w 2466826"/>
                  <a:gd name="connsiteY4" fmla="*/ 4696792 h 4943475"/>
                  <a:gd name="connsiteX5" fmla="*/ 2220143 w 2466826"/>
                  <a:gd name="connsiteY5" fmla="*/ 4943475 h 4943475"/>
                  <a:gd name="connsiteX6" fmla="*/ 246683 w 2466826"/>
                  <a:gd name="connsiteY6" fmla="*/ 4943475 h 4943475"/>
                  <a:gd name="connsiteX7" fmla="*/ 0 w 2466826"/>
                  <a:gd name="connsiteY7" fmla="*/ 4696792 h 4943475"/>
                  <a:gd name="connsiteX8" fmla="*/ 0 w 2466826"/>
                  <a:gd name="connsiteY8" fmla="*/ 246683 h 4943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66826" h="4943475">
                    <a:moveTo>
                      <a:pt x="0" y="246683"/>
                    </a:moveTo>
                    <a:cubicBezTo>
                      <a:pt x="0" y="110444"/>
                      <a:pt x="110444" y="0"/>
                      <a:pt x="246683" y="0"/>
                    </a:cubicBezTo>
                    <a:lnTo>
                      <a:pt x="2220143" y="0"/>
                    </a:lnTo>
                    <a:cubicBezTo>
                      <a:pt x="2356382" y="0"/>
                      <a:pt x="2466826" y="110444"/>
                      <a:pt x="2466826" y="246683"/>
                    </a:cubicBezTo>
                    <a:lnTo>
                      <a:pt x="2466826" y="4696792"/>
                    </a:lnTo>
                    <a:cubicBezTo>
                      <a:pt x="2466826" y="4833031"/>
                      <a:pt x="2356382" y="4943475"/>
                      <a:pt x="2220143" y="4943475"/>
                    </a:cubicBezTo>
                    <a:lnTo>
                      <a:pt x="246683" y="4943475"/>
                    </a:lnTo>
                    <a:cubicBezTo>
                      <a:pt x="110444" y="4943475"/>
                      <a:pt x="0" y="4833031"/>
                      <a:pt x="0" y="4696792"/>
                    </a:cubicBezTo>
                    <a:lnTo>
                      <a:pt x="0" y="246683"/>
                    </a:lnTo>
                    <a:close/>
                  </a:path>
                </a:pathLst>
              </a:custGeom>
              <a:ln>
                <a:solidFill>
                  <a:schemeClr val="accent4">
                    <a:lumMod val="65000"/>
                    <a:lumOff val="35000"/>
                  </a:schemeClr>
                </a:solidFill>
              </a:ln>
            </p:spPr>
            <p:style>
              <a:lnRef idx="0">
                <a:schemeClr val="accent1">
                  <a:hueOff val="0"/>
                  <a:satOff val="0"/>
                  <a:lumOff val="0"/>
                  <a:alphaOff val="0"/>
                </a:schemeClr>
              </a:lnRef>
              <a:fillRef idx="1">
                <a:schemeClr val="accent1">
                  <a:tint val="40000"/>
                  <a:hueOff val="0"/>
                  <a:satOff val="0"/>
                  <a:lumOff val="0"/>
                  <a:alphaOff val="0"/>
                </a:schemeClr>
              </a:fillRef>
              <a:effectRef idx="2">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75593" tIns="75593" rIns="75593" bIns="3508479" numCol="1" spcCol="1270" anchor="t" anchorCtr="0">
                <a:noAutofit/>
              </a:bodyPr>
              <a:lstStyle/>
              <a:p>
                <a:pPr algn="ctr" defTabSz="881910" rtl="0">
                  <a:lnSpc>
                    <a:spcPct val="90000"/>
                  </a:lnSpc>
                  <a:spcBef>
                    <a:spcPct val="0"/>
                  </a:spcBef>
                  <a:spcAft>
                    <a:spcPct val="35000"/>
                  </a:spcAft>
                </a:pPr>
                <a:r>
                  <a:rPr lang="fr-FR" sz="1984" b="1" i="0" u="none" baseline="0">
                    <a:latin typeface="Gill Sans MT" panose="020B0502020104020203" pitchFamily="34" charset="0"/>
                  </a:rPr>
                  <a:t>Outil</a:t>
                </a:r>
              </a:p>
            </p:txBody>
          </p:sp>
        </p:grpSp>
        <p:grpSp>
          <p:nvGrpSpPr>
            <p:cNvPr id="24" name="Group 23"/>
            <p:cNvGrpSpPr/>
            <p:nvPr/>
          </p:nvGrpSpPr>
          <p:grpSpPr>
            <a:xfrm>
              <a:off x="932483" y="2589624"/>
              <a:ext cx="1974408" cy="4036007"/>
              <a:chOff x="932483" y="2412631"/>
              <a:chExt cx="1974408" cy="4127212"/>
            </a:xfrm>
          </p:grpSpPr>
          <p:sp>
            <p:nvSpPr>
              <p:cNvPr id="7" name="Freeform 6"/>
              <p:cNvSpPr/>
              <p:nvPr/>
            </p:nvSpPr>
            <p:spPr>
              <a:xfrm>
                <a:off x="932483" y="2412631"/>
                <a:ext cx="1973460" cy="745116"/>
              </a:xfrm>
              <a:custGeom>
                <a:avLst/>
                <a:gdLst>
                  <a:gd name="connsiteX0" fmla="*/ 0 w 1973460"/>
                  <a:gd name="connsiteY0" fmla="*/ 57189 h 571891"/>
                  <a:gd name="connsiteX1" fmla="*/ 57189 w 1973460"/>
                  <a:gd name="connsiteY1" fmla="*/ 0 h 571891"/>
                  <a:gd name="connsiteX2" fmla="*/ 1916271 w 1973460"/>
                  <a:gd name="connsiteY2" fmla="*/ 0 h 571891"/>
                  <a:gd name="connsiteX3" fmla="*/ 1973460 w 1973460"/>
                  <a:gd name="connsiteY3" fmla="*/ 57189 h 571891"/>
                  <a:gd name="connsiteX4" fmla="*/ 1973460 w 1973460"/>
                  <a:gd name="connsiteY4" fmla="*/ 514702 h 571891"/>
                  <a:gd name="connsiteX5" fmla="*/ 1916271 w 1973460"/>
                  <a:gd name="connsiteY5" fmla="*/ 571891 h 571891"/>
                  <a:gd name="connsiteX6" fmla="*/ 57189 w 1973460"/>
                  <a:gd name="connsiteY6" fmla="*/ 571891 h 571891"/>
                  <a:gd name="connsiteX7" fmla="*/ 0 w 1973460"/>
                  <a:gd name="connsiteY7" fmla="*/ 514702 h 571891"/>
                  <a:gd name="connsiteX8" fmla="*/ 0 w 1973460"/>
                  <a:gd name="connsiteY8" fmla="*/ 57189 h 571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571891">
                    <a:moveTo>
                      <a:pt x="0" y="57189"/>
                    </a:moveTo>
                    <a:cubicBezTo>
                      <a:pt x="0" y="25604"/>
                      <a:pt x="25604" y="0"/>
                      <a:pt x="57189" y="0"/>
                    </a:cubicBezTo>
                    <a:lnTo>
                      <a:pt x="1916271" y="0"/>
                    </a:lnTo>
                    <a:cubicBezTo>
                      <a:pt x="1947856" y="0"/>
                      <a:pt x="1973460" y="25604"/>
                      <a:pt x="1973460" y="57189"/>
                    </a:cubicBezTo>
                    <a:lnTo>
                      <a:pt x="1973460" y="514702"/>
                    </a:lnTo>
                    <a:cubicBezTo>
                      <a:pt x="1973460" y="546287"/>
                      <a:pt x="1947856" y="571891"/>
                      <a:pt x="1916271" y="571891"/>
                    </a:cubicBezTo>
                    <a:lnTo>
                      <a:pt x="57189" y="571891"/>
                    </a:lnTo>
                    <a:cubicBezTo>
                      <a:pt x="25604" y="571891"/>
                      <a:pt x="0" y="546287"/>
                      <a:pt x="0" y="514702"/>
                    </a:cubicBezTo>
                    <a:lnTo>
                      <a:pt x="0" y="57189"/>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46855" tIns="39295" rIns="46855" bIns="39295" numCol="1" spcCol="1270" anchor="ctr" anchorCtr="0">
                <a:noAutofit/>
              </a:bodyPr>
              <a:lstStyle/>
              <a:p>
                <a:pPr algn="ctr" defTabSz="529146" rtl="0">
                  <a:lnSpc>
                    <a:spcPct val="90000"/>
                  </a:lnSpc>
                  <a:spcBef>
                    <a:spcPct val="0"/>
                  </a:spcBef>
                  <a:spcAft>
                    <a:spcPct val="35000"/>
                  </a:spcAft>
                </a:pPr>
                <a:r>
                  <a:rPr lang="fr-FR" sz="1200" b="0" i="0" u="none" baseline="0" dirty="0">
                    <a:latin typeface="Gill Sans MT" panose="020B0502020104020203" pitchFamily="34" charset="0"/>
                  </a:rPr>
                  <a:t>Introduction/contexte</a:t>
                </a:r>
                <a:endParaRPr lang="fr-FR" sz="1200" dirty="0">
                  <a:latin typeface="Gill Sans MT" panose="020B0502020104020203" pitchFamily="34" charset="0"/>
                </a:endParaRPr>
              </a:p>
            </p:txBody>
          </p:sp>
          <p:sp>
            <p:nvSpPr>
              <p:cNvPr id="8" name="Freeform 7"/>
              <p:cNvSpPr/>
              <p:nvPr/>
            </p:nvSpPr>
            <p:spPr>
              <a:xfrm>
                <a:off x="933431" y="3324242"/>
                <a:ext cx="1973460" cy="745116"/>
              </a:xfrm>
              <a:custGeom>
                <a:avLst/>
                <a:gdLst>
                  <a:gd name="connsiteX0" fmla="*/ 0 w 1973460"/>
                  <a:gd name="connsiteY0" fmla="*/ 57189 h 571891"/>
                  <a:gd name="connsiteX1" fmla="*/ 57189 w 1973460"/>
                  <a:gd name="connsiteY1" fmla="*/ 0 h 571891"/>
                  <a:gd name="connsiteX2" fmla="*/ 1916271 w 1973460"/>
                  <a:gd name="connsiteY2" fmla="*/ 0 h 571891"/>
                  <a:gd name="connsiteX3" fmla="*/ 1973460 w 1973460"/>
                  <a:gd name="connsiteY3" fmla="*/ 57189 h 571891"/>
                  <a:gd name="connsiteX4" fmla="*/ 1973460 w 1973460"/>
                  <a:gd name="connsiteY4" fmla="*/ 514702 h 571891"/>
                  <a:gd name="connsiteX5" fmla="*/ 1916271 w 1973460"/>
                  <a:gd name="connsiteY5" fmla="*/ 571891 h 571891"/>
                  <a:gd name="connsiteX6" fmla="*/ 57189 w 1973460"/>
                  <a:gd name="connsiteY6" fmla="*/ 571891 h 571891"/>
                  <a:gd name="connsiteX7" fmla="*/ 0 w 1973460"/>
                  <a:gd name="connsiteY7" fmla="*/ 514702 h 571891"/>
                  <a:gd name="connsiteX8" fmla="*/ 0 w 1973460"/>
                  <a:gd name="connsiteY8" fmla="*/ 57189 h 571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571891">
                    <a:moveTo>
                      <a:pt x="0" y="57189"/>
                    </a:moveTo>
                    <a:cubicBezTo>
                      <a:pt x="0" y="25604"/>
                      <a:pt x="25604" y="0"/>
                      <a:pt x="57189" y="0"/>
                    </a:cubicBezTo>
                    <a:lnTo>
                      <a:pt x="1916271" y="0"/>
                    </a:lnTo>
                    <a:cubicBezTo>
                      <a:pt x="1947856" y="0"/>
                      <a:pt x="1973460" y="25604"/>
                      <a:pt x="1973460" y="57189"/>
                    </a:cubicBezTo>
                    <a:lnTo>
                      <a:pt x="1973460" y="514702"/>
                    </a:lnTo>
                    <a:cubicBezTo>
                      <a:pt x="1973460" y="546287"/>
                      <a:pt x="1947856" y="571891"/>
                      <a:pt x="1916271" y="571891"/>
                    </a:cubicBezTo>
                    <a:lnTo>
                      <a:pt x="57189" y="571891"/>
                    </a:lnTo>
                    <a:cubicBezTo>
                      <a:pt x="25604" y="571891"/>
                      <a:pt x="0" y="546287"/>
                      <a:pt x="0" y="514702"/>
                    </a:cubicBezTo>
                    <a:lnTo>
                      <a:pt x="0" y="57189"/>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46855" tIns="39295" rIns="46855" bIns="39295" numCol="1" spcCol="1270" anchor="ctr" anchorCtr="0">
                <a:noAutofit/>
              </a:bodyPr>
              <a:lstStyle/>
              <a:p>
                <a:pPr algn="ctr" defTabSz="529146" rtl="0">
                  <a:lnSpc>
                    <a:spcPct val="90000"/>
                  </a:lnSpc>
                  <a:spcBef>
                    <a:spcPct val="0"/>
                  </a:spcBef>
                  <a:spcAft>
                    <a:spcPct val="35000"/>
                  </a:spcAft>
                </a:pPr>
                <a:r>
                  <a:rPr lang="fr-FR" sz="1200" b="0" i="0" u="none" baseline="0">
                    <a:latin typeface="Gill Sans MT" panose="020B0502020104020203" pitchFamily="34" charset="0"/>
                  </a:rPr>
                  <a:t>Planification et préparation</a:t>
                </a:r>
              </a:p>
            </p:txBody>
          </p:sp>
          <p:sp>
            <p:nvSpPr>
              <p:cNvPr id="9" name="Freeform 8"/>
              <p:cNvSpPr/>
              <p:nvPr/>
            </p:nvSpPr>
            <p:spPr>
              <a:xfrm>
                <a:off x="932483" y="4132136"/>
                <a:ext cx="1973460" cy="745116"/>
              </a:xfrm>
              <a:custGeom>
                <a:avLst/>
                <a:gdLst>
                  <a:gd name="connsiteX0" fmla="*/ 0 w 1973460"/>
                  <a:gd name="connsiteY0" fmla="*/ 57189 h 571891"/>
                  <a:gd name="connsiteX1" fmla="*/ 57189 w 1973460"/>
                  <a:gd name="connsiteY1" fmla="*/ 0 h 571891"/>
                  <a:gd name="connsiteX2" fmla="*/ 1916271 w 1973460"/>
                  <a:gd name="connsiteY2" fmla="*/ 0 h 571891"/>
                  <a:gd name="connsiteX3" fmla="*/ 1973460 w 1973460"/>
                  <a:gd name="connsiteY3" fmla="*/ 57189 h 571891"/>
                  <a:gd name="connsiteX4" fmla="*/ 1973460 w 1973460"/>
                  <a:gd name="connsiteY4" fmla="*/ 514702 h 571891"/>
                  <a:gd name="connsiteX5" fmla="*/ 1916271 w 1973460"/>
                  <a:gd name="connsiteY5" fmla="*/ 571891 h 571891"/>
                  <a:gd name="connsiteX6" fmla="*/ 57189 w 1973460"/>
                  <a:gd name="connsiteY6" fmla="*/ 571891 h 571891"/>
                  <a:gd name="connsiteX7" fmla="*/ 0 w 1973460"/>
                  <a:gd name="connsiteY7" fmla="*/ 514702 h 571891"/>
                  <a:gd name="connsiteX8" fmla="*/ 0 w 1973460"/>
                  <a:gd name="connsiteY8" fmla="*/ 57189 h 571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571891">
                    <a:moveTo>
                      <a:pt x="0" y="57189"/>
                    </a:moveTo>
                    <a:cubicBezTo>
                      <a:pt x="0" y="25604"/>
                      <a:pt x="25604" y="0"/>
                      <a:pt x="57189" y="0"/>
                    </a:cubicBezTo>
                    <a:lnTo>
                      <a:pt x="1916271" y="0"/>
                    </a:lnTo>
                    <a:cubicBezTo>
                      <a:pt x="1947856" y="0"/>
                      <a:pt x="1973460" y="25604"/>
                      <a:pt x="1973460" y="57189"/>
                    </a:cubicBezTo>
                    <a:lnTo>
                      <a:pt x="1973460" y="514702"/>
                    </a:lnTo>
                    <a:cubicBezTo>
                      <a:pt x="1973460" y="546287"/>
                      <a:pt x="1947856" y="571891"/>
                      <a:pt x="1916271" y="571891"/>
                    </a:cubicBezTo>
                    <a:lnTo>
                      <a:pt x="57189" y="571891"/>
                    </a:lnTo>
                    <a:cubicBezTo>
                      <a:pt x="25604" y="571891"/>
                      <a:pt x="0" y="546287"/>
                      <a:pt x="0" y="514702"/>
                    </a:cubicBezTo>
                    <a:lnTo>
                      <a:pt x="0" y="57189"/>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46855" tIns="39295" rIns="46855" bIns="39295" numCol="1" spcCol="1270" anchor="ctr" anchorCtr="0">
                <a:noAutofit/>
              </a:bodyPr>
              <a:lstStyle/>
              <a:p>
                <a:pPr algn="ctr" defTabSz="529146" rtl="0">
                  <a:lnSpc>
                    <a:spcPct val="90000"/>
                  </a:lnSpc>
                  <a:spcBef>
                    <a:spcPct val="0"/>
                  </a:spcBef>
                  <a:spcAft>
                    <a:spcPct val="35000"/>
                  </a:spcAft>
                </a:pPr>
                <a:r>
                  <a:rPr lang="fr-FR" sz="1200" b="0" i="0" u="none" baseline="0">
                    <a:latin typeface="Gill Sans MT" panose="020B0502020104020203" pitchFamily="34" charset="0"/>
                  </a:rPr>
                  <a:t>Collecte des données</a:t>
                </a:r>
              </a:p>
            </p:txBody>
          </p:sp>
          <p:sp>
            <p:nvSpPr>
              <p:cNvPr id="10" name="Freeform 9"/>
              <p:cNvSpPr/>
              <p:nvPr/>
            </p:nvSpPr>
            <p:spPr>
              <a:xfrm>
                <a:off x="933431" y="4973079"/>
                <a:ext cx="1973460" cy="745116"/>
              </a:xfrm>
              <a:custGeom>
                <a:avLst/>
                <a:gdLst>
                  <a:gd name="connsiteX0" fmla="*/ 0 w 1973460"/>
                  <a:gd name="connsiteY0" fmla="*/ 57189 h 571891"/>
                  <a:gd name="connsiteX1" fmla="*/ 57189 w 1973460"/>
                  <a:gd name="connsiteY1" fmla="*/ 0 h 571891"/>
                  <a:gd name="connsiteX2" fmla="*/ 1916271 w 1973460"/>
                  <a:gd name="connsiteY2" fmla="*/ 0 h 571891"/>
                  <a:gd name="connsiteX3" fmla="*/ 1973460 w 1973460"/>
                  <a:gd name="connsiteY3" fmla="*/ 57189 h 571891"/>
                  <a:gd name="connsiteX4" fmla="*/ 1973460 w 1973460"/>
                  <a:gd name="connsiteY4" fmla="*/ 514702 h 571891"/>
                  <a:gd name="connsiteX5" fmla="*/ 1916271 w 1973460"/>
                  <a:gd name="connsiteY5" fmla="*/ 571891 h 571891"/>
                  <a:gd name="connsiteX6" fmla="*/ 57189 w 1973460"/>
                  <a:gd name="connsiteY6" fmla="*/ 571891 h 571891"/>
                  <a:gd name="connsiteX7" fmla="*/ 0 w 1973460"/>
                  <a:gd name="connsiteY7" fmla="*/ 514702 h 571891"/>
                  <a:gd name="connsiteX8" fmla="*/ 0 w 1973460"/>
                  <a:gd name="connsiteY8" fmla="*/ 57189 h 571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571891">
                    <a:moveTo>
                      <a:pt x="0" y="57189"/>
                    </a:moveTo>
                    <a:cubicBezTo>
                      <a:pt x="0" y="25604"/>
                      <a:pt x="25604" y="0"/>
                      <a:pt x="57189" y="0"/>
                    </a:cubicBezTo>
                    <a:lnTo>
                      <a:pt x="1916271" y="0"/>
                    </a:lnTo>
                    <a:cubicBezTo>
                      <a:pt x="1947856" y="0"/>
                      <a:pt x="1973460" y="25604"/>
                      <a:pt x="1973460" y="57189"/>
                    </a:cubicBezTo>
                    <a:lnTo>
                      <a:pt x="1973460" y="514702"/>
                    </a:lnTo>
                    <a:cubicBezTo>
                      <a:pt x="1973460" y="546287"/>
                      <a:pt x="1947856" y="571891"/>
                      <a:pt x="1916271" y="571891"/>
                    </a:cubicBezTo>
                    <a:lnTo>
                      <a:pt x="57189" y="571891"/>
                    </a:lnTo>
                    <a:cubicBezTo>
                      <a:pt x="25604" y="571891"/>
                      <a:pt x="0" y="546287"/>
                      <a:pt x="0" y="514702"/>
                    </a:cubicBezTo>
                    <a:lnTo>
                      <a:pt x="0" y="57189"/>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46855" tIns="39295" rIns="46855" bIns="39295" numCol="1" spcCol="1270" anchor="ctr" anchorCtr="0">
                <a:noAutofit/>
              </a:bodyPr>
              <a:lstStyle/>
              <a:p>
                <a:pPr algn="ctr" defTabSz="529146" rtl="0">
                  <a:lnSpc>
                    <a:spcPct val="90000"/>
                  </a:lnSpc>
                  <a:spcBef>
                    <a:spcPct val="0"/>
                  </a:spcBef>
                  <a:spcAft>
                    <a:spcPct val="35000"/>
                  </a:spcAft>
                </a:pPr>
                <a:r>
                  <a:rPr lang="fr-FR" sz="1200" b="0" i="0" u="none" baseline="0">
                    <a:latin typeface="Gill Sans MT" panose="020B0502020104020203" pitchFamily="34" charset="0"/>
                  </a:rPr>
                  <a:t>Analyse</a:t>
                </a:r>
              </a:p>
            </p:txBody>
          </p:sp>
          <p:sp>
            <p:nvSpPr>
              <p:cNvPr id="11" name="Freeform 10"/>
              <p:cNvSpPr/>
              <p:nvPr/>
            </p:nvSpPr>
            <p:spPr>
              <a:xfrm>
                <a:off x="933431" y="5794727"/>
                <a:ext cx="1973460" cy="745116"/>
              </a:xfrm>
              <a:custGeom>
                <a:avLst/>
                <a:gdLst>
                  <a:gd name="connsiteX0" fmla="*/ 0 w 1973460"/>
                  <a:gd name="connsiteY0" fmla="*/ 57189 h 571891"/>
                  <a:gd name="connsiteX1" fmla="*/ 57189 w 1973460"/>
                  <a:gd name="connsiteY1" fmla="*/ 0 h 571891"/>
                  <a:gd name="connsiteX2" fmla="*/ 1916271 w 1973460"/>
                  <a:gd name="connsiteY2" fmla="*/ 0 h 571891"/>
                  <a:gd name="connsiteX3" fmla="*/ 1973460 w 1973460"/>
                  <a:gd name="connsiteY3" fmla="*/ 57189 h 571891"/>
                  <a:gd name="connsiteX4" fmla="*/ 1973460 w 1973460"/>
                  <a:gd name="connsiteY4" fmla="*/ 514702 h 571891"/>
                  <a:gd name="connsiteX5" fmla="*/ 1916271 w 1973460"/>
                  <a:gd name="connsiteY5" fmla="*/ 571891 h 571891"/>
                  <a:gd name="connsiteX6" fmla="*/ 57189 w 1973460"/>
                  <a:gd name="connsiteY6" fmla="*/ 571891 h 571891"/>
                  <a:gd name="connsiteX7" fmla="*/ 0 w 1973460"/>
                  <a:gd name="connsiteY7" fmla="*/ 514702 h 571891"/>
                  <a:gd name="connsiteX8" fmla="*/ 0 w 1973460"/>
                  <a:gd name="connsiteY8" fmla="*/ 57189 h 571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571891">
                    <a:moveTo>
                      <a:pt x="0" y="57189"/>
                    </a:moveTo>
                    <a:cubicBezTo>
                      <a:pt x="0" y="25604"/>
                      <a:pt x="25604" y="0"/>
                      <a:pt x="57189" y="0"/>
                    </a:cubicBezTo>
                    <a:lnTo>
                      <a:pt x="1916271" y="0"/>
                    </a:lnTo>
                    <a:cubicBezTo>
                      <a:pt x="1947856" y="0"/>
                      <a:pt x="1973460" y="25604"/>
                      <a:pt x="1973460" y="57189"/>
                    </a:cubicBezTo>
                    <a:lnTo>
                      <a:pt x="1973460" y="514702"/>
                    </a:lnTo>
                    <a:cubicBezTo>
                      <a:pt x="1973460" y="546287"/>
                      <a:pt x="1947856" y="571891"/>
                      <a:pt x="1916271" y="571891"/>
                    </a:cubicBezTo>
                    <a:lnTo>
                      <a:pt x="57189" y="571891"/>
                    </a:lnTo>
                    <a:cubicBezTo>
                      <a:pt x="25604" y="571891"/>
                      <a:pt x="0" y="546287"/>
                      <a:pt x="0" y="514702"/>
                    </a:cubicBezTo>
                    <a:lnTo>
                      <a:pt x="0" y="57189"/>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46855" tIns="39295" rIns="46855" bIns="39295" numCol="1" spcCol="1270" anchor="ctr" anchorCtr="0">
                <a:noAutofit/>
              </a:bodyPr>
              <a:lstStyle/>
              <a:p>
                <a:pPr algn="ctr" defTabSz="529146" rtl="0">
                  <a:lnSpc>
                    <a:spcPct val="90000"/>
                  </a:lnSpc>
                  <a:spcBef>
                    <a:spcPct val="0"/>
                  </a:spcBef>
                  <a:spcAft>
                    <a:spcPct val="35000"/>
                  </a:spcAft>
                </a:pPr>
                <a:r>
                  <a:rPr lang="fr-FR" sz="1200" b="0" i="0" u="none" baseline="0">
                    <a:latin typeface="Gill Sans MT" panose="020B0502020104020203" pitchFamily="34" charset="0"/>
                  </a:rPr>
                  <a:t>Rapportage</a:t>
                </a:r>
              </a:p>
            </p:txBody>
          </p:sp>
        </p:grpSp>
        <p:grpSp>
          <p:nvGrpSpPr>
            <p:cNvPr id="25" name="Group 24"/>
            <p:cNvGrpSpPr/>
            <p:nvPr/>
          </p:nvGrpSpPr>
          <p:grpSpPr>
            <a:xfrm>
              <a:off x="3585269" y="2557861"/>
              <a:ext cx="4625298" cy="4071540"/>
              <a:chOff x="3585269" y="2557861"/>
              <a:chExt cx="4625298" cy="4071540"/>
            </a:xfrm>
          </p:grpSpPr>
          <p:sp>
            <p:nvSpPr>
              <p:cNvPr id="13" name="Freeform 12"/>
              <p:cNvSpPr/>
              <p:nvPr/>
            </p:nvSpPr>
            <p:spPr>
              <a:xfrm>
                <a:off x="3585269" y="2557861"/>
                <a:ext cx="1973460" cy="1265367"/>
              </a:xfrm>
              <a:custGeom>
                <a:avLst/>
                <a:gdLst>
                  <a:gd name="connsiteX0" fmla="*/ 0 w 1973460"/>
                  <a:gd name="connsiteY0" fmla="*/ 97119 h 971194"/>
                  <a:gd name="connsiteX1" fmla="*/ 97119 w 1973460"/>
                  <a:gd name="connsiteY1" fmla="*/ 0 h 971194"/>
                  <a:gd name="connsiteX2" fmla="*/ 1876341 w 1973460"/>
                  <a:gd name="connsiteY2" fmla="*/ 0 h 971194"/>
                  <a:gd name="connsiteX3" fmla="*/ 1973460 w 1973460"/>
                  <a:gd name="connsiteY3" fmla="*/ 97119 h 971194"/>
                  <a:gd name="connsiteX4" fmla="*/ 1973460 w 1973460"/>
                  <a:gd name="connsiteY4" fmla="*/ 874075 h 971194"/>
                  <a:gd name="connsiteX5" fmla="*/ 1876341 w 1973460"/>
                  <a:gd name="connsiteY5" fmla="*/ 971194 h 971194"/>
                  <a:gd name="connsiteX6" fmla="*/ 97119 w 1973460"/>
                  <a:gd name="connsiteY6" fmla="*/ 971194 h 971194"/>
                  <a:gd name="connsiteX7" fmla="*/ 0 w 1973460"/>
                  <a:gd name="connsiteY7" fmla="*/ 874075 h 971194"/>
                  <a:gd name="connsiteX8" fmla="*/ 0 w 1973460"/>
                  <a:gd name="connsiteY8" fmla="*/ 97119 h 971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971194">
                    <a:moveTo>
                      <a:pt x="0" y="97119"/>
                    </a:moveTo>
                    <a:cubicBezTo>
                      <a:pt x="0" y="43482"/>
                      <a:pt x="43482" y="0"/>
                      <a:pt x="97119" y="0"/>
                    </a:cubicBezTo>
                    <a:lnTo>
                      <a:pt x="1876341" y="0"/>
                    </a:lnTo>
                    <a:cubicBezTo>
                      <a:pt x="1929978" y="0"/>
                      <a:pt x="1973460" y="43482"/>
                      <a:pt x="1973460" y="97119"/>
                    </a:cubicBezTo>
                    <a:lnTo>
                      <a:pt x="1973460" y="874075"/>
                    </a:lnTo>
                    <a:cubicBezTo>
                      <a:pt x="1973460" y="927712"/>
                      <a:pt x="1929978" y="971194"/>
                      <a:pt x="1876341" y="971194"/>
                    </a:cubicBezTo>
                    <a:lnTo>
                      <a:pt x="97119" y="971194"/>
                    </a:lnTo>
                    <a:cubicBezTo>
                      <a:pt x="43482" y="971194"/>
                      <a:pt x="0" y="927712"/>
                      <a:pt x="0" y="874075"/>
                    </a:cubicBezTo>
                    <a:lnTo>
                      <a:pt x="0" y="97119"/>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58456" tIns="50897" rIns="58456" bIns="50897" numCol="1" spcCol="1270" anchor="t" anchorCtr="0">
                <a:noAutofit/>
              </a:bodyPr>
              <a:lstStyle/>
              <a:p>
                <a:pPr algn="l" defTabSz="529146" rtl="0">
                  <a:lnSpc>
                    <a:spcPct val="90000"/>
                  </a:lnSpc>
                  <a:spcBef>
                    <a:spcPct val="0"/>
                  </a:spcBef>
                  <a:spcAft>
                    <a:spcPct val="35000"/>
                  </a:spcAft>
                </a:pPr>
                <a:r>
                  <a:rPr lang="fr-FR" sz="1200" b="1" i="0" u="none" baseline="0" dirty="0">
                    <a:latin typeface="Gill Sans MT" panose="020B0502020104020203" pitchFamily="34" charset="0"/>
                  </a:rPr>
                  <a:t>Outils </a:t>
                </a:r>
                <a:r>
                  <a:rPr lang="fr-FR" sz="1200" b="1" i="0" u="none" baseline="0" dirty="0" smtClean="0">
                    <a:latin typeface="Gill Sans MT" panose="020B0502020104020203" pitchFamily="34" charset="0"/>
                  </a:rPr>
                  <a:t>d’évaluation</a:t>
                </a:r>
                <a:endParaRPr lang="fr-FR" sz="1200" b="1" i="0" u="none" baseline="0" dirty="0">
                  <a:latin typeface="Gill Sans MT" panose="020B0502020104020203" pitchFamily="34" charset="0"/>
                </a:endParaRPr>
              </a:p>
              <a:p>
                <a:pPr marL="56695" lvl="1" indent="-56695" algn="l" defTabSz="396860" rtl="0">
                  <a:lnSpc>
                    <a:spcPct val="90000"/>
                  </a:lnSpc>
                  <a:spcBef>
                    <a:spcPct val="0"/>
                  </a:spcBef>
                  <a:spcAft>
                    <a:spcPct val="15000"/>
                  </a:spcAft>
                  <a:buChar char="••"/>
                </a:pPr>
                <a:r>
                  <a:rPr lang="fr-FR" sz="1200" b="0" i="0" u="none" baseline="0" dirty="0">
                    <a:latin typeface="Gill Sans MT" panose="020B0502020104020203" pitchFamily="34" charset="0"/>
                  </a:rPr>
                  <a:t>Outils de planification</a:t>
                </a:r>
              </a:p>
              <a:p>
                <a:pPr marL="56695" lvl="1" indent="-56695" algn="l" defTabSz="396860" rtl="0">
                  <a:lnSpc>
                    <a:spcPct val="90000"/>
                  </a:lnSpc>
                  <a:spcBef>
                    <a:spcPct val="0"/>
                  </a:spcBef>
                  <a:spcAft>
                    <a:spcPct val="15000"/>
                  </a:spcAft>
                  <a:buChar char="••"/>
                </a:pPr>
                <a:r>
                  <a:rPr lang="fr-FR" sz="1200" b="0" i="0" u="none" baseline="0" dirty="0">
                    <a:latin typeface="Gill Sans MT" panose="020B0502020104020203" pitchFamily="34" charset="0"/>
                  </a:rPr>
                  <a:t>Documents de formation</a:t>
                </a:r>
              </a:p>
              <a:p>
                <a:pPr marL="56695" lvl="1" indent="-56695" algn="l" defTabSz="396860" rtl="0">
                  <a:lnSpc>
                    <a:spcPct val="90000"/>
                  </a:lnSpc>
                  <a:spcBef>
                    <a:spcPct val="0"/>
                  </a:spcBef>
                  <a:spcAft>
                    <a:spcPct val="15000"/>
                  </a:spcAft>
                  <a:buChar char="••"/>
                </a:pPr>
                <a:r>
                  <a:rPr lang="fr-FR" sz="1200" b="0" i="0" u="none" baseline="0" dirty="0">
                    <a:latin typeface="Gill Sans MT" panose="020B0502020104020203" pitchFamily="34" charset="0"/>
                  </a:rPr>
                  <a:t>Instructions pour la collecte des données</a:t>
                </a:r>
              </a:p>
            </p:txBody>
          </p:sp>
          <p:sp>
            <p:nvSpPr>
              <p:cNvPr id="14" name="Freeform 13"/>
              <p:cNvSpPr/>
              <p:nvPr/>
            </p:nvSpPr>
            <p:spPr>
              <a:xfrm>
                <a:off x="3585269" y="3903599"/>
                <a:ext cx="1973460" cy="893163"/>
              </a:xfrm>
              <a:custGeom>
                <a:avLst/>
                <a:gdLst>
                  <a:gd name="connsiteX0" fmla="*/ 0 w 1973460"/>
                  <a:gd name="connsiteY0" fmla="*/ 97119 h 971194"/>
                  <a:gd name="connsiteX1" fmla="*/ 97119 w 1973460"/>
                  <a:gd name="connsiteY1" fmla="*/ 0 h 971194"/>
                  <a:gd name="connsiteX2" fmla="*/ 1876341 w 1973460"/>
                  <a:gd name="connsiteY2" fmla="*/ 0 h 971194"/>
                  <a:gd name="connsiteX3" fmla="*/ 1973460 w 1973460"/>
                  <a:gd name="connsiteY3" fmla="*/ 97119 h 971194"/>
                  <a:gd name="connsiteX4" fmla="*/ 1973460 w 1973460"/>
                  <a:gd name="connsiteY4" fmla="*/ 874075 h 971194"/>
                  <a:gd name="connsiteX5" fmla="*/ 1876341 w 1973460"/>
                  <a:gd name="connsiteY5" fmla="*/ 971194 h 971194"/>
                  <a:gd name="connsiteX6" fmla="*/ 97119 w 1973460"/>
                  <a:gd name="connsiteY6" fmla="*/ 971194 h 971194"/>
                  <a:gd name="connsiteX7" fmla="*/ 0 w 1973460"/>
                  <a:gd name="connsiteY7" fmla="*/ 874075 h 971194"/>
                  <a:gd name="connsiteX8" fmla="*/ 0 w 1973460"/>
                  <a:gd name="connsiteY8" fmla="*/ 97119 h 971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971194">
                    <a:moveTo>
                      <a:pt x="0" y="97119"/>
                    </a:moveTo>
                    <a:cubicBezTo>
                      <a:pt x="0" y="43482"/>
                      <a:pt x="43482" y="0"/>
                      <a:pt x="97119" y="0"/>
                    </a:cubicBezTo>
                    <a:lnTo>
                      <a:pt x="1876341" y="0"/>
                    </a:lnTo>
                    <a:cubicBezTo>
                      <a:pt x="1929978" y="0"/>
                      <a:pt x="1973460" y="43482"/>
                      <a:pt x="1973460" y="97119"/>
                    </a:cubicBezTo>
                    <a:lnTo>
                      <a:pt x="1973460" y="874075"/>
                    </a:lnTo>
                    <a:cubicBezTo>
                      <a:pt x="1973460" y="927712"/>
                      <a:pt x="1929978" y="971194"/>
                      <a:pt x="1876341" y="971194"/>
                    </a:cubicBezTo>
                    <a:lnTo>
                      <a:pt x="97119" y="971194"/>
                    </a:lnTo>
                    <a:cubicBezTo>
                      <a:pt x="43482" y="971194"/>
                      <a:pt x="0" y="927712"/>
                      <a:pt x="0" y="874075"/>
                    </a:cubicBezTo>
                    <a:lnTo>
                      <a:pt x="0" y="97119"/>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58456" tIns="50897" rIns="58456" bIns="50897" numCol="1" spcCol="1270" anchor="t" anchorCtr="0">
                <a:noAutofit/>
              </a:bodyPr>
              <a:lstStyle/>
              <a:p>
                <a:pPr algn="l" defTabSz="529146" rtl="0">
                  <a:lnSpc>
                    <a:spcPct val="90000"/>
                  </a:lnSpc>
                  <a:spcBef>
                    <a:spcPct val="0"/>
                  </a:spcBef>
                  <a:spcAft>
                    <a:spcPct val="35000"/>
                  </a:spcAft>
                </a:pPr>
                <a:r>
                  <a:rPr lang="fr-FR" sz="1200" b="1" i="0" u="none" baseline="0">
                    <a:latin typeface="Gill Sans MT" panose="020B0502020104020203" pitchFamily="34" charset="0"/>
                  </a:rPr>
                  <a:t>Outils de rapportage</a:t>
                </a:r>
              </a:p>
              <a:p>
                <a:pPr marL="56695" lvl="1" indent="-56695" algn="l" defTabSz="396860" rtl="0">
                  <a:lnSpc>
                    <a:spcPct val="90000"/>
                  </a:lnSpc>
                  <a:spcBef>
                    <a:spcPct val="0"/>
                  </a:spcBef>
                  <a:spcAft>
                    <a:spcPct val="15000"/>
                  </a:spcAft>
                  <a:buChar char="••"/>
                </a:pPr>
                <a:r>
                  <a:rPr lang="fr-FR" sz="1200" b="0" i="0" u="none" baseline="0">
                    <a:latin typeface="Gill Sans MT" panose="020B0502020104020203" pitchFamily="34" charset="0"/>
                  </a:rPr>
                  <a:t>Modèles</a:t>
                </a:r>
              </a:p>
              <a:p>
                <a:pPr marL="56695" lvl="1" indent="-56695" algn="l" defTabSz="396860" rtl="0">
                  <a:lnSpc>
                    <a:spcPct val="90000"/>
                  </a:lnSpc>
                  <a:spcBef>
                    <a:spcPct val="0"/>
                  </a:spcBef>
                  <a:spcAft>
                    <a:spcPct val="15000"/>
                  </a:spcAft>
                  <a:buChar char="••"/>
                </a:pPr>
                <a:r>
                  <a:rPr lang="fr-FR" sz="1200" b="0" i="0" u="none" baseline="0">
                    <a:latin typeface="Gill Sans MT" panose="020B0502020104020203" pitchFamily="34" charset="0"/>
                  </a:rPr>
                  <a:t>Classeurs Analyse</a:t>
                </a:r>
              </a:p>
            </p:txBody>
          </p:sp>
          <p:sp>
            <p:nvSpPr>
              <p:cNvPr id="15" name="Freeform 14"/>
              <p:cNvSpPr/>
              <p:nvPr/>
            </p:nvSpPr>
            <p:spPr>
              <a:xfrm>
                <a:off x="3585269" y="4919997"/>
                <a:ext cx="1973460" cy="1708344"/>
              </a:xfrm>
              <a:custGeom>
                <a:avLst/>
                <a:gdLst>
                  <a:gd name="connsiteX0" fmla="*/ 0 w 1973460"/>
                  <a:gd name="connsiteY0" fmla="*/ 97119 h 971194"/>
                  <a:gd name="connsiteX1" fmla="*/ 97119 w 1973460"/>
                  <a:gd name="connsiteY1" fmla="*/ 0 h 971194"/>
                  <a:gd name="connsiteX2" fmla="*/ 1876341 w 1973460"/>
                  <a:gd name="connsiteY2" fmla="*/ 0 h 971194"/>
                  <a:gd name="connsiteX3" fmla="*/ 1973460 w 1973460"/>
                  <a:gd name="connsiteY3" fmla="*/ 97119 h 971194"/>
                  <a:gd name="connsiteX4" fmla="*/ 1973460 w 1973460"/>
                  <a:gd name="connsiteY4" fmla="*/ 874075 h 971194"/>
                  <a:gd name="connsiteX5" fmla="*/ 1876341 w 1973460"/>
                  <a:gd name="connsiteY5" fmla="*/ 971194 h 971194"/>
                  <a:gd name="connsiteX6" fmla="*/ 97119 w 1973460"/>
                  <a:gd name="connsiteY6" fmla="*/ 971194 h 971194"/>
                  <a:gd name="connsiteX7" fmla="*/ 0 w 1973460"/>
                  <a:gd name="connsiteY7" fmla="*/ 874075 h 971194"/>
                  <a:gd name="connsiteX8" fmla="*/ 0 w 1973460"/>
                  <a:gd name="connsiteY8" fmla="*/ 97119 h 971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971194">
                    <a:moveTo>
                      <a:pt x="0" y="97119"/>
                    </a:moveTo>
                    <a:cubicBezTo>
                      <a:pt x="0" y="43482"/>
                      <a:pt x="43482" y="0"/>
                      <a:pt x="97119" y="0"/>
                    </a:cubicBezTo>
                    <a:lnTo>
                      <a:pt x="1876341" y="0"/>
                    </a:lnTo>
                    <a:cubicBezTo>
                      <a:pt x="1929978" y="0"/>
                      <a:pt x="1973460" y="43482"/>
                      <a:pt x="1973460" y="97119"/>
                    </a:cubicBezTo>
                    <a:lnTo>
                      <a:pt x="1973460" y="874075"/>
                    </a:lnTo>
                    <a:cubicBezTo>
                      <a:pt x="1973460" y="927712"/>
                      <a:pt x="1929978" y="971194"/>
                      <a:pt x="1876341" y="971194"/>
                    </a:cubicBezTo>
                    <a:lnTo>
                      <a:pt x="97119" y="971194"/>
                    </a:lnTo>
                    <a:cubicBezTo>
                      <a:pt x="43482" y="971194"/>
                      <a:pt x="0" y="927712"/>
                      <a:pt x="0" y="874075"/>
                    </a:cubicBezTo>
                    <a:lnTo>
                      <a:pt x="0" y="97119"/>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58456" tIns="50897" rIns="58456" bIns="50897" numCol="1" spcCol="1270" anchor="t" anchorCtr="0">
                <a:noAutofit/>
              </a:bodyPr>
              <a:lstStyle/>
              <a:p>
                <a:pPr algn="l" defTabSz="529146" rtl="0">
                  <a:lnSpc>
                    <a:spcPct val="90000"/>
                  </a:lnSpc>
                  <a:spcBef>
                    <a:spcPct val="0"/>
                  </a:spcBef>
                  <a:spcAft>
                    <a:spcPct val="35000"/>
                  </a:spcAft>
                </a:pPr>
                <a:r>
                  <a:rPr lang="fr-FR" sz="1200" b="1" i="0" u="none" baseline="0" dirty="0">
                    <a:latin typeface="Gill Sans MT" panose="020B0502020104020203" pitchFamily="34" charset="0"/>
                  </a:rPr>
                  <a:t>Outils </a:t>
                </a:r>
                <a:r>
                  <a:rPr lang="fr-FR" sz="1200" b="1" i="0" u="none" baseline="0" dirty="0" smtClean="0">
                    <a:latin typeface="Gill Sans MT" panose="020B0502020104020203" pitchFamily="34" charset="0"/>
                  </a:rPr>
                  <a:t>d’enquête</a:t>
                </a:r>
                <a:endParaRPr lang="fr-FR" sz="1200" b="1" i="0" u="none" baseline="0" dirty="0">
                  <a:latin typeface="Gill Sans MT" panose="020B0502020104020203" pitchFamily="34" charset="0"/>
                </a:endParaRPr>
              </a:p>
              <a:p>
                <a:pPr marL="56695" lvl="1" indent="-56695" algn="l" defTabSz="396860" rtl="0">
                  <a:lnSpc>
                    <a:spcPct val="90000"/>
                  </a:lnSpc>
                  <a:spcBef>
                    <a:spcPct val="0"/>
                  </a:spcBef>
                  <a:spcAft>
                    <a:spcPct val="15000"/>
                  </a:spcAft>
                  <a:buChar char="••"/>
                </a:pPr>
                <a:r>
                  <a:rPr lang="fr-FR" sz="1200" b="0" i="0" u="none" baseline="0" dirty="0">
                    <a:latin typeface="Gill Sans MT" panose="020B0502020104020203" pitchFamily="34" charset="0"/>
                  </a:rPr>
                  <a:t>Liste des indicateurs clés </a:t>
                </a:r>
                <a:r>
                  <a:rPr lang="fr-FR" sz="1200" b="0" i="0" u="none" baseline="0" dirty="0" smtClean="0">
                    <a:latin typeface="Gill Sans MT" panose="020B0502020104020203" pitchFamily="34" charset="0"/>
                  </a:rPr>
                  <a:t>de </a:t>
                </a:r>
                <a:r>
                  <a:rPr lang="fr-FR" sz="1200" b="0" i="0" u="none" baseline="0" dirty="0">
                    <a:latin typeface="Gill Sans MT" panose="020B0502020104020203" pitchFamily="34" charset="0"/>
                  </a:rPr>
                  <a:t>performance et définitions</a:t>
                </a:r>
              </a:p>
              <a:p>
                <a:pPr marL="56695" lvl="1" indent="-56695" algn="l" defTabSz="396860" rtl="0">
                  <a:lnSpc>
                    <a:spcPct val="90000"/>
                  </a:lnSpc>
                  <a:spcBef>
                    <a:spcPct val="0"/>
                  </a:spcBef>
                  <a:spcAft>
                    <a:spcPct val="15000"/>
                  </a:spcAft>
                  <a:buChar char="••"/>
                </a:pPr>
                <a:r>
                  <a:rPr lang="fr-FR" sz="1200" b="0" i="0" u="none" baseline="0" dirty="0">
                    <a:latin typeface="Gill Sans MT" panose="020B0502020104020203" pitchFamily="34" charset="0"/>
                  </a:rPr>
                  <a:t>Modèle CMM (fonctions, niveaux de service, etc.)</a:t>
                </a:r>
              </a:p>
              <a:p>
                <a:pPr marL="56695" lvl="1" indent="-56695" algn="l" defTabSz="396860" rtl="0">
                  <a:lnSpc>
                    <a:spcPct val="90000"/>
                  </a:lnSpc>
                  <a:spcBef>
                    <a:spcPct val="0"/>
                  </a:spcBef>
                  <a:spcAft>
                    <a:spcPct val="15000"/>
                  </a:spcAft>
                  <a:buChar char="••"/>
                </a:pPr>
                <a:r>
                  <a:rPr lang="fr-FR" sz="1200" b="0" i="0" u="none" baseline="0" dirty="0">
                    <a:latin typeface="Gill Sans MT" panose="020B0502020104020203" pitchFamily="34" charset="0"/>
                  </a:rPr>
                  <a:t>Instructions relatives aux enquêtes</a:t>
                </a:r>
              </a:p>
              <a:p>
                <a:pPr marL="56695" lvl="1" indent="-56695" algn="l" defTabSz="396860" rtl="0">
                  <a:lnSpc>
                    <a:spcPct val="90000"/>
                  </a:lnSpc>
                  <a:spcBef>
                    <a:spcPct val="0"/>
                  </a:spcBef>
                  <a:spcAft>
                    <a:spcPct val="15000"/>
                  </a:spcAft>
                  <a:buChar char="••"/>
                </a:pPr>
                <a:r>
                  <a:rPr lang="fr-FR" sz="1200" b="0" i="0" u="none" baseline="0" dirty="0">
                    <a:latin typeface="Gill Sans MT" panose="020B0502020104020203" pitchFamily="34" charset="0"/>
                  </a:rPr>
                  <a:t>Plans </a:t>
                </a:r>
                <a:r>
                  <a:rPr lang="fr-FR" sz="1200" b="0" i="0" u="none" baseline="0" dirty="0" smtClean="0">
                    <a:latin typeface="Gill Sans MT" panose="020B0502020104020203" pitchFamily="34" charset="0"/>
                  </a:rPr>
                  <a:t>d’analyse</a:t>
                </a:r>
                <a:endParaRPr lang="fr-FR" sz="1200" b="0" i="0" u="none" baseline="0" dirty="0">
                  <a:latin typeface="Gill Sans MT" panose="020B0502020104020203" pitchFamily="34" charset="0"/>
                </a:endParaRPr>
              </a:p>
            </p:txBody>
          </p:sp>
          <p:sp>
            <p:nvSpPr>
              <p:cNvPr id="17" name="Freeform 16"/>
              <p:cNvSpPr/>
              <p:nvPr/>
            </p:nvSpPr>
            <p:spPr>
              <a:xfrm>
                <a:off x="6237107" y="2589624"/>
                <a:ext cx="1973460" cy="938294"/>
              </a:xfrm>
              <a:custGeom>
                <a:avLst/>
                <a:gdLst>
                  <a:gd name="connsiteX0" fmla="*/ 0 w 1973460"/>
                  <a:gd name="connsiteY0" fmla="*/ 72016 h 720159"/>
                  <a:gd name="connsiteX1" fmla="*/ 72016 w 1973460"/>
                  <a:gd name="connsiteY1" fmla="*/ 0 h 720159"/>
                  <a:gd name="connsiteX2" fmla="*/ 1901444 w 1973460"/>
                  <a:gd name="connsiteY2" fmla="*/ 0 h 720159"/>
                  <a:gd name="connsiteX3" fmla="*/ 1973460 w 1973460"/>
                  <a:gd name="connsiteY3" fmla="*/ 72016 h 720159"/>
                  <a:gd name="connsiteX4" fmla="*/ 1973460 w 1973460"/>
                  <a:gd name="connsiteY4" fmla="*/ 648143 h 720159"/>
                  <a:gd name="connsiteX5" fmla="*/ 1901444 w 1973460"/>
                  <a:gd name="connsiteY5" fmla="*/ 720159 h 720159"/>
                  <a:gd name="connsiteX6" fmla="*/ 72016 w 1973460"/>
                  <a:gd name="connsiteY6" fmla="*/ 720159 h 720159"/>
                  <a:gd name="connsiteX7" fmla="*/ 0 w 1973460"/>
                  <a:gd name="connsiteY7" fmla="*/ 648143 h 720159"/>
                  <a:gd name="connsiteX8" fmla="*/ 0 w 1973460"/>
                  <a:gd name="connsiteY8" fmla="*/ 72016 h 720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720159">
                    <a:moveTo>
                      <a:pt x="0" y="72016"/>
                    </a:moveTo>
                    <a:cubicBezTo>
                      <a:pt x="0" y="32243"/>
                      <a:pt x="32243" y="0"/>
                      <a:pt x="72016" y="0"/>
                    </a:cubicBezTo>
                    <a:lnTo>
                      <a:pt x="1901444" y="0"/>
                    </a:lnTo>
                    <a:cubicBezTo>
                      <a:pt x="1941217" y="0"/>
                      <a:pt x="1973460" y="32243"/>
                      <a:pt x="1973460" y="72016"/>
                    </a:cubicBezTo>
                    <a:lnTo>
                      <a:pt x="1973460" y="648143"/>
                    </a:lnTo>
                    <a:cubicBezTo>
                      <a:pt x="1973460" y="687916"/>
                      <a:pt x="1941217" y="720159"/>
                      <a:pt x="1901444" y="720159"/>
                    </a:cubicBezTo>
                    <a:lnTo>
                      <a:pt x="72016" y="720159"/>
                    </a:lnTo>
                    <a:cubicBezTo>
                      <a:pt x="32243" y="720159"/>
                      <a:pt x="0" y="687916"/>
                      <a:pt x="0" y="648143"/>
                    </a:cubicBezTo>
                    <a:lnTo>
                      <a:pt x="0" y="72016"/>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51163" tIns="43603" rIns="51163" bIns="43603" numCol="1" spcCol="1270" anchor="ctr" anchorCtr="0">
                <a:noAutofit/>
              </a:bodyPr>
              <a:lstStyle/>
              <a:p>
                <a:pPr algn="ctr" defTabSz="529146" rtl="0">
                  <a:lnSpc>
                    <a:spcPct val="90000"/>
                  </a:lnSpc>
                  <a:spcBef>
                    <a:spcPct val="0"/>
                  </a:spcBef>
                  <a:spcAft>
                    <a:spcPct val="35000"/>
                  </a:spcAft>
                </a:pPr>
                <a:r>
                  <a:rPr lang="fr-FR" sz="1200" b="1" i="0" u="none" baseline="0">
                    <a:latin typeface="Gill Sans MT" panose="020B0502020104020203" pitchFamily="34" charset="0"/>
                  </a:rPr>
                  <a:t>Code SurveyCTO</a:t>
                </a:r>
              </a:p>
            </p:txBody>
          </p:sp>
          <p:sp>
            <p:nvSpPr>
              <p:cNvPr id="18" name="Freeform 17"/>
              <p:cNvSpPr/>
              <p:nvPr/>
            </p:nvSpPr>
            <p:spPr>
              <a:xfrm>
                <a:off x="6237107" y="3634170"/>
                <a:ext cx="1973460" cy="938294"/>
              </a:xfrm>
              <a:custGeom>
                <a:avLst/>
                <a:gdLst>
                  <a:gd name="connsiteX0" fmla="*/ 0 w 1973460"/>
                  <a:gd name="connsiteY0" fmla="*/ 72016 h 720159"/>
                  <a:gd name="connsiteX1" fmla="*/ 72016 w 1973460"/>
                  <a:gd name="connsiteY1" fmla="*/ 0 h 720159"/>
                  <a:gd name="connsiteX2" fmla="*/ 1901444 w 1973460"/>
                  <a:gd name="connsiteY2" fmla="*/ 0 h 720159"/>
                  <a:gd name="connsiteX3" fmla="*/ 1973460 w 1973460"/>
                  <a:gd name="connsiteY3" fmla="*/ 72016 h 720159"/>
                  <a:gd name="connsiteX4" fmla="*/ 1973460 w 1973460"/>
                  <a:gd name="connsiteY4" fmla="*/ 648143 h 720159"/>
                  <a:gd name="connsiteX5" fmla="*/ 1901444 w 1973460"/>
                  <a:gd name="connsiteY5" fmla="*/ 720159 h 720159"/>
                  <a:gd name="connsiteX6" fmla="*/ 72016 w 1973460"/>
                  <a:gd name="connsiteY6" fmla="*/ 720159 h 720159"/>
                  <a:gd name="connsiteX7" fmla="*/ 0 w 1973460"/>
                  <a:gd name="connsiteY7" fmla="*/ 648143 h 720159"/>
                  <a:gd name="connsiteX8" fmla="*/ 0 w 1973460"/>
                  <a:gd name="connsiteY8" fmla="*/ 72016 h 720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720159">
                    <a:moveTo>
                      <a:pt x="0" y="72016"/>
                    </a:moveTo>
                    <a:cubicBezTo>
                      <a:pt x="0" y="32243"/>
                      <a:pt x="32243" y="0"/>
                      <a:pt x="72016" y="0"/>
                    </a:cubicBezTo>
                    <a:lnTo>
                      <a:pt x="1901444" y="0"/>
                    </a:lnTo>
                    <a:cubicBezTo>
                      <a:pt x="1941217" y="0"/>
                      <a:pt x="1973460" y="32243"/>
                      <a:pt x="1973460" y="72016"/>
                    </a:cubicBezTo>
                    <a:lnTo>
                      <a:pt x="1973460" y="648143"/>
                    </a:lnTo>
                    <a:cubicBezTo>
                      <a:pt x="1973460" y="687916"/>
                      <a:pt x="1941217" y="720159"/>
                      <a:pt x="1901444" y="720159"/>
                    </a:cubicBezTo>
                    <a:lnTo>
                      <a:pt x="72016" y="720159"/>
                    </a:lnTo>
                    <a:cubicBezTo>
                      <a:pt x="32243" y="720159"/>
                      <a:pt x="0" y="687916"/>
                      <a:pt x="0" y="648143"/>
                    </a:cubicBezTo>
                    <a:lnTo>
                      <a:pt x="0" y="72016"/>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51163" tIns="43603" rIns="51163" bIns="43603" numCol="1" spcCol="1270" anchor="ctr" anchorCtr="0">
                <a:noAutofit/>
              </a:bodyPr>
              <a:lstStyle/>
              <a:p>
                <a:pPr algn="ctr" defTabSz="529146" rtl="0">
                  <a:lnSpc>
                    <a:spcPct val="90000"/>
                  </a:lnSpc>
                  <a:spcBef>
                    <a:spcPct val="0"/>
                  </a:spcBef>
                  <a:spcAft>
                    <a:spcPct val="35000"/>
                  </a:spcAft>
                </a:pPr>
                <a:r>
                  <a:rPr lang="fr-FR" sz="1200" b="1" i="0" u="none" baseline="0" dirty="0">
                    <a:latin typeface="Gill Sans MT" panose="020B0502020104020203" pitchFamily="34" charset="0"/>
                  </a:rPr>
                  <a:t>Exemplaires imprimables </a:t>
                </a:r>
                <a:r>
                  <a:rPr lang="fr-FR" sz="1200" b="1" i="0" u="none" baseline="0" dirty="0" smtClean="0">
                    <a:latin typeface="Gill Sans MT" panose="020B0502020104020203" pitchFamily="34" charset="0"/>
                  </a:rPr>
                  <a:t/>
                </a:r>
                <a:br>
                  <a:rPr lang="fr-FR" sz="1200" b="1" i="0" u="none" baseline="0" dirty="0" smtClean="0">
                    <a:latin typeface="Gill Sans MT" panose="020B0502020104020203" pitchFamily="34" charset="0"/>
                  </a:rPr>
                </a:br>
                <a:r>
                  <a:rPr lang="fr-FR" sz="1200" b="1" i="0" u="none" baseline="0" dirty="0" smtClean="0">
                    <a:latin typeface="Gill Sans MT" panose="020B0502020104020203" pitchFamily="34" charset="0"/>
                  </a:rPr>
                  <a:t>des </a:t>
                </a:r>
                <a:r>
                  <a:rPr lang="fr-FR" sz="1200" b="1" i="0" u="none" baseline="0" dirty="0">
                    <a:latin typeface="Gill Sans MT" panose="020B0502020104020203" pitchFamily="34" charset="0"/>
                  </a:rPr>
                  <a:t>enquêtes</a:t>
                </a:r>
              </a:p>
            </p:txBody>
          </p:sp>
          <p:sp>
            <p:nvSpPr>
              <p:cNvPr id="19" name="Freeform 18"/>
              <p:cNvSpPr/>
              <p:nvPr/>
            </p:nvSpPr>
            <p:spPr>
              <a:xfrm>
                <a:off x="6236160" y="4678716"/>
                <a:ext cx="1973460" cy="938294"/>
              </a:xfrm>
              <a:custGeom>
                <a:avLst/>
                <a:gdLst>
                  <a:gd name="connsiteX0" fmla="*/ 0 w 1973460"/>
                  <a:gd name="connsiteY0" fmla="*/ 72016 h 720159"/>
                  <a:gd name="connsiteX1" fmla="*/ 72016 w 1973460"/>
                  <a:gd name="connsiteY1" fmla="*/ 0 h 720159"/>
                  <a:gd name="connsiteX2" fmla="*/ 1901444 w 1973460"/>
                  <a:gd name="connsiteY2" fmla="*/ 0 h 720159"/>
                  <a:gd name="connsiteX3" fmla="*/ 1973460 w 1973460"/>
                  <a:gd name="connsiteY3" fmla="*/ 72016 h 720159"/>
                  <a:gd name="connsiteX4" fmla="*/ 1973460 w 1973460"/>
                  <a:gd name="connsiteY4" fmla="*/ 648143 h 720159"/>
                  <a:gd name="connsiteX5" fmla="*/ 1901444 w 1973460"/>
                  <a:gd name="connsiteY5" fmla="*/ 720159 h 720159"/>
                  <a:gd name="connsiteX6" fmla="*/ 72016 w 1973460"/>
                  <a:gd name="connsiteY6" fmla="*/ 720159 h 720159"/>
                  <a:gd name="connsiteX7" fmla="*/ 0 w 1973460"/>
                  <a:gd name="connsiteY7" fmla="*/ 648143 h 720159"/>
                  <a:gd name="connsiteX8" fmla="*/ 0 w 1973460"/>
                  <a:gd name="connsiteY8" fmla="*/ 72016 h 720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720159">
                    <a:moveTo>
                      <a:pt x="0" y="72016"/>
                    </a:moveTo>
                    <a:cubicBezTo>
                      <a:pt x="0" y="32243"/>
                      <a:pt x="32243" y="0"/>
                      <a:pt x="72016" y="0"/>
                    </a:cubicBezTo>
                    <a:lnTo>
                      <a:pt x="1901444" y="0"/>
                    </a:lnTo>
                    <a:cubicBezTo>
                      <a:pt x="1941217" y="0"/>
                      <a:pt x="1973460" y="32243"/>
                      <a:pt x="1973460" y="72016"/>
                    </a:cubicBezTo>
                    <a:lnTo>
                      <a:pt x="1973460" y="648143"/>
                    </a:lnTo>
                    <a:cubicBezTo>
                      <a:pt x="1973460" y="687916"/>
                      <a:pt x="1941217" y="720159"/>
                      <a:pt x="1901444" y="720159"/>
                    </a:cubicBezTo>
                    <a:lnTo>
                      <a:pt x="72016" y="720159"/>
                    </a:lnTo>
                    <a:cubicBezTo>
                      <a:pt x="32243" y="720159"/>
                      <a:pt x="0" y="687916"/>
                      <a:pt x="0" y="648143"/>
                    </a:cubicBezTo>
                    <a:lnTo>
                      <a:pt x="0" y="72016"/>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51163" tIns="43603" rIns="51163" bIns="43603" numCol="1" spcCol="1270" anchor="ctr" anchorCtr="0">
                <a:noAutofit/>
              </a:bodyPr>
              <a:lstStyle/>
              <a:p>
                <a:pPr algn="ctr" defTabSz="529146" rtl="0">
                  <a:lnSpc>
                    <a:spcPct val="90000"/>
                  </a:lnSpc>
                  <a:spcBef>
                    <a:spcPct val="0"/>
                  </a:spcBef>
                  <a:spcAft>
                    <a:spcPct val="35000"/>
                  </a:spcAft>
                </a:pPr>
                <a:r>
                  <a:rPr lang="fr-FR" sz="1200" b="1" i="0" u="none" baseline="0">
                    <a:latin typeface="Gill Sans MT" panose="020B0502020104020203" pitchFamily="34" charset="0"/>
                  </a:rPr>
                  <a:t>Questionnaire principal du modèle de maturité des capacités (CMM)</a:t>
                </a:r>
              </a:p>
            </p:txBody>
          </p:sp>
          <p:sp>
            <p:nvSpPr>
              <p:cNvPr id="20" name="Freeform 19"/>
              <p:cNvSpPr/>
              <p:nvPr/>
            </p:nvSpPr>
            <p:spPr>
              <a:xfrm>
                <a:off x="6237107" y="5691107"/>
                <a:ext cx="1973460" cy="938294"/>
              </a:xfrm>
              <a:custGeom>
                <a:avLst/>
                <a:gdLst>
                  <a:gd name="connsiteX0" fmla="*/ 0 w 1973460"/>
                  <a:gd name="connsiteY0" fmla="*/ 72016 h 720159"/>
                  <a:gd name="connsiteX1" fmla="*/ 72016 w 1973460"/>
                  <a:gd name="connsiteY1" fmla="*/ 0 h 720159"/>
                  <a:gd name="connsiteX2" fmla="*/ 1901444 w 1973460"/>
                  <a:gd name="connsiteY2" fmla="*/ 0 h 720159"/>
                  <a:gd name="connsiteX3" fmla="*/ 1973460 w 1973460"/>
                  <a:gd name="connsiteY3" fmla="*/ 72016 h 720159"/>
                  <a:gd name="connsiteX4" fmla="*/ 1973460 w 1973460"/>
                  <a:gd name="connsiteY4" fmla="*/ 648143 h 720159"/>
                  <a:gd name="connsiteX5" fmla="*/ 1901444 w 1973460"/>
                  <a:gd name="connsiteY5" fmla="*/ 720159 h 720159"/>
                  <a:gd name="connsiteX6" fmla="*/ 72016 w 1973460"/>
                  <a:gd name="connsiteY6" fmla="*/ 720159 h 720159"/>
                  <a:gd name="connsiteX7" fmla="*/ 0 w 1973460"/>
                  <a:gd name="connsiteY7" fmla="*/ 648143 h 720159"/>
                  <a:gd name="connsiteX8" fmla="*/ 0 w 1973460"/>
                  <a:gd name="connsiteY8" fmla="*/ 72016 h 720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720159">
                    <a:moveTo>
                      <a:pt x="0" y="72016"/>
                    </a:moveTo>
                    <a:cubicBezTo>
                      <a:pt x="0" y="32243"/>
                      <a:pt x="32243" y="0"/>
                      <a:pt x="72016" y="0"/>
                    </a:cubicBezTo>
                    <a:lnTo>
                      <a:pt x="1901444" y="0"/>
                    </a:lnTo>
                    <a:cubicBezTo>
                      <a:pt x="1941217" y="0"/>
                      <a:pt x="1973460" y="32243"/>
                      <a:pt x="1973460" y="72016"/>
                    </a:cubicBezTo>
                    <a:lnTo>
                      <a:pt x="1973460" y="648143"/>
                    </a:lnTo>
                    <a:cubicBezTo>
                      <a:pt x="1973460" y="687916"/>
                      <a:pt x="1941217" y="720159"/>
                      <a:pt x="1901444" y="720159"/>
                    </a:cubicBezTo>
                    <a:lnTo>
                      <a:pt x="72016" y="720159"/>
                    </a:lnTo>
                    <a:cubicBezTo>
                      <a:pt x="32243" y="720159"/>
                      <a:pt x="0" y="687916"/>
                      <a:pt x="0" y="648143"/>
                    </a:cubicBezTo>
                    <a:lnTo>
                      <a:pt x="0" y="72016"/>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51163" tIns="43603" rIns="51163" bIns="43603" numCol="1" spcCol="1270" anchor="ctr" anchorCtr="0">
                <a:noAutofit/>
              </a:bodyPr>
              <a:lstStyle/>
              <a:p>
                <a:pPr algn="ctr" defTabSz="529146" rtl="0">
                  <a:lnSpc>
                    <a:spcPct val="90000"/>
                  </a:lnSpc>
                  <a:spcBef>
                    <a:spcPct val="0"/>
                  </a:spcBef>
                  <a:spcAft>
                    <a:spcPct val="35000"/>
                  </a:spcAft>
                </a:pPr>
                <a:r>
                  <a:rPr lang="fr-FR" sz="1200" b="1" i="0" u="none" baseline="0" dirty="0">
                    <a:latin typeface="Gill Sans MT" panose="020B0502020104020203" pitchFamily="34" charset="0"/>
                  </a:rPr>
                  <a:t>Outil de collecte </a:t>
                </a:r>
                <a:r>
                  <a:rPr lang="fr-FR" sz="1200" b="1" i="0" u="none" baseline="0" dirty="0" smtClean="0">
                    <a:latin typeface="Gill Sans MT" panose="020B0502020104020203" pitchFamily="34" charset="0"/>
                  </a:rPr>
                  <a:t/>
                </a:r>
                <a:br>
                  <a:rPr lang="fr-FR" sz="1200" b="1" i="0" u="none" baseline="0" dirty="0" smtClean="0">
                    <a:latin typeface="Gill Sans MT" panose="020B0502020104020203" pitchFamily="34" charset="0"/>
                  </a:rPr>
                </a:br>
                <a:r>
                  <a:rPr lang="fr-FR" sz="1200" b="1" i="0" u="none" baseline="0" dirty="0" smtClean="0">
                    <a:latin typeface="Gill Sans MT" panose="020B0502020104020203" pitchFamily="34" charset="0"/>
                  </a:rPr>
                  <a:t>de </a:t>
                </a:r>
                <a:r>
                  <a:rPr lang="fr-FR" sz="1200" b="1" i="0" u="none" baseline="0" dirty="0">
                    <a:latin typeface="Gill Sans MT" panose="020B0502020104020203" pitchFamily="34" charset="0"/>
                  </a:rPr>
                  <a:t>données des KPI</a:t>
                </a:r>
              </a:p>
            </p:txBody>
          </p:sp>
        </p:grpSp>
      </p:grpSp>
      <p:sp>
        <p:nvSpPr>
          <p:cNvPr id="3" name="Slide Number Placeholder 2"/>
          <p:cNvSpPr>
            <a:spLocks noGrp="1"/>
          </p:cNvSpPr>
          <p:nvPr>
            <p:ph type="sldNum" sz="quarter" idx="12"/>
          </p:nvPr>
        </p:nvSpPr>
        <p:spPr/>
        <p:txBody>
          <a:bodyPr/>
          <a:lstStyle/>
          <a:p>
            <a:pPr algn="r" rtl="0"/>
            <a:fld id="{B9F1CF4F-F94A-4E72-8A7A-1D90E0D98BB3}" type="slidenum">
              <a:rPr/>
              <a:pPr/>
              <a:t>3</a:t>
            </a:fld>
            <a:endParaRPr lang="fr-FR" altLang="en-US" dirty="0"/>
          </a:p>
        </p:txBody>
      </p:sp>
    </p:spTree>
    <p:custDataLst>
      <p:tags r:id="rId1"/>
    </p:custDataLst>
    <p:extLst>
      <p:ext uri="{BB962C8B-B14F-4D97-AF65-F5344CB8AC3E}">
        <p14:creationId xmlns:p14="http://schemas.microsoft.com/office/powerpoint/2010/main" val="9507605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141522" y="324583"/>
            <a:ext cx="4110028" cy="604747"/>
          </a:xfrm>
        </p:spPr>
        <p:txBody>
          <a:bodyPr>
            <a:normAutofit/>
          </a:bodyPr>
          <a:lstStyle/>
          <a:p>
            <a:pPr algn="l" rtl="0"/>
            <a:r>
              <a:rPr lang="fr-FR" sz="3571" b="0" i="0" u="none" baseline="0">
                <a:solidFill>
                  <a:srgbClr val="C00000"/>
                </a:solidFill>
                <a:latin typeface="Arial" charset="0"/>
                <a:ea typeface="Arial" charset="0"/>
                <a:cs typeface="Arial" charset="0"/>
              </a:rPr>
              <a:t>Coordonnées</a:t>
            </a:r>
          </a:p>
        </p:txBody>
      </p:sp>
      <p:sp>
        <p:nvSpPr>
          <p:cNvPr id="4" name="Slide Number Placeholder 3"/>
          <p:cNvSpPr>
            <a:spLocks noGrp="1"/>
          </p:cNvSpPr>
          <p:nvPr>
            <p:ph type="sldNum" sz="quarter" idx="12"/>
          </p:nvPr>
        </p:nvSpPr>
        <p:spPr/>
        <p:txBody>
          <a:bodyPr/>
          <a:lstStyle/>
          <a:p>
            <a:pPr algn="r" rtl="0"/>
            <a:fld id="{B9F1CF4F-F94A-4E72-8A7A-1D90E0D98BB3}" type="slidenum">
              <a:rPr/>
              <a:pPr/>
              <a:t>4</a:t>
            </a:fld>
            <a:endParaRPr lang="fr-FR" altLang="en-US" dirty="0"/>
          </a:p>
        </p:txBody>
      </p:sp>
      <p:sp>
        <p:nvSpPr>
          <p:cNvPr id="6" name="TextBox 5"/>
          <p:cNvSpPr txBox="1"/>
          <p:nvPr/>
        </p:nvSpPr>
        <p:spPr>
          <a:xfrm>
            <a:off x="2141521" y="1756496"/>
            <a:ext cx="9170424" cy="3664593"/>
          </a:xfrm>
          <a:prstGeom prst="rect">
            <a:avLst/>
          </a:prstGeom>
          <a:noFill/>
        </p:spPr>
        <p:txBody>
          <a:bodyPr wrap="square" rtlCol="0">
            <a:spAutoFit/>
          </a:bodyPr>
          <a:lstStyle/>
          <a:p>
            <a:pPr algn="l" rtl="0"/>
            <a:r>
              <a:rPr lang="fr-FR" sz="2381" b="0" i="0" u="none" baseline="0">
                <a:latin typeface="Gill Sans MT" panose="020B0502020104020203" pitchFamily="34" charset="0"/>
              </a:rPr>
              <a:t>Sharmila Raj – </a:t>
            </a:r>
            <a:r>
              <a:rPr lang="fr-FR" sz="2381" b="0" i="0" u="none" baseline="0">
                <a:latin typeface="Gill Sans MT" panose="020B0502020104020203" pitchFamily="34" charset="0"/>
                <a:hlinkClick r:id="rId4"/>
              </a:rPr>
              <a:t>sraj@usaid.gov</a:t>
            </a:r>
            <a:r>
              <a:rPr lang="fr-FR" sz="2381" b="0" i="0" u="none" baseline="0">
                <a:latin typeface="Gill Sans MT" panose="020B0502020104020203" pitchFamily="34" charset="0"/>
              </a:rPr>
              <a:t> (Responsable des contrats NSCA TO)</a:t>
            </a:r>
          </a:p>
          <a:p>
            <a:endParaRPr lang="fr-FR" sz="2381" dirty="0">
              <a:latin typeface="Gill Sans MT" panose="020B0502020104020203" pitchFamily="34" charset="0"/>
            </a:endParaRPr>
          </a:p>
          <a:p>
            <a:pPr algn="l" rtl="0"/>
            <a:r>
              <a:rPr lang="fr-FR" sz="2381" b="0" i="0" u="none" baseline="0">
                <a:latin typeface="Gill Sans MT" panose="020B0502020104020203" pitchFamily="34" charset="0"/>
              </a:rPr>
              <a:t>Christie Hershey – </a:t>
            </a:r>
            <a:r>
              <a:rPr lang="fr-FR" sz="2381" b="0" i="0" u="none" baseline="0">
                <a:latin typeface="Gill Sans MT" panose="020B0502020104020203" pitchFamily="34" charset="0"/>
                <a:hlinkClick r:id="rId5"/>
              </a:rPr>
              <a:t>chershey@usaid.gov</a:t>
            </a:r>
            <a:r>
              <a:rPr lang="fr-FR" sz="2381" b="0" i="0" u="none" baseline="0">
                <a:latin typeface="Gill Sans MT" panose="020B0502020104020203" pitchFamily="34" charset="0"/>
              </a:rPr>
              <a:t> (Conseiller technique NSCA)</a:t>
            </a:r>
          </a:p>
          <a:p>
            <a:endParaRPr lang="fr-FR" sz="2381" dirty="0">
              <a:latin typeface="Gill Sans MT" panose="020B0502020104020203" pitchFamily="34" charset="0"/>
            </a:endParaRPr>
          </a:p>
          <a:p>
            <a:pPr algn="l" rtl="0"/>
            <a:r>
              <a:rPr lang="fr-FR" sz="2381" b="0" i="0" u="none" baseline="0">
                <a:latin typeface="Gill Sans MT" panose="020B0502020104020203" pitchFamily="34" charset="0"/>
              </a:rPr>
              <a:t>Noah Kafumbe – </a:t>
            </a:r>
            <a:r>
              <a:rPr lang="fr-FR" sz="2381" b="0" i="0" u="none" baseline="0">
                <a:latin typeface="Gill Sans MT" panose="020B0502020104020203" pitchFamily="34" charset="0"/>
                <a:hlinkClick r:id="rId6"/>
              </a:rPr>
              <a:t>nkafumbe@usaid.gov</a:t>
            </a:r>
            <a:r>
              <a:rPr lang="fr-FR" sz="2381" b="0" i="0" u="none" baseline="0">
                <a:latin typeface="Gill Sans MT" panose="020B0502020104020203" pitchFamily="34" charset="0"/>
              </a:rPr>
              <a:t> (Conseiller technique NSCA)</a:t>
            </a:r>
          </a:p>
          <a:p>
            <a:endParaRPr lang="fr-FR" sz="2381" dirty="0">
              <a:latin typeface="Gill Sans MT" panose="020B0502020104020203" pitchFamily="34" charset="0"/>
            </a:endParaRPr>
          </a:p>
          <a:p>
            <a:pPr algn="l" rtl="0"/>
            <a:r>
              <a:rPr lang="fr-FR" sz="2381" b="0" i="0" u="none" baseline="0">
                <a:latin typeface="Gill Sans MT" panose="020B0502020104020203" pitchFamily="34" charset="0"/>
              </a:rPr>
              <a:t>Meaghan Douglas – </a:t>
            </a:r>
            <a:r>
              <a:rPr lang="fr-FR" sz="2381" b="0" i="0" u="none" baseline="0">
                <a:latin typeface="Gill Sans MT" panose="020B0502020104020203" pitchFamily="34" charset="0"/>
                <a:hlinkClick r:id="rId7"/>
              </a:rPr>
              <a:t>medouglas@usaid.gov</a:t>
            </a:r>
            <a:r>
              <a:rPr lang="fr-FR" sz="2381" b="0" i="0" u="none" baseline="0">
                <a:latin typeface="Gill Sans MT" panose="020B0502020104020203" pitchFamily="34" charset="0"/>
              </a:rPr>
              <a:t> (Conseiller technique NSCA)</a:t>
            </a:r>
          </a:p>
          <a:p>
            <a:endParaRPr lang="fr-FR" sz="2381" dirty="0">
              <a:latin typeface="Gill Sans MT" panose="020B0502020104020203" pitchFamily="34" charset="0"/>
            </a:endParaRPr>
          </a:p>
          <a:p>
            <a:pPr algn="l" rtl="0"/>
            <a:r>
              <a:rPr lang="fr-FR" sz="2381" b="0" i="0" u="none" baseline="0">
                <a:latin typeface="Gill Sans MT" panose="020B0502020104020203" pitchFamily="34" charset="0"/>
              </a:rPr>
              <a:t>Kevin Pilz – </a:t>
            </a:r>
            <a:r>
              <a:rPr lang="fr-FR" sz="2381" b="0" i="0" u="none" baseline="0">
                <a:latin typeface="Gill Sans MT" panose="020B0502020104020203" pitchFamily="34" charset="0"/>
                <a:hlinkClick r:id="rId8"/>
              </a:rPr>
              <a:t>kpilz@usaid.gov</a:t>
            </a:r>
            <a:r>
              <a:rPr lang="fr-FR" sz="2381" b="0" i="0" u="none" baseline="0">
                <a:latin typeface="Gill Sans MT" panose="020B0502020104020203" pitchFamily="34" charset="0"/>
              </a:rPr>
              <a:t> (Conseiller technique NSCA)</a:t>
            </a:r>
          </a:p>
          <a:p>
            <a:endParaRPr lang="fr-FR" sz="1786" dirty="0"/>
          </a:p>
        </p:txBody>
      </p:sp>
    </p:spTree>
    <p:custDataLst>
      <p:tags r:id="rId1"/>
    </p:custDataLst>
    <p:extLst>
      <p:ext uri="{BB962C8B-B14F-4D97-AF65-F5344CB8AC3E}">
        <p14:creationId xmlns:p14="http://schemas.microsoft.com/office/powerpoint/2010/main" val="404211967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a:extLst>
              <a:ext uri="{FF2B5EF4-FFF2-40B4-BE49-F238E27FC236}">
                <a16:creationId xmlns:a16="http://schemas.microsoft.com/office/drawing/2014/main" xmlns="" id="{829BC086-28E7-4967-969E-060E47ABE646}"/>
              </a:ext>
            </a:extLst>
          </p:cNvPr>
          <p:cNvSpPr>
            <a:spLocks noGrp="1"/>
          </p:cNvSpPr>
          <p:nvPr>
            <p:ph type="ctrTitle"/>
          </p:nvPr>
        </p:nvSpPr>
        <p:spPr>
          <a:xfrm>
            <a:off x="1409701" y="56285"/>
            <a:ext cx="9372600" cy="1091711"/>
          </a:xfrm>
        </p:spPr>
        <p:txBody>
          <a:bodyPr/>
          <a:lstStyle/>
          <a:p>
            <a:pPr rtl="0" eaLnBrk="1" hangingPunct="1"/>
            <a:r>
              <a:rPr lang="fr-FR" sz="3100" b="1" i="0" u="none" baseline="0">
                <a:latin typeface="Gill Sans MT" panose="020B0502020104020203" pitchFamily="34" charset="0"/>
                <a:cs typeface="Gill Sans MT" panose="020B0502020104020203" pitchFamily="34" charset="0"/>
              </a:rPr>
              <a:t>2</a:t>
            </a:r>
            <a:r>
              <a:rPr lang="fr-FR" sz="3100" b="1" i="0" u="none" baseline="30000">
                <a:latin typeface="Gill Sans MT" panose="020B0502020104020203" pitchFamily="34" charset="0"/>
                <a:cs typeface="Gill Sans MT" panose="020B0502020104020203" pitchFamily="34" charset="0"/>
              </a:rPr>
              <a:t>e </a:t>
            </a:r>
            <a:r>
              <a:rPr lang="fr-FR" sz="3100" b="1" i="0" u="none" baseline="0">
                <a:latin typeface="Gill Sans MT" panose="020B0502020104020203" pitchFamily="34" charset="0"/>
                <a:cs typeface="Gill Sans MT" panose="020B0502020104020203" pitchFamily="34" charset="0"/>
              </a:rPr>
              <a:t>jour : Présentation du processus </a:t>
            </a:r>
            <a:r>
              <a:rPr lang="fr-FR" sz="3200" b="1">
                <a:solidFill>
                  <a:srgbClr val="000000"/>
                </a:solidFill>
                <a:latin typeface="Gill Sans MT" panose="020B0502020104020203" pitchFamily="34" charset="0"/>
                <a:cs typeface="Gill Sans MT" panose="020B0502020104020203" pitchFamily="34" charset="0"/>
              </a:rPr>
              <a:t/>
            </a:r>
            <a:br>
              <a:rPr lang="fr-FR" sz="3200" b="1">
                <a:solidFill>
                  <a:srgbClr val="000000"/>
                </a:solidFill>
                <a:latin typeface="Gill Sans MT" panose="020B0502020104020203" pitchFamily="34" charset="0"/>
                <a:cs typeface="Gill Sans MT" panose="020B0502020104020203" pitchFamily="34" charset="0"/>
              </a:rPr>
            </a:br>
            <a:endParaRPr lang="fr-FR" altLang="en-US" sz="3200" b="1" dirty="0">
              <a:latin typeface="Gill Sans MT" panose="020B0502020104020203" pitchFamily="34" charset="0"/>
              <a:cs typeface="Gill Sans MT" panose="020B0502020104020203" pitchFamily="34" charset="0"/>
            </a:endParaRPr>
          </a:p>
        </p:txBody>
      </p:sp>
      <p:sp>
        <p:nvSpPr>
          <p:cNvPr id="3" name="Subtitle 2">
            <a:extLst>
              <a:ext uri="{FF2B5EF4-FFF2-40B4-BE49-F238E27FC236}">
                <a16:creationId xmlns:a16="http://schemas.microsoft.com/office/drawing/2014/main" xmlns="" id="{F62CB67A-423F-4F0A-BA8E-1E5623F3CB6F}"/>
              </a:ext>
            </a:extLst>
          </p:cNvPr>
          <p:cNvSpPr>
            <a:spLocks noGrp="1"/>
          </p:cNvSpPr>
          <p:nvPr>
            <p:ph type="subTitle" idx="1"/>
          </p:nvPr>
        </p:nvSpPr>
        <p:spPr>
          <a:xfrm>
            <a:off x="261907" y="1147997"/>
            <a:ext cx="11301443" cy="5499224"/>
          </a:xfrm>
        </p:spPr>
        <p:txBody>
          <a:bodyPr>
            <a:normAutofit fontScale="92500" lnSpcReduction="10000"/>
          </a:bodyPr>
          <a:lstStyle/>
          <a:p>
            <a:pPr marL="741334" lvl="1" indent="-284152" algn="l" defTabSz="912778" rtl="0">
              <a:lnSpc>
                <a:spcPct val="80000"/>
              </a:lnSpc>
              <a:spcBef>
                <a:spcPct val="20000"/>
              </a:spcBef>
              <a:spcAft>
                <a:spcPct val="0"/>
              </a:spcAft>
              <a:buFontTx/>
              <a:buChar char="–"/>
            </a:pPr>
            <a:r>
              <a:rPr lang="fr-FR" sz="3174" b="1" i="0" u="none" baseline="0" dirty="0">
                <a:latin typeface="Gill Sans MT" panose="020B0502020104020203" pitchFamily="34" charset="0"/>
                <a:cs typeface="Gill Sans MT" panose="020B0502020104020203" pitchFamily="34" charset="0"/>
              </a:rPr>
              <a:t>Discuter des besoins opérationnels pour la première moitié de </a:t>
            </a:r>
            <a:r>
              <a:rPr lang="fr-FR" sz="3174" b="1" i="0" u="none" baseline="0" dirty="0" smtClean="0">
                <a:latin typeface="Gill Sans MT" panose="020B0502020104020203" pitchFamily="34" charset="0"/>
                <a:cs typeface="Gill Sans MT" panose="020B0502020104020203" pitchFamily="34" charset="0"/>
              </a:rPr>
              <a:t>l’évaluation</a:t>
            </a:r>
            <a:r>
              <a:rPr lang="fr-FR" sz="3174" b="1" i="0" u="none" baseline="0" dirty="0">
                <a:latin typeface="Gill Sans MT" panose="020B0502020104020203" pitchFamily="34" charset="0"/>
                <a:cs typeface="Gill Sans MT" panose="020B0502020104020203" pitchFamily="34" charset="0"/>
              </a:rPr>
              <a:t>, </a:t>
            </a:r>
            <a:r>
              <a:rPr lang="fr-FR" sz="3174" b="1" i="0" u="none" baseline="0" dirty="0" smtClean="0">
                <a:latin typeface="Gill Sans MT" panose="020B0502020104020203" pitchFamily="34" charset="0"/>
                <a:cs typeface="Gill Sans MT" panose="020B0502020104020203" pitchFamily="34" charset="0"/>
              </a:rPr>
              <a:t>jusqu’à </a:t>
            </a:r>
            <a:r>
              <a:rPr lang="fr-FR" sz="3174" b="1" i="0" u="none" baseline="0" dirty="0">
                <a:latin typeface="Gill Sans MT" panose="020B0502020104020203" pitchFamily="34" charset="0"/>
                <a:cs typeface="Gill Sans MT" panose="020B0502020104020203" pitchFamily="34" charset="0"/>
              </a:rPr>
              <a:t>la collecte des données CMM et KPI, notamment : </a:t>
            </a:r>
          </a:p>
          <a:p>
            <a:pPr marL="741334" lvl="1" indent="-284152" algn="l" defTabSz="912778" rtl="0">
              <a:lnSpc>
                <a:spcPct val="80000"/>
              </a:lnSpc>
              <a:spcBef>
                <a:spcPct val="20000"/>
              </a:spcBef>
              <a:spcAft>
                <a:spcPct val="0"/>
              </a:spcAft>
            </a:pPr>
            <a:endParaRPr lang="fr-FR" altLang="en-US" sz="3174" dirty="0">
              <a:solidFill>
                <a:srgbClr val="000000"/>
              </a:solidFill>
              <a:latin typeface="Gill Sans MT" panose="020B0502020104020203" pitchFamily="34" charset="0"/>
              <a:cs typeface="Gill Sans MT" panose="020B0502020104020203" pitchFamily="34" charset="0"/>
            </a:endParaRPr>
          </a:p>
          <a:p>
            <a:pPr marL="741334" lvl="1" indent="-284152" algn="l" defTabSz="912778" rtl="0">
              <a:lnSpc>
                <a:spcPct val="80000"/>
              </a:lnSpc>
              <a:spcBef>
                <a:spcPct val="20000"/>
              </a:spcBef>
              <a:spcAft>
                <a:spcPct val="0"/>
              </a:spcAft>
              <a:buFont typeface="Wingdings" panose="05000000000000000000" pitchFamily="2" charset="2"/>
              <a:buChar char="ü"/>
            </a:pPr>
            <a:r>
              <a:rPr lang="fr-FR" sz="3174" b="0" i="0" u="none" baseline="0" dirty="0">
                <a:solidFill>
                  <a:srgbClr val="000000"/>
                </a:solidFill>
                <a:latin typeface="Gill Sans MT" panose="020B0502020104020203" pitchFamily="34" charset="0"/>
                <a:cs typeface="Gill Sans MT" panose="020B0502020104020203" pitchFamily="34" charset="0"/>
              </a:rPr>
              <a:t>Planification de </a:t>
            </a:r>
            <a:r>
              <a:rPr lang="fr-FR" sz="3174" b="0" i="0" u="none" baseline="0" dirty="0" smtClean="0">
                <a:solidFill>
                  <a:srgbClr val="000000"/>
                </a:solidFill>
                <a:latin typeface="Gill Sans MT" panose="020B0502020104020203" pitchFamily="34" charset="0"/>
                <a:cs typeface="Gill Sans MT" panose="020B0502020104020203" pitchFamily="34" charset="0"/>
              </a:rPr>
              <a:t>l’évaluation</a:t>
            </a:r>
            <a:r>
              <a:rPr lang="fr-FR" sz="3174" b="0" i="0" u="none" baseline="0" dirty="0">
                <a:solidFill>
                  <a:srgbClr val="FF0000"/>
                </a:solidFill>
                <a:latin typeface="Gill Sans MT" panose="020B0502020104020203" pitchFamily="34" charset="0"/>
                <a:cs typeface="Gill Sans MT" panose="020B0502020104020203" pitchFamily="34" charset="0"/>
              </a:rPr>
              <a:t>*</a:t>
            </a:r>
          </a:p>
          <a:p>
            <a:pPr marL="741334" lvl="1" indent="-284152" algn="l" defTabSz="912778" rtl="0">
              <a:lnSpc>
                <a:spcPct val="80000"/>
              </a:lnSpc>
              <a:spcBef>
                <a:spcPct val="20000"/>
              </a:spcBef>
              <a:spcAft>
                <a:spcPct val="0"/>
              </a:spcAft>
              <a:buFont typeface="Wingdings" panose="05000000000000000000" pitchFamily="2" charset="2"/>
              <a:buChar char="ü"/>
            </a:pPr>
            <a:r>
              <a:rPr lang="fr-FR" sz="3174" b="0" i="0" u="none" baseline="0" dirty="0">
                <a:solidFill>
                  <a:srgbClr val="000000"/>
                </a:solidFill>
                <a:latin typeface="Gill Sans MT" panose="020B0502020104020203" pitchFamily="34" charset="0"/>
                <a:cs typeface="Gill Sans MT" panose="020B0502020104020203" pitchFamily="34" charset="0"/>
              </a:rPr>
              <a:t>Engagement des parties prenantes</a:t>
            </a:r>
            <a:r>
              <a:rPr lang="fr-FR" sz="3174" b="0" i="0" u="none" baseline="0" dirty="0">
                <a:solidFill>
                  <a:srgbClr val="FF0000"/>
                </a:solidFill>
                <a:latin typeface="Gill Sans MT" panose="020B0502020104020203" pitchFamily="34" charset="0"/>
                <a:cs typeface="Gill Sans MT" panose="020B0502020104020203" pitchFamily="34" charset="0"/>
              </a:rPr>
              <a:t>*</a:t>
            </a:r>
          </a:p>
          <a:p>
            <a:pPr marL="741334" lvl="1" indent="-284152" algn="l" defTabSz="912778" rtl="0">
              <a:lnSpc>
                <a:spcPct val="80000"/>
              </a:lnSpc>
              <a:spcBef>
                <a:spcPct val="20000"/>
              </a:spcBef>
              <a:spcAft>
                <a:spcPct val="0"/>
              </a:spcAft>
              <a:buFont typeface="Wingdings" panose="05000000000000000000" pitchFamily="2" charset="2"/>
              <a:buChar char="ü"/>
            </a:pPr>
            <a:r>
              <a:rPr lang="fr-FR" sz="3174" b="0" i="0" u="none" baseline="0" dirty="0">
                <a:solidFill>
                  <a:srgbClr val="000000"/>
                </a:solidFill>
                <a:latin typeface="Gill Sans MT" panose="020B0502020104020203" pitchFamily="34" charset="0"/>
                <a:cs typeface="Gill Sans MT" panose="020B0502020104020203" pitchFamily="34" charset="0"/>
              </a:rPr>
              <a:t>Lancement</a:t>
            </a:r>
          </a:p>
          <a:p>
            <a:pPr marL="741334" lvl="1" indent="-284152" algn="l" defTabSz="912778" rtl="0">
              <a:lnSpc>
                <a:spcPct val="80000"/>
              </a:lnSpc>
              <a:spcBef>
                <a:spcPct val="20000"/>
              </a:spcBef>
              <a:spcAft>
                <a:spcPct val="0"/>
              </a:spcAft>
              <a:buFont typeface="Wingdings" panose="05000000000000000000" pitchFamily="2" charset="2"/>
              <a:buChar char="ü"/>
            </a:pPr>
            <a:r>
              <a:rPr lang="fr-FR" sz="3174" b="0" i="0" u="none" baseline="0" dirty="0">
                <a:solidFill>
                  <a:srgbClr val="000000"/>
                </a:solidFill>
                <a:latin typeface="Gill Sans MT" panose="020B0502020104020203" pitchFamily="34" charset="0"/>
                <a:cs typeface="Gill Sans MT" panose="020B0502020104020203" pitchFamily="34" charset="0"/>
              </a:rPr>
              <a:t>Choix des sites et échantillonnage </a:t>
            </a:r>
          </a:p>
          <a:p>
            <a:pPr marL="741334" lvl="1" indent="-284152" algn="l" defTabSz="912778" rtl="0">
              <a:lnSpc>
                <a:spcPct val="80000"/>
              </a:lnSpc>
              <a:spcBef>
                <a:spcPct val="20000"/>
              </a:spcBef>
              <a:spcAft>
                <a:spcPct val="0"/>
              </a:spcAft>
              <a:buFont typeface="Wingdings" panose="05000000000000000000" pitchFamily="2" charset="2"/>
              <a:buChar char="ü"/>
            </a:pPr>
            <a:r>
              <a:rPr lang="fr-FR" sz="3174" b="0" i="0" u="none" baseline="0" dirty="0">
                <a:solidFill>
                  <a:srgbClr val="000000"/>
                </a:solidFill>
                <a:latin typeface="Gill Sans MT" panose="020B0502020104020203" pitchFamily="34" charset="0"/>
                <a:cs typeface="Gill Sans MT" panose="020B0502020104020203" pitchFamily="34" charset="0"/>
              </a:rPr>
              <a:t>Questionnaire CMM et collecte des données</a:t>
            </a:r>
            <a:r>
              <a:rPr lang="fr-FR" sz="3174" b="0" i="0" u="none" baseline="0" dirty="0">
                <a:solidFill>
                  <a:srgbClr val="FF0000"/>
                </a:solidFill>
                <a:latin typeface="Gill Sans MT" panose="020B0502020104020203" pitchFamily="34" charset="0"/>
                <a:cs typeface="Gill Sans MT" panose="020B0502020104020203" pitchFamily="34" charset="0"/>
              </a:rPr>
              <a:t>*</a:t>
            </a:r>
          </a:p>
          <a:p>
            <a:pPr marL="741334" lvl="1" indent="-284152" algn="l" defTabSz="912778" rtl="0">
              <a:lnSpc>
                <a:spcPct val="80000"/>
              </a:lnSpc>
              <a:spcBef>
                <a:spcPct val="20000"/>
              </a:spcBef>
              <a:spcAft>
                <a:spcPct val="0"/>
              </a:spcAft>
              <a:buFont typeface="Wingdings" panose="05000000000000000000" pitchFamily="2" charset="2"/>
              <a:buChar char="ü"/>
            </a:pPr>
            <a:r>
              <a:rPr lang="fr-FR" sz="3174" b="0" i="0" u="none" baseline="0" dirty="0">
                <a:solidFill>
                  <a:srgbClr val="000000"/>
                </a:solidFill>
                <a:latin typeface="Gill Sans MT" panose="020B0502020104020203" pitchFamily="34" charset="0"/>
                <a:cs typeface="Gill Sans MT" panose="020B0502020104020203" pitchFamily="34" charset="0"/>
              </a:rPr>
              <a:t>Collecte des données relatives aux KPI</a:t>
            </a:r>
            <a:r>
              <a:rPr lang="fr-FR" sz="3174" b="0" i="0" u="none" baseline="0" dirty="0">
                <a:solidFill>
                  <a:srgbClr val="FF0000"/>
                </a:solidFill>
                <a:latin typeface="Gill Sans MT" panose="020B0502020104020203" pitchFamily="34" charset="0"/>
                <a:cs typeface="Gill Sans MT" panose="020B0502020104020203" pitchFamily="34" charset="0"/>
              </a:rPr>
              <a:t>*</a:t>
            </a:r>
          </a:p>
          <a:p>
            <a:pPr defTabSz="912778" rtl="0">
              <a:lnSpc>
                <a:spcPct val="80000"/>
              </a:lnSpc>
            </a:pPr>
            <a:endParaRPr lang="fr-FR" altLang="en-US" sz="2000" dirty="0">
              <a:solidFill>
                <a:srgbClr val="FF0000"/>
              </a:solidFill>
              <a:latin typeface="Gill Sans MT" panose="020B0502020104020203" pitchFamily="34" charset="0"/>
              <a:cs typeface="Gill Sans MT" panose="020B0502020104020203" pitchFamily="34" charset="0"/>
            </a:endParaRPr>
          </a:p>
          <a:p>
            <a:pPr marL="741334" lvl="1" indent="-284152" defTabSz="912778" rtl="0">
              <a:lnSpc>
                <a:spcPct val="80000"/>
              </a:lnSpc>
            </a:pPr>
            <a:endParaRPr lang="fr-FR" altLang="en-US" sz="1700" dirty="0">
              <a:latin typeface="Gill Sans MT" panose="020B0502020104020203" pitchFamily="34" charset="0"/>
              <a:cs typeface="Gill Sans MT" panose="020B0502020104020203" pitchFamily="34" charset="0"/>
            </a:endParaRPr>
          </a:p>
          <a:p>
            <a:pPr marL="741334" lvl="1" indent="-284152" defTabSz="912778" rtl="0">
              <a:lnSpc>
                <a:spcPct val="80000"/>
              </a:lnSpc>
            </a:pPr>
            <a:endParaRPr lang="fr-FR" altLang="en-US" sz="1700" dirty="0">
              <a:latin typeface="Gill Sans MT" panose="020B0502020104020203" pitchFamily="34" charset="0"/>
              <a:cs typeface="Gill Sans MT" panose="020B0502020104020203" pitchFamily="34" charset="0"/>
            </a:endParaRPr>
          </a:p>
          <a:p>
            <a:pPr marL="741334" lvl="1" indent="-284152" defTabSz="912778" rtl="0">
              <a:lnSpc>
                <a:spcPct val="80000"/>
              </a:lnSpc>
            </a:pPr>
            <a:endParaRPr lang="fr-FR" altLang="en-US" sz="1700" dirty="0">
              <a:latin typeface="Gill Sans MT" panose="020B0502020104020203" pitchFamily="34" charset="0"/>
              <a:cs typeface="Gill Sans MT" panose="020B0502020104020203" pitchFamily="34" charset="0"/>
            </a:endParaRPr>
          </a:p>
          <a:p>
            <a:pPr marL="741334" lvl="1" indent="-284152" defTabSz="912778" rtl="0">
              <a:lnSpc>
                <a:spcPct val="80000"/>
              </a:lnSpc>
            </a:pPr>
            <a:r>
              <a:rPr lang="fr-FR" sz="1700" b="0" i="0" u="none" baseline="0" dirty="0">
                <a:latin typeface="Gill Sans MT" panose="020B0502020104020203" pitchFamily="34" charset="0"/>
                <a:cs typeface="Gill Sans MT" panose="020B0502020104020203" pitchFamily="34" charset="0"/>
              </a:rPr>
              <a:t>2</a:t>
            </a:r>
          </a:p>
          <a:p>
            <a:pPr marL="741334" lvl="1" indent="-284152" algn="l" defTabSz="912778" rtl="0">
              <a:lnSpc>
                <a:spcPct val="80000"/>
              </a:lnSpc>
              <a:spcBef>
                <a:spcPct val="20000"/>
              </a:spcBef>
              <a:spcAft>
                <a:spcPct val="0"/>
              </a:spcAft>
            </a:pPr>
            <a:endParaRPr lang="fr-FR" altLang="en-US" sz="2399" dirty="0">
              <a:solidFill>
                <a:srgbClr val="000000"/>
              </a:solidFill>
              <a:latin typeface="Gill Sans MT" panose="020B0502020104020203" pitchFamily="34" charset="0"/>
              <a:cs typeface="Gill Sans MT" panose="020B0502020104020203" pitchFamily="34" charset="0"/>
            </a:endParaRPr>
          </a:p>
        </p:txBody>
      </p:sp>
      <p:sp>
        <p:nvSpPr>
          <p:cNvPr id="45059" name="Date Placeholder 3">
            <a:extLst>
              <a:ext uri="{FF2B5EF4-FFF2-40B4-BE49-F238E27FC236}">
                <a16:creationId xmlns:a16="http://schemas.microsoft.com/office/drawing/2014/main" xmlns="" id="{4F04F762-D734-4819-A187-20227253EAFD}"/>
              </a:ext>
            </a:extLst>
          </p:cNvPr>
          <p:cNvSpPr>
            <a:spLocks noGrp="1"/>
          </p:cNvSpPr>
          <p:nvPr>
            <p:ph type="dt" sz="quarter" idx="10"/>
          </p:nvPr>
        </p:nvSpPr>
        <p:spPr bwMode="auto">
          <a:xfrm>
            <a:off x="261908" y="6432643"/>
            <a:ext cx="2133600" cy="21457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l" rtl="0"/>
            <a:fld id="{7770DE6A-AFAE-4BA9-AAB3-9755F28EB553}" type="datetime1">
              <a:rPr lang="en-US" sz="601">
                <a:solidFill>
                  <a:srgbClr val="635C5B"/>
                </a:solidFill>
                <a:latin typeface="Gill Sans MT" panose="020B0502020104020203" pitchFamily="34" charset="0"/>
              </a:rPr>
              <a:pPr algn="l" rtl="0"/>
              <a:t>4/19/2019</a:t>
            </a:fld>
            <a:endParaRPr lang="fr-FR" altLang="en-US" sz="601" dirty="0">
              <a:solidFill>
                <a:srgbClr val="635C5B"/>
              </a:solidFill>
              <a:latin typeface="Gill Sans MT" panose="020B0502020104020203" pitchFamily="34" charset="0"/>
            </a:endParaRPr>
          </a:p>
        </p:txBody>
      </p:sp>
      <p:sp>
        <p:nvSpPr>
          <p:cNvPr id="45060" name="Footer Placeholder 4">
            <a:extLst>
              <a:ext uri="{FF2B5EF4-FFF2-40B4-BE49-F238E27FC236}">
                <a16:creationId xmlns:a16="http://schemas.microsoft.com/office/drawing/2014/main" xmlns="" id="{18F6B5FA-4F54-4748-9923-658B0CC4B804}"/>
              </a:ext>
            </a:extLst>
          </p:cNvPr>
          <p:cNvSpPr>
            <a:spLocks noGrp="1"/>
          </p:cNvSpPr>
          <p:nvPr>
            <p:ph type="ftr" sz="quarter" idx="11"/>
          </p:nvPr>
        </p:nvSpPr>
        <p:spPr bwMode="auto">
          <a:xfrm>
            <a:off x="3962400" y="6320690"/>
            <a:ext cx="4352925" cy="438483"/>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r>
              <a:rPr lang="fr-FR" sz="1455" b="0" i="0" u="none" baseline="0" dirty="0">
                <a:solidFill>
                  <a:srgbClr val="FF0000"/>
                </a:solidFill>
                <a:latin typeface="Gill Sans MT" panose="020B0502020104020203" pitchFamily="34" charset="0"/>
              </a:rPr>
              <a:t>* </a:t>
            </a:r>
            <a:r>
              <a:rPr lang="fr-FR" sz="1455" dirty="0">
                <a:solidFill>
                  <a:srgbClr val="FF0000"/>
                </a:solidFill>
                <a:latin typeface="Gill Sans MT" panose="020B0502020104020203" pitchFamily="34" charset="0"/>
              </a:rPr>
              <a:t>Prévoir </a:t>
            </a:r>
            <a:r>
              <a:rPr lang="fr-FR" sz="1455" b="0" i="0" u="none" baseline="0" dirty="0">
                <a:solidFill>
                  <a:srgbClr val="FF0000"/>
                </a:solidFill>
                <a:latin typeface="Gill Sans MT" panose="020B0502020104020203" pitchFamily="34" charset="0"/>
              </a:rPr>
              <a:t>des exercices pratiques et des jeux de rôles</a:t>
            </a:r>
          </a:p>
          <a:p>
            <a:endParaRPr lang="fr-FR" altLang="en-US" sz="601" dirty="0">
              <a:solidFill>
                <a:srgbClr val="635C5B"/>
              </a:solidFill>
              <a:latin typeface="Gill Sans MT" panose="020B0502020104020203" pitchFamily="34" charset="0"/>
            </a:endParaRPr>
          </a:p>
        </p:txBody>
      </p:sp>
      <p:sp>
        <p:nvSpPr>
          <p:cNvPr id="45061" name="Slide Number Placeholder 5">
            <a:extLst>
              <a:ext uri="{FF2B5EF4-FFF2-40B4-BE49-F238E27FC236}">
                <a16:creationId xmlns:a16="http://schemas.microsoft.com/office/drawing/2014/main" xmlns="" id="{8A604343-BCC3-45E1-BE80-F1DD43D3500B}"/>
              </a:ext>
            </a:extLst>
          </p:cNvPr>
          <p:cNvSpPr>
            <a:spLocks noGrp="1"/>
          </p:cNvSpPr>
          <p:nvPr>
            <p:ph type="sldNum" sz="quarter" idx="12"/>
          </p:nvPr>
        </p:nvSpPr>
        <p:spPr bwMode="auto">
          <a:xfrm>
            <a:off x="8382000" y="4849993"/>
            <a:ext cx="2133600" cy="21457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r" rtl="0"/>
            <a:fld id="{E139EB3F-7CF1-4F22-A49A-8E1E0EE6AB37}" type="slidenum">
              <a:rPr sz="601">
                <a:solidFill>
                  <a:srgbClr val="635C5B"/>
                </a:solidFill>
                <a:latin typeface="Gill Sans MT" panose="020B0502020104020203" pitchFamily="34" charset="0"/>
              </a:rPr>
              <a:pPr/>
              <a:t>5</a:t>
            </a:fld>
            <a:endParaRPr lang="fr-FR" altLang="en-US" sz="601" dirty="0">
              <a:solidFill>
                <a:srgbClr val="635C5B"/>
              </a:solidFill>
              <a:latin typeface="Gill Sans MT" panose="020B0502020104020203" pitchFamily="34" charset="0"/>
            </a:endParaRPr>
          </a:p>
        </p:txBody>
      </p:sp>
    </p:spTree>
    <p:custDataLst>
      <p:tags r:id="rId1"/>
    </p:custDataLst>
    <p:extLst>
      <p:ext uri="{BB962C8B-B14F-4D97-AF65-F5344CB8AC3E}">
        <p14:creationId xmlns:p14="http://schemas.microsoft.com/office/powerpoint/2010/main" val="2665694919"/>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SLIDE_COUNT" val="5"/>
  <p:tag name="ARTICULATE_PROJECT_OPEN" val="0"/>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Project Technical Implementation" ma:contentTypeID="0x0101008DA58B5CA681664FAB24816C56F41085020073CD9A2FDE83D74A8AE87C5E6F6E6916" ma:contentTypeVersion="6" ma:contentTypeDescription="" ma:contentTypeScope="" ma:versionID="4e2c505bc6dd469b5fc4479c67e36d21">
  <xsd:schema xmlns:xsd="http://www.w3.org/2001/XMLSchema" xmlns:xs="http://www.w3.org/2001/XMLSchema" xmlns:p="http://schemas.microsoft.com/office/2006/metadata/properties" xmlns:ns2="8d7096d6-fc66-4344-9e3f-2445529a09f6" targetNamespace="http://schemas.microsoft.com/office/2006/metadata/properties" ma:root="true" ma:fieldsID="b2431dd1ba532b3876c3e935d2771db0" ns2:_="">
    <xsd:import namespace="8d7096d6-fc66-4344-9e3f-2445529a09f6"/>
    <xsd:element name="properties">
      <xsd:complexType>
        <xsd:sequence>
          <xsd:element name="documentManagement">
            <xsd:complexType>
              <xsd:all>
                <xsd:element ref="ns2:hbf0c10381aa4bd59932b5b7da857fed" minOccurs="0"/>
                <xsd:element ref="ns2:TaxCatchAll" minOccurs="0"/>
                <xsd:element ref="ns2: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7096d6-fc66-4344-9e3f-2445529a09f6" elementFormDefault="qualified">
    <xsd:import namespace="http://schemas.microsoft.com/office/2006/documentManagement/types"/>
    <xsd:import namespace="http://schemas.microsoft.com/office/infopath/2007/PartnerControls"/>
    <xsd:element name="hbf0c10381aa4bd59932b5b7da857fed" ma:index="8" nillable="true" ma:taxonomy="true" ma:internalName="hbf0c10381aa4bd59932b5b7da857fed" ma:taxonomyFieldName="Project_x0020_Document_x0020_Type" ma:displayName="Project Document Type" ma:default="" ma:fieldId="{1bf0c103-81aa-4bd5-9932-b5b7da857fed}" ma:sspId="822e118f-d533-465d-b5ca-7beed2256e09" ma:termSetId="d8a5acf7-091c-4877-b363-b3708ae07044"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55cf9c8a-78a3-4561-85a9-0a0514ac3c6b}" ma:internalName="TaxCatchAll" ma:showField="CatchAllData" ma:web="854bdaf2-bd23-4f9a-b8cb-7de5fd39621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cf9c8a-78a3-4561-85a9-0a0514ac3c6b}" ma:internalName="TaxCatchAllLabel" ma:readOnly="true" ma:showField="CatchAllDataLabel" ma:web="854bdaf2-bd23-4f9a-b8cb-7de5fd3962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822e118f-d533-465d-b5ca-7beed2256e09" ContentTypeId="0x0101008DA58B5CA681664FAB24816C56F4108502"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hbf0c10381aa4bd59932b5b7da857fed xmlns="8d7096d6-fc66-4344-9e3f-2445529a09f6">
      <Terms xmlns="http://schemas.microsoft.com/office/infopath/2007/PartnerControls"/>
    </hbf0c10381aa4bd59932b5b7da857fed>
    <TaxCatchAll xmlns="8d7096d6-fc66-4344-9e3f-2445529a09f6" xsi:nil="true"/>
  </documentManagement>
</p:properties>
</file>

<file path=customXml/itemProps1.xml><?xml version="1.0" encoding="utf-8"?>
<ds:datastoreItem xmlns:ds="http://schemas.openxmlformats.org/officeDocument/2006/customXml" ds:itemID="{41922793-B716-444D-97DD-3DD1E4183B62}"/>
</file>

<file path=customXml/itemProps2.xml><?xml version="1.0" encoding="utf-8"?>
<ds:datastoreItem xmlns:ds="http://schemas.openxmlformats.org/officeDocument/2006/customXml" ds:itemID="{8043CCFC-2D78-4ECE-9A81-CA9ECDF67716}"/>
</file>

<file path=customXml/itemProps3.xml><?xml version="1.0" encoding="utf-8"?>
<ds:datastoreItem xmlns:ds="http://schemas.openxmlformats.org/officeDocument/2006/customXml" ds:itemID="{D0FC55FC-CD96-4050-AA62-51D8BF9DCCF8}"/>
</file>

<file path=customXml/itemProps4.xml><?xml version="1.0" encoding="utf-8"?>
<ds:datastoreItem xmlns:ds="http://schemas.openxmlformats.org/officeDocument/2006/customXml" ds:itemID="{1CED1624-C2F8-492B-9EC2-4CF5D553A556}"/>
</file>

<file path=docProps/app.xml><?xml version="1.0" encoding="utf-8"?>
<Properties xmlns="http://schemas.openxmlformats.org/officeDocument/2006/extended-properties" xmlns:vt="http://schemas.openxmlformats.org/officeDocument/2006/docPropsVTypes">
  <TotalTime>27</TotalTime>
  <Words>321</Words>
  <Application>Microsoft Office PowerPoint</Application>
  <PresentationFormat>Custom</PresentationFormat>
  <Paragraphs>86</Paragraphs>
  <Slides>5</Slides>
  <Notes>5</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PowerPoint Presentation</vt:lpstr>
      <vt:lpstr>2e jour : Résumé du 1er jour  </vt:lpstr>
      <vt:lpstr>NSCA 2.0 – Contenu à disposition des partenaires</vt:lpstr>
      <vt:lpstr>Coordonnées</vt:lpstr>
      <vt:lpstr>2e jour : Présentation du processus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Agbiriogu</dc:creator>
  <cp:lastModifiedBy>pchia</cp:lastModifiedBy>
  <cp:revision>11</cp:revision>
  <dcterms:created xsi:type="dcterms:W3CDTF">2018-05-01T03:48:43Z</dcterms:created>
  <dcterms:modified xsi:type="dcterms:W3CDTF">2019-04-19T06:09:42Z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A029A7EB-23A7-4685-B0B4-C40B444A314B</vt:lpwstr>
  </property>
  <property fmtid="{D5CDD505-2E9C-101B-9397-08002B2CF9AE}" pid="3" name="ArticulatePath">
    <vt:lpwstr>Day 2-Session 1-Overview of Day and Process-2018</vt:lpwstr>
  </property>
  <property fmtid="{D5CDD505-2E9C-101B-9397-08002B2CF9AE}" pid="4" name="ContentTypeId">
    <vt:lpwstr>0x0101008DA58B5CA681664FAB24816C56F41085020073CD9A2FDE83D74A8AE87C5E6F6E6916</vt:lpwstr>
  </property>
  <property fmtid="{D5CDD505-2E9C-101B-9397-08002B2CF9AE}" pid="5" name="Project Document Type">
    <vt:lpwstr/>
  </property>
  <property fmtid="{D5CDD505-2E9C-101B-9397-08002B2CF9AE}" pid="6" name="MediaServiceImageTags">
    <vt:lpwstr/>
  </property>
  <property fmtid="{D5CDD505-2E9C-101B-9397-08002B2CF9AE}" pid="7" name="lcf76f155ced4ddcb4097134ff3c332f">
    <vt:lpwstr/>
  </property>
</Properties>
</file>