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4.xml" ContentType="application/vnd.openxmlformats-officedocument.presentationml.slide+xml"/>
  <Override PartName="/ppt/slides/slide3.xml" ContentType="application/vnd.openxmlformats-officedocument.presentationml.slide+xml"/>
  <Override PartName="/ppt/slides/slide5.xml" ContentType="application/vnd.openxmlformats-officedocument.presentationml.slide+xml"/>
  <Override PartName="/ppt/slides/slide2.xml" ContentType="application/vnd.openxmlformats-officedocument.presentationml.slide+xml"/>
  <Override PartName="/ppt/slides/slide1.xml" ContentType="application/vnd.openxmlformats-officedocument.presentationml.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3.xml" ContentType="application/vnd.openxmlformats-officedocument.presentationml.notesSlide+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21.xml" ContentType="application/vnd.openxmlformats-officedocument.presentationml.slideLayout+xml"/>
  <Override PartName="/ppt/slideLayouts/slideLayout20.xml" ContentType="application/vnd.openxmlformats-officedocument.presentationml.slideLayout+xml"/>
  <Override PartName="/ppt/notesSlides/notesSlide2.xml" ContentType="application/vnd.openxmlformats-officedocument.presentationml.notesSlid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22.xml" ContentType="application/vnd.openxmlformats-officedocument.presentationml.slideLayout+xml"/>
  <Override PartName="/ppt/notesSlides/notesSlide1.xml" ContentType="application/vnd.openxmlformats-officedocument.presentationml.notesSlide+xml"/>
  <Override PartName="/ppt/slideLayouts/slideLayout29.xml" ContentType="application/vnd.openxmlformats-officedocument.presentationml.slideLayout+xml"/>
  <Override PartName="/ppt/slideLayouts/slideLayout32.xml" ContentType="application/vnd.openxmlformats-officedocument.presentationml.slideLayout+xml"/>
  <Override PartName="/ppt/slideLayouts/slideLayout27.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8.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1.xml" ContentType="application/vnd.openxmlformats-officedocument.theme+xml"/>
  <Override PartName="/ppt/notesMasters/notesMaster1.xml" ContentType="application/vnd.openxmlformats-officedocument.presentationml.notesMaster+xml"/>
  <Override PartName="/ppt/theme/theme2.xml" ContentType="application/vnd.openxmlformats-officedocument.theme+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docProps/app.xml" ContentType="application/vnd.openxmlformats-officedocument.extended-properties+xml"/>
  <Override PartName="/docProps/core.xml" ContentType="application/vnd.openxmlformats-package.core-properties+xml"/>
  <Override PartName="/customXml/itemProps3.xml" ContentType="application/vnd.openxmlformats-officedocument.customXml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4.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2" r:id="rId1"/>
  </p:sldMasterIdLst>
  <p:notesMasterIdLst>
    <p:notesMasterId r:id="rId7"/>
  </p:notesMasterIdLst>
  <p:sldIdLst>
    <p:sldId id="466" r:id="rId2"/>
    <p:sldId id="526" r:id="rId3"/>
    <p:sldId id="527" r:id="rId4"/>
    <p:sldId id="528" r:id="rId5"/>
    <p:sldId id="534" r:id="rId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5683" autoAdjust="0"/>
  </p:normalViewPr>
  <p:slideViewPr>
    <p:cSldViewPr snapToGrid="0">
      <p:cViewPr>
        <p:scale>
          <a:sx n="100" d="100"/>
          <a:sy n="100" d="100"/>
        </p:scale>
        <p:origin x="-852" y="-264"/>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13" Type="http://schemas.openxmlformats.org/officeDocument/2006/relationships/customXml" Target="../customXml/item2.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customXml" Target="../customXml/item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customXml" Target="../customXml/item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 Id="rId14" Type="http://schemas.openxmlformats.org/officeDocument/2006/relationships/customXml" Target="../customXml/item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B6828C1-E30A-469A-A890-7E417A89C98D}" type="datetimeFigureOut">
              <a:rPr lang="en-US" smtClean="0"/>
              <a:t>4/11/2019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D5D8AE4-A521-4C93-931F-3604DC391183}" type="slidenum">
              <a:rPr lang="en-US" smtClean="0"/>
              <a:t>‹#›</a:t>
            </a:fld>
            <a:endParaRPr lang="en-US"/>
          </a:p>
        </p:txBody>
      </p:sp>
    </p:spTree>
    <p:extLst>
      <p:ext uri="{BB962C8B-B14F-4D97-AF65-F5344CB8AC3E}">
        <p14:creationId xmlns:p14="http://schemas.microsoft.com/office/powerpoint/2010/main" val="26918200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4194" name="Slide Image Placeholder 1">
            <a:extLst>
              <a:ext uri="{FF2B5EF4-FFF2-40B4-BE49-F238E27FC236}">
                <a16:creationId xmlns:a16="http://schemas.microsoft.com/office/drawing/2014/main" xmlns="" id="{272DBAEA-35B9-4577-9AC4-16F90FB0886D}"/>
              </a:ext>
            </a:extLst>
          </p:cNvPr>
          <p:cNvSpPr>
            <a:spLocks noGrp="1" noRot="1" noChangeAspect="1" noChangeArrowheads="1" noTextEdit="1"/>
          </p:cNvSpPr>
          <p:nvPr>
            <p:ph type="sldImg"/>
          </p:nvPr>
        </p:nvSpPr>
        <p:spPr>
          <a:ln/>
        </p:spPr>
      </p:sp>
      <p:sp>
        <p:nvSpPr>
          <p:cNvPr id="264195" name="Notes Placeholder 2">
            <a:extLst>
              <a:ext uri="{FF2B5EF4-FFF2-40B4-BE49-F238E27FC236}">
                <a16:creationId xmlns:a16="http://schemas.microsoft.com/office/drawing/2014/main" xmlns="" id="{4CC380F4-A76A-4993-8ABA-75E869D2E0EF}"/>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ltLang="en-US" dirty="0"/>
          </a:p>
        </p:txBody>
      </p:sp>
      <p:sp>
        <p:nvSpPr>
          <p:cNvPr id="264196" name="Slide Number Placeholder 3">
            <a:extLst>
              <a:ext uri="{FF2B5EF4-FFF2-40B4-BE49-F238E27FC236}">
                <a16:creationId xmlns:a16="http://schemas.microsoft.com/office/drawing/2014/main" xmlns="" id="{9FC222BB-D955-4507-BB5C-93F14729474B}"/>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2E6DCF03-381E-482A-9C86-A1F1B4C86913}" type="slidenum">
              <a:rPr kumimoji="0" sz="1200" b="0" i="0" u="none" strike="noStrike" kern="1200" cap="none" spc="0" normalizeH="0" baseline="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fr-FR"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30172382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FR" b="0" i="0" u="none" baseline="0" dirty="0"/>
              <a:t>Cette diapositive présente les grandes lignes de cette session et précise le cadre global et </a:t>
            </a:r>
            <a:r>
              <a:rPr lang="fr-FR" b="0" i="0" u="none" baseline="0" dirty="0" smtClean="0"/>
              <a:t>l’échéancier </a:t>
            </a:r>
            <a:r>
              <a:rPr lang="fr-FR" b="0" i="0" u="none" baseline="0" dirty="0"/>
              <a:t>du processus. Les sessions ultérieures rentreront davantage dans les détails.</a:t>
            </a:r>
            <a:endParaRPr lang="fr-FR" dirty="0"/>
          </a:p>
        </p:txBody>
      </p:sp>
      <p:sp>
        <p:nvSpPr>
          <p:cNvPr id="4" name="Slide Number Placeholder 3"/>
          <p:cNvSpPr>
            <a:spLocks noGrp="1"/>
          </p:cNvSpPr>
          <p:nvPr>
            <p:ph type="sldNum" sz="quarter" idx="10"/>
          </p:nvPr>
        </p:nvSpPr>
        <p:spPr/>
        <p:txBody>
          <a:bodyPr/>
          <a:lstStyle/>
          <a:p>
            <a:pPr algn="l" rtl="0"/>
            <a:fld id="{CD5D8AE4-A521-4C93-931F-3604DC391183}" type="slidenum">
              <a:rPr/>
              <a:t>2</a:t>
            </a:fld>
            <a:endParaRPr lang="fr-FR"/>
          </a:p>
        </p:txBody>
      </p:sp>
    </p:spTree>
    <p:extLst>
      <p:ext uri="{BB962C8B-B14F-4D97-AF65-F5344CB8AC3E}">
        <p14:creationId xmlns:p14="http://schemas.microsoft.com/office/powerpoint/2010/main" val="26100741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02" name="Slide Image Placeholder 1">
            <a:extLst>
              <a:ext uri="{FF2B5EF4-FFF2-40B4-BE49-F238E27FC236}">
                <a16:creationId xmlns:a16="http://schemas.microsoft.com/office/drawing/2014/main" xmlns="" id="{CBB57635-895D-4464-8256-E4A5F3B35073}"/>
              </a:ext>
            </a:extLst>
          </p:cNvPr>
          <p:cNvSpPr>
            <a:spLocks noGrp="1" noRot="1" noChangeAspect="1" noChangeArrowheads="1" noTextEdit="1"/>
          </p:cNvSpPr>
          <p:nvPr>
            <p:ph type="sldImg"/>
          </p:nvPr>
        </p:nvSpPr>
        <p:spPr>
          <a:ln/>
        </p:spPr>
      </p:sp>
      <p:sp>
        <p:nvSpPr>
          <p:cNvPr id="153603" name="Notes Placeholder 2">
            <a:extLst>
              <a:ext uri="{FF2B5EF4-FFF2-40B4-BE49-F238E27FC236}">
                <a16:creationId xmlns:a16="http://schemas.microsoft.com/office/drawing/2014/main" xmlns="" id="{CB978229-F017-41F9-B03B-E8C45873F141}"/>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lgn="l" rtl="0"/>
            <a:r>
              <a:rPr lang="fr-FR" b="0" i="0" u="none" baseline="0" dirty="0"/>
              <a:t>Cette diapositive précise les 10 étapes nécessaires au processus de collecte de données :</a:t>
            </a:r>
          </a:p>
          <a:p>
            <a:pPr algn="l" rtl="0"/>
            <a:r>
              <a:rPr lang="fr-FR" b="0" i="0" u="none" baseline="0" dirty="0"/>
              <a:t>1.) Déploiement des équipes en charge de la collecte des données : la collecte de données doit être un procédé continu à la fois au niveau central et au niveau périphérique.</a:t>
            </a:r>
          </a:p>
          <a:p>
            <a:pPr marL="0" marR="0" indent="0" algn="l" defTabSz="914400" rtl="0" eaLnBrk="1" fontAlgn="auto" latinLnBrk="0" hangingPunct="1">
              <a:lnSpc>
                <a:spcPct val="100000"/>
              </a:lnSpc>
              <a:spcBef>
                <a:spcPts val="0"/>
              </a:spcBef>
              <a:spcAft>
                <a:spcPts val="0"/>
              </a:spcAft>
              <a:buClrTx/>
              <a:buSzTx/>
              <a:buFontTx/>
              <a:buNone/>
              <a:tabLst/>
              <a:defRPr/>
            </a:pPr>
            <a:r>
              <a:rPr lang="fr-FR" b="0" i="0" u="none" baseline="0" dirty="0"/>
              <a:t>2.) Pour lutter contre les partis pris qui pourraient exister au niveau des équipes, veillez à </a:t>
            </a:r>
            <a:r>
              <a:rPr lang="fr-FR" b="0" i="0" u="none" baseline="0" dirty="0" smtClean="0"/>
              <a:t>n’envoyer </a:t>
            </a:r>
            <a:r>
              <a:rPr lang="fr-FR" b="0" i="0" u="none" baseline="0" dirty="0"/>
              <a:t>le personnel que sur des sites inconnus. Veillez également à ne pas suggérer de réponse lorsque vous posez une question. </a:t>
            </a:r>
          </a:p>
          <a:p>
            <a:pPr marL="0" marR="0" indent="0" algn="l" defTabSz="914400" rtl="0" eaLnBrk="1" fontAlgn="auto" latinLnBrk="0" hangingPunct="1">
              <a:lnSpc>
                <a:spcPct val="100000"/>
              </a:lnSpc>
              <a:spcBef>
                <a:spcPts val="0"/>
              </a:spcBef>
              <a:spcAft>
                <a:spcPts val="0"/>
              </a:spcAft>
              <a:buClrTx/>
              <a:buSzTx/>
              <a:buFontTx/>
              <a:buNone/>
              <a:tabLst/>
              <a:defRPr/>
            </a:pPr>
            <a:r>
              <a:rPr lang="fr-FR" b="0" i="0" u="none" baseline="0" dirty="0"/>
              <a:t>3.) Outre les rôles présentés sur cette diapositive, </a:t>
            </a:r>
            <a:r>
              <a:rPr lang="fr-FR" b="0" i="0" u="none" baseline="0" dirty="0" smtClean="0"/>
              <a:t>l’équipe d’évaluation </a:t>
            </a:r>
            <a:r>
              <a:rPr lang="fr-FR" b="0" i="0" u="none" baseline="0" dirty="0"/>
              <a:t>principale doit également comprendre un coordinateur logistique chargé de résoudre les problèmes et de réaffecter les équipes en cas de besoin.</a:t>
            </a:r>
          </a:p>
          <a:p>
            <a:pPr marL="0" marR="0" indent="0" algn="l" defTabSz="914400" rtl="0" eaLnBrk="1" fontAlgn="auto" latinLnBrk="0" hangingPunct="1">
              <a:lnSpc>
                <a:spcPct val="100000"/>
              </a:lnSpc>
              <a:spcBef>
                <a:spcPts val="0"/>
              </a:spcBef>
              <a:spcAft>
                <a:spcPts val="0"/>
              </a:spcAft>
              <a:buClrTx/>
              <a:buSzTx/>
              <a:buFontTx/>
              <a:buNone/>
              <a:tabLst/>
              <a:defRPr/>
            </a:pPr>
            <a:r>
              <a:rPr lang="fr-FR" b="0" i="0" u="none" baseline="0" dirty="0"/>
              <a:t>4.) Le calendrier est fonction du nombre de sites à visiter et du nombre </a:t>
            </a:r>
            <a:r>
              <a:rPr lang="fr-FR" b="0" i="0" u="none" baseline="0" dirty="0" smtClean="0"/>
              <a:t>d’équipes </a:t>
            </a:r>
            <a:r>
              <a:rPr lang="fr-FR" b="0" i="0" u="none" baseline="0" dirty="0"/>
              <a:t>disponibles. Le nombre </a:t>
            </a:r>
            <a:r>
              <a:rPr lang="fr-FR" b="0" i="0" u="none" baseline="0" dirty="0" smtClean="0"/>
              <a:t>d’équipes </a:t>
            </a:r>
            <a:r>
              <a:rPr lang="fr-FR" b="0" i="0" u="none" baseline="0" dirty="0"/>
              <a:t>disponibles sera fonction des délais prévus aux fins de </a:t>
            </a:r>
            <a:r>
              <a:rPr lang="fr-FR" b="0" i="0" u="none" baseline="0" dirty="0" smtClean="0"/>
              <a:t>l’évaluation </a:t>
            </a:r>
            <a:r>
              <a:rPr lang="fr-FR" b="0" i="0" u="none" baseline="0" dirty="0"/>
              <a:t>et du nombre de sites à visiter. Le nombre de sites à visiter et les délais anticipés (et donc le nombre </a:t>
            </a:r>
            <a:r>
              <a:rPr lang="fr-FR" b="0" i="0" u="none" baseline="0" dirty="0" smtClean="0"/>
              <a:t>d’équipes</a:t>
            </a:r>
            <a:r>
              <a:rPr lang="fr-FR" b="0" i="0" u="none" baseline="0" dirty="0"/>
              <a:t>) doivent être examinés et planifiés dès le départ.</a:t>
            </a:r>
          </a:p>
          <a:p>
            <a:pPr marL="0" marR="0" indent="0" algn="l" defTabSz="914400" rtl="0" eaLnBrk="1" fontAlgn="auto" latinLnBrk="0" hangingPunct="1">
              <a:lnSpc>
                <a:spcPct val="100000"/>
              </a:lnSpc>
              <a:spcBef>
                <a:spcPts val="0"/>
              </a:spcBef>
              <a:spcAft>
                <a:spcPts val="0"/>
              </a:spcAft>
              <a:buClrTx/>
              <a:buSzTx/>
              <a:buFontTx/>
              <a:buNone/>
              <a:tabLst/>
              <a:defRPr/>
            </a:pPr>
            <a:r>
              <a:rPr lang="fr-FR" b="0" i="0" u="none" baseline="0" dirty="0"/>
              <a:t>5.) La communication est un élément essentiel. Les communications se font via WhatsApp, un outil efficace qui permet à </a:t>
            </a:r>
            <a:r>
              <a:rPr lang="fr-FR" b="0" i="0" u="none" baseline="0" dirty="0" smtClean="0"/>
              <a:t>l’équipe </a:t>
            </a:r>
            <a:r>
              <a:rPr lang="fr-FR" b="0" i="0" u="none" baseline="0" dirty="0"/>
              <a:t>au niveau central de dialoguer avec les équipes de terrain et aux équipes de terrain de dialoguer entre elles.</a:t>
            </a:r>
          </a:p>
          <a:p>
            <a:pPr marL="0" marR="0" indent="0" algn="l" defTabSz="914400" rtl="0" eaLnBrk="1" fontAlgn="auto" latinLnBrk="0" hangingPunct="1">
              <a:lnSpc>
                <a:spcPct val="100000"/>
              </a:lnSpc>
              <a:spcBef>
                <a:spcPts val="0"/>
              </a:spcBef>
              <a:spcAft>
                <a:spcPts val="0"/>
              </a:spcAft>
              <a:buClrTx/>
              <a:buSzTx/>
              <a:buFontTx/>
              <a:buNone/>
              <a:tabLst/>
              <a:defRPr/>
            </a:pPr>
            <a:r>
              <a:rPr lang="fr-FR" b="0" i="0" u="none" baseline="0" dirty="0"/>
              <a:t>6.) Documents </a:t>
            </a:r>
            <a:r>
              <a:rPr lang="fr-FR" b="0" i="0" u="none" baseline="0" dirty="0" smtClean="0"/>
              <a:t>d’autorisation</a:t>
            </a:r>
            <a:r>
              <a:rPr lang="fr-FR" b="0" i="0" u="none" baseline="0" dirty="0"/>
              <a:t> : Obtenir une lettre du ministère de la Santé autorisant </a:t>
            </a:r>
            <a:r>
              <a:rPr lang="fr-FR" b="0" i="0" u="none" baseline="0" dirty="0" smtClean="0"/>
              <a:t>l’activité </a:t>
            </a:r>
            <a:r>
              <a:rPr lang="fr-FR" b="0" i="0" u="none" baseline="0" dirty="0"/>
              <a:t>et la partager avec les établissements de santé à </a:t>
            </a:r>
            <a:r>
              <a:rPr lang="fr-FR" b="0" i="0" u="none" baseline="0" dirty="0" smtClean="0"/>
              <a:t>l’avance</a:t>
            </a:r>
            <a:r>
              <a:rPr lang="fr-FR" b="0" i="0" u="none" baseline="0" dirty="0"/>
              <a:t>. En apporter une copie avec vous. Prévoir de réaliser des visites de courtoisie au bureau de santé de la province et/ou de district pertinent avant de visiter les installations.</a:t>
            </a:r>
          </a:p>
          <a:p>
            <a:pPr marL="0" marR="0" indent="0" algn="l" defTabSz="914400" rtl="0" eaLnBrk="1" fontAlgn="auto" latinLnBrk="0" hangingPunct="1">
              <a:lnSpc>
                <a:spcPct val="100000"/>
              </a:lnSpc>
              <a:spcBef>
                <a:spcPts val="0"/>
              </a:spcBef>
              <a:spcAft>
                <a:spcPts val="0"/>
              </a:spcAft>
              <a:buClrTx/>
              <a:buSzTx/>
              <a:buFontTx/>
              <a:buNone/>
              <a:tabLst/>
              <a:defRPr/>
            </a:pPr>
            <a:r>
              <a:rPr lang="fr-FR" b="0" i="0" u="none" baseline="0" dirty="0"/>
              <a:t>7.) Missions : Au moins une personne chargée de réaliser le CMM et au moins une personne chargée des KPI. Possibilité de changer </a:t>
            </a:r>
            <a:r>
              <a:rPr lang="fr-FR" b="0" i="0" u="none" baseline="0" dirty="0" smtClean="0"/>
              <a:t>d’installation </a:t>
            </a:r>
            <a:r>
              <a:rPr lang="fr-FR" b="0" i="0" u="none" baseline="0" dirty="0"/>
              <a:t>si vous le désirez. </a:t>
            </a:r>
          </a:p>
          <a:p>
            <a:pPr marL="0" marR="0" indent="0" algn="l" defTabSz="914400" rtl="0" eaLnBrk="1" fontAlgn="auto" latinLnBrk="0" hangingPunct="1">
              <a:lnSpc>
                <a:spcPct val="100000"/>
              </a:lnSpc>
              <a:spcBef>
                <a:spcPts val="0"/>
              </a:spcBef>
              <a:spcAft>
                <a:spcPts val="0"/>
              </a:spcAft>
              <a:buClrTx/>
              <a:buSzTx/>
              <a:buFontTx/>
              <a:buNone/>
              <a:tabLst/>
              <a:defRPr/>
            </a:pPr>
            <a:r>
              <a:rPr lang="fr-FR" b="0" i="0" u="none" baseline="0" dirty="0"/>
              <a:t>8.) Au moins deux tablettes par équipe, une pour le CMM et une pour la collecte des KPI.</a:t>
            </a:r>
          </a:p>
          <a:p>
            <a:pPr marL="0" marR="0" indent="0" algn="l" defTabSz="914400" rtl="0" eaLnBrk="1" fontAlgn="auto" latinLnBrk="0" hangingPunct="1">
              <a:lnSpc>
                <a:spcPct val="100000"/>
              </a:lnSpc>
              <a:spcBef>
                <a:spcPts val="0"/>
              </a:spcBef>
              <a:spcAft>
                <a:spcPts val="0"/>
              </a:spcAft>
              <a:buClrTx/>
              <a:buSzTx/>
              <a:buFontTx/>
              <a:buNone/>
              <a:tabLst/>
              <a:defRPr/>
            </a:pPr>
            <a:r>
              <a:rPr lang="fr-FR" b="0" i="0" u="none" baseline="0" dirty="0"/>
              <a:t>9.) Les équipes doivent charger le formulaire préalablement renseigné à la fin de chaque journée. Le responsable des données au niveau central doit procéder à des vérifications de la qualité à la fin de chaque journée et contacter les équipes sur le terrain en cas de questions.</a:t>
            </a:r>
          </a:p>
          <a:p>
            <a:pPr marL="0" marR="0" indent="0" algn="l" defTabSz="914400" rtl="0" eaLnBrk="1" fontAlgn="auto" latinLnBrk="0" hangingPunct="1">
              <a:lnSpc>
                <a:spcPct val="100000"/>
              </a:lnSpc>
              <a:spcBef>
                <a:spcPts val="0"/>
              </a:spcBef>
              <a:spcAft>
                <a:spcPts val="0"/>
              </a:spcAft>
              <a:buClrTx/>
              <a:buSzTx/>
              <a:buFontTx/>
              <a:buNone/>
              <a:tabLst/>
              <a:defRPr/>
            </a:pPr>
            <a:r>
              <a:rPr lang="fr-FR" b="0" i="0" u="none" baseline="0" dirty="0"/>
              <a:t>10.) Comme indiqué précédemment, afin </a:t>
            </a:r>
            <a:r>
              <a:rPr lang="fr-FR" b="0" i="0" u="none" baseline="0" dirty="0" smtClean="0"/>
              <a:t>d’éviter </a:t>
            </a:r>
            <a:r>
              <a:rPr lang="fr-FR" b="0" i="0" u="none" baseline="0" dirty="0"/>
              <a:t>tout parti pris, les équipes ne doivent pas se rendre sur les sites où elles travaillent ou dont elles sont responsables. Les équipes doivent consigner les informations qui leur sont communiquées par les installations et non ce que savent les collecteurs de données. En effet, il est important de cerner les procédures ou connaissances qui échappent aux installations (p. ex., niveaux de stock min./max.).</a:t>
            </a:r>
            <a:endParaRPr lang="fr-FR" altLang="en-US" baseline="0" dirty="0"/>
          </a:p>
          <a:p>
            <a:endParaRPr lang="fr-FR" altLang="en-US" baseline="0" dirty="0"/>
          </a:p>
        </p:txBody>
      </p:sp>
      <p:sp>
        <p:nvSpPr>
          <p:cNvPr id="153604" name="Slide Number Placeholder 3">
            <a:extLst>
              <a:ext uri="{FF2B5EF4-FFF2-40B4-BE49-F238E27FC236}">
                <a16:creationId xmlns:a16="http://schemas.microsoft.com/office/drawing/2014/main" xmlns="" id="{5C544DA7-47B8-4B8A-8177-B6236C082D12}"/>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26559ABD-7FCF-41FC-B846-3AD70F58DEE7}" type="slidenum">
              <a:rPr kumimoji="0" sz="1200" b="0" i="0" u="none" strike="noStrike" kern="1200" cap="none" spc="0" normalizeH="0" baseline="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a:t>
            </a:fld>
            <a:endParaRPr kumimoji="0" lang="fr-FR"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21754511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Slide Image Placeholder 1">
            <a:extLst>
              <a:ext uri="{FF2B5EF4-FFF2-40B4-BE49-F238E27FC236}">
                <a16:creationId xmlns:a16="http://schemas.microsoft.com/office/drawing/2014/main" xmlns="" id="{7A7060F0-9C9B-433B-9057-F7BE1608F5FC}"/>
              </a:ext>
            </a:extLst>
          </p:cNvPr>
          <p:cNvSpPr>
            <a:spLocks noGrp="1" noRot="1" noChangeAspect="1" noChangeArrowheads="1" noTextEdit="1"/>
          </p:cNvSpPr>
          <p:nvPr>
            <p:ph type="sldImg"/>
          </p:nvPr>
        </p:nvSpPr>
        <p:spPr>
          <a:ln/>
        </p:spPr>
      </p:sp>
      <p:sp>
        <p:nvSpPr>
          <p:cNvPr id="155651" name="Notes Placeholder 2">
            <a:extLst>
              <a:ext uri="{FF2B5EF4-FFF2-40B4-BE49-F238E27FC236}">
                <a16:creationId xmlns:a16="http://schemas.microsoft.com/office/drawing/2014/main" xmlns="" id="{4767AF78-C46D-4500-AF75-50D87872719A}"/>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lgn="l" rtl="0"/>
            <a:r>
              <a:rPr lang="fr-FR" b="0" i="0" u="none" baseline="0"/>
              <a:t>Ce calendrier part du principe que 10 équipes seront déployées pour collecter les données. En fonction de la distance à laquelle se trouvent certains sites, il est possible que des équipes doivent partir plus tôt que la veille du jour consacrée à la collecte des données. Si la formation se termine le vendredi, les équipes partiront le samedi ou le dimanche. Dans les pays les plus vastes, les équipes ne rentreront pas dans la capitale le week-end.</a:t>
            </a:r>
            <a:endParaRPr lang="fr-FR" altLang="en-US" baseline="0" dirty="0"/>
          </a:p>
          <a:p>
            <a:endParaRPr lang="fr-FR" altLang="en-US" baseline="0" dirty="0"/>
          </a:p>
          <a:p>
            <a:endParaRPr lang="fr-FR" altLang="en-US" dirty="0"/>
          </a:p>
        </p:txBody>
      </p:sp>
      <p:sp>
        <p:nvSpPr>
          <p:cNvPr id="155652" name="Slide Number Placeholder 3">
            <a:extLst>
              <a:ext uri="{FF2B5EF4-FFF2-40B4-BE49-F238E27FC236}">
                <a16:creationId xmlns:a16="http://schemas.microsoft.com/office/drawing/2014/main" xmlns="" id="{062579FD-AC67-4BEB-8939-861587C439FF}"/>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68D54550-04FC-49B4-B894-D53BE08CFDBA}" type="slidenum">
              <a:rPr kumimoji="0" sz="1200" b="0" i="0" u="none" strike="noStrike" kern="1200" cap="none" spc="0" normalizeH="0" baseline="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4</a:t>
            </a:fld>
            <a:endParaRPr kumimoji="0" lang="fr-FR"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351499946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5650" name="Slide Image Placeholder 1">
            <a:extLst>
              <a:ext uri="{FF2B5EF4-FFF2-40B4-BE49-F238E27FC236}">
                <a16:creationId xmlns:a16="http://schemas.microsoft.com/office/drawing/2014/main" xmlns="" id="{7A7060F0-9C9B-433B-9057-F7BE1608F5FC}"/>
              </a:ext>
            </a:extLst>
          </p:cNvPr>
          <p:cNvSpPr>
            <a:spLocks noGrp="1" noRot="1" noChangeAspect="1" noChangeArrowheads="1" noTextEdit="1"/>
          </p:cNvSpPr>
          <p:nvPr>
            <p:ph type="sldImg"/>
          </p:nvPr>
        </p:nvSpPr>
        <p:spPr>
          <a:ln/>
        </p:spPr>
      </p:sp>
      <p:sp>
        <p:nvSpPr>
          <p:cNvPr id="155651" name="Notes Placeholder 2">
            <a:extLst>
              <a:ext uri="{FF2B5EF4-FFF2-40B4-BE49-F238E27FC236}">
                <a16:creationId xmlns:a16="http://schemas.microsoft.com/office/drawing/2014/main" xmlns="" id="{4767AF78-C46D-4500-AF75-50D87872719A}"/>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pPr algn="l" rtl="0"/>
            <a:r>
              <a:rPr lang="fr-FR" b="0" i="0" u="none" baseline="0" dirty="0"/>
              <a:t>Le départ signale la fin de </a:t>
            </a:r>
            <a:r>
              <a:rPr lang="fr-FR" b="0" i="0" u="none" baseline="0" dirty="0" smtClean="0"/>
              <a:t>l’exercice </a:t>
            </a:r>
            <a:r>
              <a:rPr lang="fr-FR" b="0" i="0" u="none" baseline="0" dirty="0"/>
              <a:t>de collecte de données. Si des consultants internationaux y prennent part, il </a:t>
            </a:r>
            <a:r>
              <a:rPr lang="fr-FR" b="0" i="0" u="none" baseline="0" dirty="0" smtClean="0"/>
              <a:t>s’agit </a:t>
            </a:r>
            <a:r>
              <a:rPr lang="fr-FR" b="0" i="0" u="none" baseline="0" dirty="0"/>
              <a:t>du jour où ils quittent le pays. Autrement, il </a:t>
            </a:r>
            <a:r>
              <a:rPr lang="fr-FR" b="0" i="0" u="none" baseline="0" dirty="0" smtClean="0"/>
              <a:t>s’agit </a:t>
            </a:r>
            <a:r>
              <a:rPr lang="fr-FR" b="0" i="0" u="none" baseline="0" dirty="0"/>
              <a:t>du jour où se termine le travail de terrain. Il est utile </a:t>
            </a:r>
            <a:r>
              <a:rPr lang="fr-FR" b="0" i="0" u="none" baseline="0" dirty="0" smtClean="0"/>
              <a:t>d’organiser </a:t>
            </a:r>
            <a:r>
              <a:rPr lang="fr-FR" b="0" i="0" u="none" baseline="0" dirty="0"/>
              <a:t>une séance de compte-rendu avec les collecteurs de données pour discuter des conclusions préliminaires. Cela permettra aux collecteurs de données de voir comment les informations recueillies seront utilisées. Cette séance peut aussi être </a:t>
            </a:r>
            <a:r>
              <a:rPr lang="fr-FR" b="0" i="0" u="none" baseline="0" dirty="0" smtClean="0"/>
              <a:t>l’occasion </a:t>
            </a:r>
            <a:r>
              <a:rPr lang="fr-FR" b="0" i="0" u="none" baseline="0" dirty="0"/>
              <a:t>de recueillir les impressions générales et une rétroaction sur </a:t>
            </a:r>
            <a:r>
              <a:rPr lang="fr-FR" b="0" i="0" u="none" baseline="0" dirty="0" smtClean="0"/>
              <a:t>l’outil</a:t>
            </a:r>
            <a:r>
              <a:rPr lang="fr-FR" b="0" i="0" u="none" baseline="0" dirty="0"/>
              <a:t>.</a:t>
            </a:r>
            <a:endParaRPr lang="fr-FR" altLang="en-US" dirty="0"/>
          </a:p>
        </p:txBody>
      </p:sp>
      <p:sp>
        <p:nvSpPr>
          <p:cNvPr id="155652" name="Slide Number Placeholder 3">
            <a:extLst>
              <a:ext uri="{FF2B5EF4-FFF2-40B4-BE49-F238E27FC236}">
                <a16:creationId xmlns:a16="http://schemas.microsoft.com/office/drawing/2014/main" xmlns="" id="{062579FD-AC67-4BEB-8939-861587C439FF}"/>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marL="0" marR="0" lvl="0" indent="0" algn="r" defTabSz="457200" rtl="0" eaLnBrk="1" fontAlgn="auto" latinLnBrk="0" hangingPunct="1">
              <a:lnSpc>
                <a:spcPct val="100000"/>
              </a:lnSpc>
              <a:spcBef>
                <a:spcPts val="0"/>
              </a:spcBef>
              <a:spcAft>
                <a:spcPts val="0"/>
              </a:spcAft>
              <a:buClrTx/>
              <a:buSzTx/>
              <a:buFontTx/>
              <a:buNone/>
              <a:tabLst/>
              <a:defRPr/>
            </a:pPr>
            <a:fld id="{68D54550-04FC-49B4-B894-D53BE08CFDBA}" type="slidenum">
              <a:rPr kumimoji="0" sz="1200" b="0" i="0" u="none" strike="noStrike" kern="1200" cap="none" spc="0" normalizeH="0" baseline="0">
                <a:ln>
                  <a:noFill/>
                </a:ln>
                <a:solidFill>
                  <a:prstClr val="black"/>
                </a:solidFill>
                <a:effectLst/>
                <a:uLnTx/>
                <a:uFillTx/>
                <a:latin typeface="Times" charset="0"/>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5</a:t>
            </a:fld>
            <a:endParaRPr kumimoji="0" lang="fr-FR" altLang="en-US" sz="1200" b="0" i="0" u="none" strike="noStrike" kern="1200" cap="none" spc="0" normalizeH="0" baseline="0" noProof="0" dirty="0">
              <a:ln>
                <a:noFill/>
              </a:ln>
              <a:solidFill>
                <a:prstClr val="black"/>
              </a:solidFill>
              <a:effectLst/>
              <a:uLnTx/>
              <a:uFillTx/>
              <a:latin typeface="Times" charset="0"/>
              <a:ea typeface="+mn-ea"/>
              <a:cs typeface="+mn-cs"/>
            </a:endParaRPr>
          </a:p>
        </p:txBody>
      </p:sp>
    </p:spTree>
    <p:extLst>
      <p:ext uri="{BB962C8B-B14F-4D97-AF65-F5344CB8AC3E}">
        <p14:creationId xmlns:p14="http://schemas.microsoft.com/office/powerpoint/2010/main" val="374843836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 Full Photo">
    <p:bg>
      <p:bgPr>
        <a:solidFill>
          <a:schemeClr val="tx1"/>
        </a:solidFill>
        <a:effectLst/>
      </p:bgPr>
    </p:bg>
    <p:spTree>
      <p:nvGrpSpPr>
        <p:cNvPr id="1" name=""/>
        <p:cNvGrpSpPr/>
        <p:nvPr/>
      </p:nvGrpSpPr>
      <p:grpSpPr>
        <a:xfrm>
          <a:off x="0" y="0"/>
          <a:ext cx="0" cy="0"/>
          <a:chOff x="0" y="0"/>
          <a:chExt cx="0" cy="0"/>
        </a:xfrm>
      </p:grpSpPr>
      <p:pic>
        <p:nvPicPr>
          <p:cNvPr id="19" name="Picture Placeholder 9"/>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203201" y="203683"/>
            <a:ext cx="11785599" cy="6450636"/>
          </a:xfrm>
          <a:prstGeom prst="rect">
            <a:avLst/>
          </a:prstGeom>
        </p:spPr>
      </p:pic>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40C00456-721A-A94C-800A-D5E7EE91C160}" type="datetime1">
              <a:rPr lang="en-US" smtClean="0"/>
              <a:pPr/>
              <a:t>4/11/2019</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2" name="Title 1"/>
          <p:cNvSpPr>
            <a:spLocks noGrp="1"/>
          </p:cNvSpPr>
          <p:nvPr>
            <p:ph type="ctrTitle" hasCustomPrompt="1"/>
          </p:nvPr>
        </p:nvSpPr>
        <p:spPr>
          <a:xfrm>
            <a:off x="914400" y="2118715"/>
            <a:ext cx="5181600" cy="1600200"/>
          </a:xfrm>
          <a:effectLst>
            <a:outerShdw blurRad="254000" dir="2700000" algn="tl" rotWithShape="0">
              <a:srgbClr val="000000">
                <a:alpha val="20000"/>
              </a:srgbClr>
            </a:outerShdw>
          </a:effectLst>
        </p:spPr>
        <p:txBody>
          <a:bodyPr anchor="b" anchorCtr="0">
            <a:normAutofit/>
          </a:bodyPr>
          <a:lstStyle>
            <a:lvl1pPr>
              <a:defRPr sz="3174">
                <a:solidFill>
                  <a:schemeClr val="bg1"/>
                </a:solidFill>
              </a:defRPr>
            </a:lvl1pPr>
          </a:lstStyle>
          <a:p>
            <a:r>
              <a:rPr lang="en-US" dirty="0"/>
              <a:t>CLICK TO EDIT MASTER TITLE STYLE</a:t>
            </a:r>
          </a:p>
        </p:txBody>
      </p:sp>
      <p:sp>
        <p:nvSpPr>
          <p:cNvPr id="13" name="Subtitle 2"/>
          <p:cNvSpPr>
            <a:spLocks noGrp="1"/>
          </p:cNvSpPr>
          <p:nvPr>
            <p:ph type="subTitle" idx="1" hasCustomPrompt="1"/>
          </p:nvPr>
        </p:nvSpPr>
        <p:spPr>
          <a:xfrm>
            <a:off x="914400" y="4146997"/>
            <a:ext cx="4572000" cy="1600200"/>
          </a:xfrm>
          <a:effectLst>
            <a:outerShdw blurRad="254000" dir="5400000" algn="tl" rotWithShape="0">
              <a:srgbClr val="000000">
                <a:alpha val="40000"/>
              </a:srgbClr>
            </a:outerShdw>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4" name="Straight Connector 13"/>
          <p:cNvCxnSpPr/>
          <p:nvPr userDrawn="1"/>
        </p:nvCxnSpPr>
        <p:spPr>
          <a:xfrm>
            <a:off x="995680" y="3932955"/>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
        <p:nvSpPr>
          <p:cNvPr id="5"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chemeClr val="bg1"/>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pic>
        <p:nvPicPr>
          <p:cNvPr id="16" name="Picture 15"/>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13025" y="753866"/>
            <a:ext cx="1826231" cy="543508"/>
          </a:xfrm>
          <a:prstGeom prst="rect">
            <a:avLst/>
          </a:prstGeom>
          <a:effectLst>
            <a:outerShdw blurRad="254000" dir="2700000" algn="tl" rotWithShape="0">
              <a:srgbClr val="000000">
                <a:alpha val="20000"/>
              </a:srgbClr>
            </a:outerShdw>
          </a:effectLst>
        </p:spPr>
      </p:pic>
    </p:spTree>
    <p:extLst>
      <p:ext uri="{BB962C8B-B14F-4D97-AF65-F5344CB8AC3E}">
        <p14:creationId xmlns:p14="http://schemas.microsoft.com/office/powerpoint/2010/main" val="193350470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Red/Gray Title Only">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60FEB5C5-97E6-6B45-BBE4-F2449473BB96}" type="datetime1">
              <a:rPr lang="en-US" smtClean="0"/>
              <a:pPr/>
              <a:t>4/11/2019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2393410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Red/Gray 1 Content">
    <p:bg>
      <p:bgPr>
        <a:solidFill>
          <a:schemeClr val="bg1"/>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4/11/2019</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7" name="Text Placeholder 2"/>
          <p:cNvSpPr>
            <a:spLocks noGrp="1"/>
          </p:cNvSpPr>
          <p:nvPr>
            <p:ph idx="1" hasCustomPrompt="1"/>
          </p:nvPr>
        </p:nvSpPr>
        <p:spPr>
          <a:xfrm>
            <a:off x="914400" y="1715549"/>
            <a:ext cx="10363200" cy="4233230"/>
          </a:xfrm>
          <a:prstGeom prst="rect">
            <a:avLst/>
          </a:prstGeom>
        </p:spPr>
        <p:txBody>
          <a:bodyPr vert="horz" lIns="91440" tIns="45720" rIns="91440" bIns="45720" rtlCol="0">
            <a:normAutofit/>
          </a:bodyPr>
          <a:lstStyle>
            <a:lvl1pPr marL="304470" marR="0" indent="-304470" algn="l" defTabSz="604738" rtl="0" eaLnBrk="1" fontAlgn="auto" latinLnBrk="0" hangingPunct="1">
              <a:lnSpc>
                <a:spcPct val="100000"/>
              </a:lnSpc>
              <a:spcBef>
                <a:spcPts val="0"/>
              </a:spcBef>
              <a:spcAft>
                <a:spcPts val="1058"/>
              </a:spcAft>
              <a:buClrTx/>
              <a:buSzTx/>
              <a:buFont typeface="Arial"/>
              <a:buChar char="•"/>
              <a:tabLst/>
              <a:defRPr/>
            </a:lvl1pPr>
          </a:lstStyle>
          <a:p>
            <a:pPr marL="304470" marR="0" lvl="0"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Click to edit Master text styles</a:t>
            </a:r>
          </a:p>
          <a:p>
            <a:pPr marL="905009" marR="0" lvl="1"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Second level</a:t>
            </a:r>
          </a:p>
        </p:txBody>
      </p:sp>
    </p:spTree>
    <p:extLst>
      <p:ext uri="{BB962C8B-B14F-4D97-AF65-F5344CB8AC3E}">
        <p14:creationId xmlns:p14="http://schemas.microsoft.com/office/powerpoint/2010/main" val="334635003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Red/Gray 2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t>4/11/2019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40259586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Red/Gray 3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39C62A9A-2216-F44B-AFF9-136AA601C377}" type="datetime1">
              <a:rPr lang="en-US" smtClean="0"/>
              <a:t>4/11/2019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401671083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Red/Gray 1 Content + Bottom Photo">
    <p:bg>
      <p:bgPr>
        <a:solidFill>
          <a:schemeClr val="bg1"/>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93355D5-F1DA-0F48-9E7E-0A3FEBF9FF84}" type="datetime1">
              <a:rPr lang="en-US" smtClean="0"/>
              <a:pPr/>
              <a:t>4/11/2019</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7142086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Red/Gray 1 Content + Right Photo">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0FEB5C5-97E6-6B45-BBE4-F2449473BB96}" type="datetime1">
              <a:rPr lang="en-US" smtClean="0"/>
              <a:pPr/>
              <a:t>4/11/2019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8"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29656017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Red/Gray Title Only">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60FEB5C5-97E6-6B45-BBE4-F2449473BB96}" type="datetime1">
              <a:rPr lang="en-US" smtClean="0"/>
              <a:pPr/>
              <a:t>4/11/2019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360132799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Contact Info">
    <p:spTree>
      <p:nvGrpSpPr>
        <p:cNvPr id="1" name=""/>
        <p:cNvGrpSpPr/>
        <p:nvPr/>
      </p:nvGrpSpPr>
      <p:grpSpPr>
        <a:xfrm>
          <a:off x="0" y="0"/>
          <a:ext cx="0" cy="0"/>
          <a:chOff x="0" y="0"/>
          <a:chExt cx="0" cy="0"/>
        </a:xfrm>
      </p:grpSpPr>
      <p:pic>
        <p:nvPicPr>
          <p:cNvPr id="10" name="Picture Placeholder 9"/>
          <p:cNvPicPr>
            <a:picLocks noChangeAspect="1"/>
          </p:cNvPicPr>
          <p:nvPr userDrawn="1"/>
        </p:nvPicPr>
        <p:blipFill rotWithShape="1">
          <a:blip r:embed="rId2" cstate="print">
            <a:extLst>
              <a:ext uri="{28A0092B-C50C-407E-A947-70E740481C1C}">
                <a14:useLocalDpi xmlns:a14="http://schemas.microsoft.com/office/drawing/2010/main"/>
              </a:ext>
            </a:extLst>
          </a:blip>
          <a:srcRect/>
          <a:stretch/>
        </p:blipFill>
        <p:spPr>
          <a:xfrm>
            <a:off x="203201" y="203681"/>
            <a:ext cx="11785601" cy="6450636"/>
          </a:xfrm>
          <a:prstGeom prst="rect">
            <a:avLst/>
          </a:prstGeom>
        </p:spPr>
      </p:pic>
      <p:sp>
        <p:nvSpPr>
          <p:cNvPr id="5" name="Text Placeholder 4"/>
          <p:cNvSpPr>
            <a:spLocks noGrp="1"/>
          </p:cNvSpPr>
          <p:nvPr>
            <p:ph type="body" sz="quarter" idx="12" hasCustomPrompt="1"/>
          </p:nvPr>
        </p:nvSpPr>
        <p:spPr>
          <a:xfrm rot="16200000">
            <a:off x="104940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6"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3F4168E2-91C5-9646-9F53-5B4E70AF759D}" type="datetime1">
              <a:rPr lang="en-US" smtClean="0"/>
              <a:pPr/>
              <a:t>4/11/2019</a:t>
            </a:fld>
            <a:endParaRPr lang="en-US" dirty="0"/>
          </a:p>
        </p:txBody>
      </p:sp>
      <p:sp>
        <p:nvSpPr>
          <p:cNvPr id="8"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pic>
        <p:nvPicPr>
          <p:cNvPr id="12" name="Picture 1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13025" y="5747196"/>
            <a:ext cx="1826231" cy="543508"/>
          </a:xfrm>
          <a:prstGeom prst="rect">
            <a:avLst/>
          </a:prstGeom>
          <a:effectLst/>
        </p:spPr>
      </p:pic>
      <p:sp>
        <p:nvSpPr>
          <p:cNvPr id="15" name="Subtitle 2"/>
          <p:cNvSpPr>
            <a:spLocks noGrp="1"/>
          </p:cNvSpPr>
          <p:nvPr>
            <p:ph type="subTitle" idx="1" hasCustomPrompt="1"/>
          </p:nvPr>
        </p:nvSpPr>
        <p:spPr>
          <a:xfrm>
            <a:off x="914400" y="4146997"/>
            <a:ext cx="4572000" cy="1600200"/>
          </a:xfrm>
          <a:effectLst>
            <a:outerShdw blurRad="254000" dir="5400000" algn="tl" rotWithShape="0">
              <a:srgbClr val="000000">
                <a:alpha val="40000"/>
              </a:srgbClr>
            </a:outerShdw>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8" name="Straight Connector 17"/>
          <p:cNvCxnSpPr/>
          <p:nvPr userDrawn="1"/>
        </p:nvCxnSpPr>
        <p:spPr>
          <a:xfrm>
            <a:off x="995680" y="3932955"/>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84308447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Cover - Full Red">
    <p:bg>
      <p:bgPr>
        <a:solidFill>
          <a:srgbClr val="002F6C"/>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EB2C8F94-9D67-854F-8417-3B884156945E}" type="datetime1">
              <a:rPr lang="en-US" smtClean="0"/>
              <a:pPr/>
              <a:t>4/11/2019</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2" name="Title 1"/>
          <p:cNvSpPr>
            <a:spLocks noGrp="1"/>
          </p:cNvSpPr>
          <p:nvPr>
            <p:ph type="ctrTitle" hasCustomPrompt="1"/>
          </p:nvPr>
        </p:nvSpPr>
        <p:spPr>
          <a:xfrm>
            <a:off x="914400" y="2118715"/>
            <a:ext cx="5181600" cy="1600200"/>
          </a:xfrm>
          <a:effectLst/>
        </p:spPr>
        <p:txBody>
          <a:bodyPr anchor="b" anchorCtr="0">
            <a:normAutofit/>
          </a:bodyPr>
          <a:lstStyle>
            <a:lvl1pPr>
              <a:defRPr sz="3174">
                <a:solidFill>
                  <a:schemeClr val="bg1"/>
                </a:solidFill>
              </a:defRPr>
            </a:lvl1pPr>
          </a:lstStyle>
          <a:p>
            <a:r>
              <a:rPr lang="en-US" dirty="0"/>
              <a:t>CLICK TO EDIT MASTER TITLE STYLE</a:t>
            </a:r>
          </a:p>
        </p:txBody>
      </p:sp>
      <p:sp>
        <p:nvSpPr>
          <p:cNvPr id="13" name="Subtitle 2"/>
          <p:cNvSpPr>
            <a:spLocks noGrp="1"/>
          </p:cNvSpPr>
          <p:nvPr>
            <p:ph type="subTitle" idx="1" hasCustomPrompt="1"/>
          </p:nvPr>
        </p:nvSpPr>
        <p:spPr>
          <a:xfrm>
            <a:off x="914400" y="4146997"/>
            <a:ext cx="4572000" cy="1600200"/>
          </a:xfrm>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7" name="Straight Connector 16"/>
          <p:cNvCxnSpPr/>
          <p:nvPr userDrawn="1"/>
        </p:nvCxnSpPr>
        <p:spPr>
          <a:xfrm>
            <a:off x="995680" y="3932955"/>
            <a:ext cx="426720" cy="0"/>
          </a:xfrm>
          <a:prstGeom prst="line">
            <a:avLst/>
          </a:prstGeom>
          <a:ln w="19050">
            <a:solidFill>
              <a:srgbClr val="FFFFFF"/>
            </a:solidFill>
          </a:ln>
          <a:effectLst/>
        </p:spPr>
        <p:style>
          <a:lnRef idx="2">
            <a:schemeClr val="accent1"/>
          </a:lnRef>
          <a:fillRef idx="0">
            <a:schemeClr val="accent1"/>
          </a:fillRef>
          <a:effectRef idx="1">
            <a:schemeClr val="accent1"/>
          </a:effectRef>
          <a:fontRef idx="minor">
            <a:schemeClr val="tx1"/>
          </a:fontRef>
        </p:style>
      </p:cxn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753866"/>
            <a:ext cx="1826231" cy="543508"/>
          </a:xfrm>
          <a:prstGeom prst="rect">
            <a:avLst/>
          </a:prstGeom>
          <a:effectLst>
            <a:outerShdw blurRad="254000" dir="2700000" algn="tl" rotWithShape="0">
              <a:srgbClr val="000000">
                <a:alpha val="20000"/>
              </a:srgbClr>
            </a:outerShdw>
          </a:effectLst>
        </p:spPr>
      </p:pic>
    </p:spTree>
    <p:extLst>
      <p:ext uri="{BB962C8B-B14F-4D97-AF65-F5344CB8AC3E}">
        <p14:creationId xmlns:p14="http://schemas.microsoft.com/office/powerpoint/2010/main" val="354553928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Divider - Full Red">
    <p:bg>
      <p:bgPr>
        <a:solidFill>
          <a:srgbClr val="002F6C"/>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524000" y="707638"/>
            <a:ext cx="7315200" cy="580800"/>
          </a:xfrm>
        </p:spPr>
        <p:txBody>
          <a:bodyPr wrap="square" anchor="t" anchorCtr="0">
            <a:spAutoFit/>
          </a:bodyPr>
          <a:lstStyle>
            <a:lvl1pPr>
              <a:defRPr sz="3174">
                <a:solidFill>
                  <a:srgbClr val="FFFFFF"/>
                </a:solidFill>
              </a:defRPr>
            </a:lvl1pPr>
          </a:lstStyle>
          <a:p>
            <a:r>
              <a:rPr lang="en-US" dirty="0"/>
              <a:t>CLICK TO EDIT MASTER TITLE STYLE</a:t>
            </a:r>
          </a:p>
        </p:txBody>
      </p:sp>
      <p:sp>
        <p:nvSpPr>
          <p:cNvPr id="3" name="Date Placeholder 2"/>
          <p:cNvSpPr>
            <a:spLocks noGrp="1"/>
          </p:cNvSpPr>
          <p:nvPr>
            <p:ph type="dt" sz="half" idx="10"/>
          </p:nvPr>
        </p:nvSpPr>
        <p:spPr>
          <a:xfrm>
            <a:off x="203200" y="6423933"/>
            <a:ext cx="2844800" cy="214546"/>
          </a:xfrm>
        </p:spPr>
        <p:txBody>
          <a:bodyPr/>
          <a:lstStyle>
            <a:lvl1pPr>
              <a:defRPr>
                <a:solidFill>
                  <a:srgbClr val="FFFFFF"/>
                </a:solidFill>
              </a:defRPr>
            </a:lvl1pPr>
          </a:lstStyle>
          <a:p>
            <a:fld id="{C3349C05-927F-3348-96DF-9086CF2761D6}" type="datetime1">
              <a:rPr lang="en-US" smtClean="0"/>
              <a:t>4/11/2019</a:t>
            </a:fld>
            <a:endParaRPr lang="en-US" dirty="0"/>
          </a:p>
        </p:txBody>
      </p:sp>
      <p:sp>
        <p:nvSpPr>
          <p:cNvPr id="4" name="Footer Placeholder 3"/>
          <p:cNvSpPr>
            <a:spLocks noGrp="1"/>
          </p:cNvSpPr>
          <p:nvPr>
            <p:ph type="ftr" sz="quarter" idx="11"/>
          </p:nvPr>
        </p:nvSpPr>
        <p:spPr>
          <a:xfrm>
            <a:off x="4165600" y="6423933"/>
            <a:ext cx="3860800" cy="214546"/>
          </a:xfrm>
        </p:spPr>
        <p:txBody>
          <a:bodyPr/>
          <a:lstStyle>
            <a:lvl1pPr>
              <a:defRPr>
                <a:solidFill>
                  <a:srgbClr val="FFFFFF"/>
                </a:solidFill>
              </a:defRPr>
            </a:lvl1pPr>
          </a:lstStyle>
          <a:p>
            <a:r>
              <a:rPr lang="en-US" dirty="0"/>
              <a:t>FOOTER GOES HERE</a:t>
            </a:r>
          </a:p>
        </p:txBody>
      </p:sp>
      <p:sp>
        <p:nvSpPr>
          <p:cNvPr id="5" name="Slide Number Placeholder 4"/>
          <p:cNvSpPr>
            <a:spLocks noGrp="1"/>
          </p:cNvSpPr>
          <p:nvPr>
            <p:ph type="sldNum" sz="quarter" idx="12"/>
          </p:nvPr>
        </p:nvSpPr>
        <p:spPr>
          <a:xfrm>
            <a:off x="9144000" y="6423933"/>
            <a:ext cx="2844800" cy="214546"/>
          </a:xfrm>
        </p:spPr>
        <p:txBody>
          <a:bodyPr/>
          <a:lstStyle>
            <a:lvl1pPr>
              <a:defRPr>
                <a:solidFill>
                  <a:srgbClr val="FFFFFF"/>
                </a:solidFill>
              </a:defRPr>
            </a:lvl1pPr>
          </a:lstStyle>
          <a:p>
            <a:fld id="{42782948-4DBE-204D-AB9E-B65E067054AE}" type="slidenum">
              <a:rPr lang="en-US" smtClean="0"/>
              <a:pPr/>
              <a:t>‹#›</a:t>
            </a:fld>
            <a:endParaRPr lang="en-US" dirty="0"/>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5747196"/>
            <a:ext cx="1826231" cy="543508"/>
          </a:xfrm>
          <a:prstGeom prst="rect">
            <a:avLst/>
          </a:prstGeom>
          <a:effectLst/>
        </p:spPr>
      </p:pic>
      <p:cxnSp>
        <p:nvCxnSpPr>
          <p:cNvPr id="13" name="Straight Connector 12"/>
          <p:cNvCxnSpPr/>
          <p:nvPr userDrawn="1"/>
        </p:nvCxnSpPr>
        <p:spPr>
          <a:xfrm>
            <a:off x="995680" y="909220"/>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3028178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 - Full Red">
    <p:bg>
      <p:bgPr>
        <a:solidFill>
          <a:srgbClr val="BA0C2F"/>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EB2C8F94-9D67-854F-8417-3B884156945E}" type="datetime1">
              <a:rPr lang="en-US" smtClean="0"/>
              <a:pPr/>
              <a:t>4/11/2019</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2" name="Title 1"/>
          <p:cNvSpPr>
            <a:spLocks noGrp="1"/>
          </p:cNvSpPr>
          <p:nvPr>
            <p:ph type="ctrTitle" hasCustomPrompt="1"/>
          </p:nvPr>
        </p:nvSpPr>
        <p:spPr>
          <a:xfrm>
            <a:off x="914400" y="2118715"/>
            <a:ext cx="5181600" cy="1600200"/>
          </a:xfrm>
          <a:effectLst/>
        </p:spPr>
        <p:txBody>
          <a:bodyPr anchor="b" anchorCtr="0">
            <a:normAutofit/>
          </a:bodyPr>
          <a:lstStyle>
            <a:lvl1pPr>
              <a:defRPr sz="3174">
                <a:solidFill>
                  <a:schemeClr val="bg1"/>
                </a:solidFill>
              </a:defRPr>
            </a:lvl1pPr>
          </a:lstStyle>
          <a:p>
            <a:r>
              <a:rPr lang="en-US" dirty="0"/>
              <a:t>CLICK TO EDIT MASTER TITLE STYLE</a:t>
            </a:r>
          </a:p>
        </p:txBody>
      </p:sp>
      <p:sp>
        <p:nvSpPr>
          <p:cNvPr id="13" name="Subtitle 2"/>
          <p:cNvSpPr>
            <a:spLocks noGrp="1"/>
          </p:cNvSpPr>
          <p:nvPr>
            <p:ph type="subTitle" idx="1" hasCustomPrompt="1"/>
          </p:nvPr>
        </p:nvSpPr>
        <p:spPr>
          <a:xfrm>
            <a:off x="914400" y="4146997"/>
            <a:ext cx="4572000" cy="1600200"/>
          </a:xfrm>
          <a:effectLst/>
        </p:spPr>
        <p:txBody>
          <a:bodyPr>
            <a:normAutofit/>
          </a:bodyPr>
          <a:lstStyle>
            <a:lvl1pPr marL="0" indent="0" algn="l">
              <a:buNone/>
              <a:defRPr sz="2116">
                <a:solidFill>
                  <a:schemeClr val="bg1"/>
                </a:solidFill>
              </a:defRPr>
            </a:lvl1pPr>
            <a:lvl2pPr marL="604738" indent="0" algn="ctr">
              <a:buNone/>
              <a:defRPr>
                <a:solidFill>
                  <a:schemeClr val="tx1">
                    <a:tint val="75000"/>
                  </a:schemeClr>
                </a:solidFill>
              </a:defRPr>
            </a:lvl2pPr>
            <a:lvl3pPr marL="1209477" indent="0" algn="ctr">
              <a:buNone/>
              <a:defRPr>
                <a:solidFill>
                  <a:schemeClr val="tx1">
                    <a:tint val="75000"/>
                  </a:schemeClr>
                </a:solidFill>
              </a:defRPr>
            </a:lvl3pPr>
            <a:lvl4pPr marL="1814215" indent="0" algn="ctr">
              <a:buNone/>
              <a:defRPr>
                <a:solidFill>
                  <a:schemeClr val="tx1">
                    <a:tint val="75000"/>
                  </a:schemeClr>
                </a:solidFill>
              </a:defRPr>
            </a:lvl4pPr>
            <a:lvl5pPr marL="2418954" indent="0" algn="ctr">
              <a:buNone/>
              <a:defRPr>
                <a:solidFill>
                  <a:schemeClr val="tx1">
                    <a:tint val="75000"/>
                  </a:schemeClr>
                </a:solidFill>
              </a:defRPr>
            </a:lvl5pPr>
            <a:lvl6pPr marL="3023692" indent="0" algn="ctr">
              <a:buNone/>
              <a:defRPr>
                <a:solidFill>
                  <a:schemeClr val="tx1">
                    <a:tint val="75000"/>
                  </a:schemeClr>
                </a:solidFill>
              </a:defRPr>
            </a:lvl6pPr>
            <a:lvl7pPr marL="3628431" indent="0" algn="ctr">
              <a:buNone/>
              <a:defRPr>
                <a:solidFill>
                  <a:schemeClr val="tx1">
                    <a:tint val="75000"/>
                  </a:schemeClr>
                </a:solidFill>
              </a:defRPr>
            </a:lvl7pPr>
            <a:lvl8pPr marL="4233169" indent="0" algn="ctr">
              <a:buNone/>
              <a:defRPr>
                <a:solidFill>
                  <a:schemeClr val="tx1">
                    <a:tint val="75000"/>
                  </a:schemeClr>
                </a:solidFill>
              </a:defRPr>
            </a:lvl8pPr>
            <a:lvl9pPr marL="4837908" indent="0" algn="ctr">
              <a:buNone/>
              <a:defRPr>
                <a:solidFill>
                  <a:schemeClr val="tx1">
                    <a:tint val="75000"/>
                  </a:schemeClr>
                </a:solidFill>
              </a:defRPr>
            </a:lvl9pPr>
          </a:lstStyle>
          <a:p>
            <a:r>
              <a:rPr lang="en-US" dirty="0"/>
              <a:t>CLICK TO EDIT MASTER SUBTITLE STYLE</a:t>
            </a:r>
          </a:p>
        </p:txBody>
      </p:sp>
      <p:cxnSp>
        <p:nvCxnSpPr>
          <p:cNvPr id="17" name="Straight Connector 16"/>
          <p:cNvCxnSpPr/>
          <p:nvPr userDrawn="1"/>
        </p:nvCxnSpPr>
        <p:spPr>
          <a:xfrm>
            <a:off x="995680" y="3932955"/>
            <a:ext cx="426720" cy="0"/>
          </a:xfrm>
          <a:prstGeom prst="line">
            <a:avLst/>
          </a:prstGeom>
          <a:ln w="19050">
            <a:solidFill>
              <a:srgbClr val="FFFFFF"/>
            </a:solidFill>
          </a:ln>
          <a:effectLst/>
        </p:spPr>
        <p:style>
          <a:lnRef idx="2">
            <a:schemeClr val="accent1"/>
          </a:lnRef>
          <a:fillRef idx="0">
            <a:schemeClr val="accent1"/>
          </a:fillRef>
          <a:effectRef idx="1">
            <a:schemeClr val="accent1"/>
          </a:effectRef>
          <a:fontRef idx="minor">
            <a:schemeClr val="tx1"/>
          </a:fontRef>
        </p:style>
      </p:cxnSp>
      <p:pic>
        <p:nvPicPr>
          <p:cNvPr id="14" name="Picture 13"/>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753866"/>
            <a:ext cx="1826231" cy="543508"/>
          </a:xfrm>
          <a:prstGeom prst="rect">
            <a:avLst/>
          </a:prstGeom>
          <a:effectLst>
            <a:outerShdw blurRad="254000" dir="2700000" algn="tl" rotWithShape="0">
              <a:srgbClr val="000000">
                <a:alpha val="20000"/>
              </a:srgbClr>
            </a:outerShdw>
          </a:effectLst>
        </p:spPr>
      </p:pic>
    </p:spTree>
    <p:extLst>
      <p:ext uri="{BB962C8B-B14F-4D97-AF65-F5344CB8AC3E}">
        <p14:creationId xmlns:p14="http://schemas.microsoft.com/office/powerpoint/2010/main" val="359123110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2_Red/Gray 1 Content">
    <p:bg>
      <p:bgPr>
        <a:solidFill>
          <a:srgbClr val="E7E7E5"/>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4/11/2019</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lvl1pPr>
              <a:defRPr>
                <a:solidFill>
                  <a:srgbClr val="0067B9"/>
                </a:solidFill>
              </a:defRPr>
            </a:lvl1pPr>
          </a:lstStyle>
          <a:p>
            <a:r>
              <a:rPr lang="en-US"/>
              <a:t>Click to edit Master title style</a:t>
            </a:r>
            <a:endParaRPr lang="en-US" dirty="0"/>
          </a:p>
        </p:txBody>
      </p:sp>
      <p:sp>
        <p:nvSpPr>
          <p:cNvPr id="13" name="Text Placeholder 2"/>
          <p:cNvSpPr>
            <a:spLocks noGrp="1"/>
          </p:cNvSpPr>
          <p:nvPr>
            <p:ph idx="1" hasCustomPrompt="1"/>
          </p:nvPr>
        </p:nvSpPr>
        <p:spPr>
          <a:xfrm>
            <a:off x="914400" y="1715549"/>
            <a:ext cx="10363200" cy="4233230"/>
          </a:xfrm>
          <a:prstGeom prst="rect">
            <a:avLst/>
          </a:prstGeom>
        </p:spPr>
        <p:txBody>
          <a:bodyPr vert="horz" lIns="91440" tIns="45720" rIns="91440" bIns="45720" rtlCol="0">
            <a:normAutofit/>
          </a:bodyPr>
          <a:lstStyle>
            <a:lvl1pPr marL="304470" marR="0" indent="-304470" algn="l" defTabSz="604738" rtl="0" eaLnBrk="1" fontAlgn="auto" latinLnBrk="0" hangingPunct="1">
              <a:lnSpc>
                <a:spcPct val="100000"/>
              </a:lnSpc>
              <a:spcBef>
                <a:spcPts val="0"/>
              </a:spcBef>
              <a:spcAft>
                <a:spcPts val="1058"/>
              </a:spcAft>
              <a:buClrTx/>
              <a:buSzTx/>
              <a:buFont typeface="Arial"/>
              <a:buChar char="•"/>
              <a:tabLst/>
              <a:defRPr/>
            </a:lvl1pPr>
          </a:lstStyle>
          <a:p>
            <a:pPr marL="304470" marR="0" lvl="0"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Click to edit Master text styles</a:t>
            </a:r>
          </a:p>
          <a:p>
            <a:pPr marL="905009" marR="0" lvl="1"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Second level</a:t>
            </a:r>
          </a:p>
        </p:txBody>
      </p:sp>
    </p:spTree>
    <p:extLst>
      <p:ext uri="{BB962C8B-B14F-4D97-AF65-F5344CB8AC3E}">
        <p14:creationId xmlns:p14="http://schemas.microsoft.com/office/powerpoint/2010/main" val="36395772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2_Red/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t>4/11/2019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265113389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2_Red/Gray 3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39C62A9A-2216-F44B-AFF9-136AA601C377}" type="datetime1">
              <a:rPr lang="en-US" smtClean="0"/>
              <a:t>4/11/2019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56317315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_Red/Gray 1 Content + Bottom Photo">
    <p:bg>
      <p:bgPr>
        <a:solidFill>
          <a:srgbClr val="E7E7E5"/>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93355D5-F1DA-0F48-9E7E-0A3FEBF9FF84}" type="datetime1">
              <a:rPr lang="en-US" smtClean="0"/>
              <a:pPr/>
              <a:t>4/11/2019</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201365810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_Red/Gray 1 Content + Right Photo">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FFFFFF"/>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0FEB5C5-97E6-6B45-BBE4-F2449473BB96}" type="datetime1">
              <a:rPr lang="en-US" smtClean="0"/>
              <a:pPr/>
              <a:t>4/11/2019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8"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94413093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_Red/Gray Title Only">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60FEB5C5-97E6-6B45-BBE4-F2449473BB96}" type="datetime1">
              <a:rPr lang="en-US" smtClean="0"/>
              <a:pPr/>
              <a:t>4/11/2019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12051105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3_Red/Gray 1 Content">
    <p:bg>
      <p:bgPr>
        <a:solidFill>
          <a:schemeClr val="bg1"/>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4/11/2019</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lvl1pPr>
              <a:defRPr>
                <a:solidFill>
                  <a:srgbClr val="0067B9"/>
                </a:solidFill>
              </a:defRPr>
            </a:lvl1pPr>
          </a:lstStyle>
          <a:p>
            <a:r>
              <a:rPr lang="en-US"/>
              <a:t>Click to edit Master title style</a:t>
            </a:r>
            <a:endParaRPr lang="en-US" dirty="0"/>
          </a:p>
        </p:txBody>
      </p:sp>
      <p:sp>
        <p:nvSpPr>
          <p:cNvPr id="7" name="Text Placeholder 2"/>
          <p:cNvSpPr>
            <a:spLocks noGrp="1"/>
          </p:cNvSpPr>
          <p:nvPr>
            <p:ph idx="1" hasCustomPrompt="1"/>
          </p:nvPr>
        </p:nvSpPr>
        <p:spPr>
          <a:xfrm>
            <a:off x="914400" y="1715549"/>
            <a:ext cx="10363200" cy="4233230"/>
          </a:xfrm>
          <a:prstGeom prst="rect">
            <a:avLst/>
          </a:prstGeom>
        </p:spPr>
        <p:txBody>
          <a:bodyPr vert="horz" lIns="91440" tIns="45720" rIns="91440" bIns="45720" rtlCol="0">
            <a:normAutofit/>
          </a:bodyPr>
          <a:lstStyle>
            <a:lvl1pPr marL="304470" marR="0" indent="-304470" algn="l" defTabSz="604738" rtl="0" eaLnBrk="1" fontAlgn="auto" latinLnBrk="0" hangingPunct="1">
              <a:lnSpc>
                <a:spcPct val="100000"/>
              </a:lnSpc>
              <a:spcBef>
                <a:spcPts val="0"/>
              </a:spcBef>
              <a:spcAft>
                <a:spcPts val="1058"/>
              </a:spcAft>
              <a:buClrTx/>
              <a:buSzTx/>
              <a:buFont typeface="Arial"/>
              <a:buChar char="•"/>
              <a:tabLst/>
              <a:defRPr/>
            </a:lvl1pPr>
          </a:lstStyle>
          <a:p>
            <a:pPr marL="304470" marR="0" lvl="0"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Click to edit Master text styles</a:t>
            </a:r>
          </a:p>
          <a:p>
            <a:pPr marL="905009" marR="0" lvl="1" indent="-304470" algn="l" defTabSz="604738" rtl="0" eaLnBrk="1" fontAlgn="auto" latinLnBrk="0" hangingPunct="1">
              <a:lnSpc>
                <a:spcPct val="100000"/>
              </a:lnSpc>
              <a:spcBef>
                <a:spcPts val="0"/>
              </a:spcBef>
              <a:spcAft>
                <a:spcPts val="1058"/>
              </a:spcAft>
              <a:buClrTx/>
              <a:buSzTx/>
              <a:buFont typeface="Arial"/>
              <a:buChar char="–"/>
              <a:tabLst/>
              <a:defRPr/>
            </a:pPr>
            <a:r>
              <a:rPr kumimoji="0" lang="en-US" sz="2116" b="0" i="0" u="none" strike="noStrike" kern="1200" cap="none" spc="0" normalizeH="0" baseline="0" noProof="0" dirty="0">
                <a:ln>
                  <a:noFill/>
                </a:ln>
                <a:solidFill>
                  <a:srgbClr val="6C6463"/>
                </a:solidFill>
                <a:effectLst/>
                <a:uLnTx/>
                <a:uFillTx/>
                <a:latin typeface="Gill Sans MT"/>
                <a:ea typeface="+mn-ea"/>
                <a:cs typeface="Gill Sans MT"/>
              </a:rPr>
              <a:t>Second level</a:t>
            </a:r>
          </a:p>
        </p:txBody>
      </p:sp>
    </p:spTree>
    <p:extLst>
      <p:ext uri="{BB962C8B-B14F-4D97-AF65-F5344CB8AC3E}">
        <p14:creationId xmlns:p14="http://schemas.microsoft.com/office/powerpoint/2010/main" val="34619210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3_Red/Gray 2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t>4/11/2019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35594805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3_Red/Gray 3 Content">
    <p:bg>
      <p:bgPr>
        <a:solidFill>
          <a:schemeClr val="bg1"/>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39C62A9A-2216-F44B-AFF9-136AA601C377}" type="datetime1">
              <a:rPr lang="en-US" smtClean="0"/>
              <a:t>4/11/2019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95305635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3_Red/Gray 1 Content + Bottom Photo">
    <p:bg>
      <p:bgPr>
        <a:solidFill>
          <a:schemeClr val="bg1"/>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93355D5-F1DA-0F48-9E7E-0A3FEBF9FF84}" type="datetime1">
              <a:rPr lang="en-US" smtClean="0"/>
              <a:pPr/>
              <a:t>4/11/2019</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5408631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vider - Full Red">
    <p:bg>
      <p:bgPr>
        <a:solidFill>
          <a:srgbClr val="BA0C2F"/>
        </a:solidFill>
        <a:effectLst/>
      </p:bgPr>
    </p:bg>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524000" y="707638"/>
            <a:ext cx="7315200" cy="580800"/>
          </a:xfrm>
        </p:spPr>
        <p:txBody>
          <a:bodyPr wrap="square" anchor="t" anchorCtr="0">
            <a:spAutoFit/>
          </a:bodyPr>
          <a:lstStyle>
            <a:lvl1pPr>
              <a:defRPr sz="3174">
                <a:solidFill>
                  <a:srgbClr val="FFFFFF"/>
                </a:solidFill>
              </a:defRPr>
            </a:lvl1pPr>
          </a:lstStyle>
          <a:p>
            <a:r>
              <a:rPr lang="en-US" dirty="0"/>
              <a:t>CLICK TO EDIT MASTER TITLE STYLE</a:t>
            </a:r>
          </a:p>
        </p:txBody>
      </p:sp>
      <p:sp>
        <p:nvSpPr>
          <p:cNvPr id="3" name="Date Placeholder 2"/>
          <p:cNvSpPr>
            <a:spLocks noGrp="1"/>
          </p:cNvSpPr>
          <p:nvPr>
            <p:ph type="dt" sz="half" idx="10"/>
          </p:nvPr>
        </p:nvSpPr>
        <p:spPr>
          <a:xfrm>
            <a:off x="203200" y="6423933"/>
            <a:ext cx="2844800" cy="214546"/>
          </a:xfrm>
        </p:spPr>
        <p:txBody>
          <a:bodyPr/>
          <a:lstStyle>
            <a:lvl1pPr>
              <a:defRPr>
                <a:solidFill>
                  <a:srgbClr val="FFFFFF"/>
                </a:solidFill>
              </a:defRPr>
            </a:lvl1pPr>
          </a:lstStyle>
          <a:p>
            <a:fld id="{C3349C05-927F-3348-96DF-9086CF2761D6}" type="datetime1">
              <a:rPr lang="en-US" smtClean="0"/>
              <a:t>4/11/2019</a:t>
            </a:fld>
            <a:endParaRPr lang="en-US" dirty="0"/>
          </a:p>
        </p:txBody>
      </p:sp>
      <p:sp>
        <p:nvSpPr>
          <p:cNvPr id="4" name="Footer Placeholder 3"/>
          <p:cNvSpPr>
            <a:spLocks noGrp="1"/>
          </p:cNvSpPr>
          <p:nvPr>
            <p:ph type="ftr" sz="quarter" idx="11"/>
          </p:nvPr>
        </p:nvSpPr>
        <p:spPr>
          <a:xfrm>
            <a:off x="4165600" y="6423933"/>
            <a:ext cx="3860800" cy="214546"/>
          </a:xfrm>
        </p:spPr>
        <p:txBody>
          <a:bodyPr/>
          <a:lstStyle>
            <a:lvl1pPr>
              <a:defRPr>
                <a:solidFill>
                  <a:srgbClr val="FFFFFF"/>
                </a:solidFill>
              </a:defRPr>
            </a:lvl1pPr>
          </a:lstStyle>
          <a:p>
            <a:r>
              <a:rPr lang="en-US" dirty="0"/>
              <a:t>FOOTER GOES HERE</a:t>
            </a:r>
          </a:p>
        </p:txBody>
      </p:sp>
      <p:sp>
        <p:nvSpPr>
          <p:cNvPr id="5" name="Slide Number Placeholder 4"/>
          <p:cNvSpPr>
            <a:spLocks noGrp="1"/>
          </p:cNvSpPr>
          <p:nvPr>
            <p:ph type="sldNum" sz="quarter" idx="12"/>
          </p:nvPr>
        </p:nvSpPr>
        <p:spPr>
          <a:xfrm>
            <a:off x="9144000" y="6423933"/>
            <a:ext cx="2844800" cy="214546"/>
          </a:xfrm>
        </p:spPr>
        <p:txBody>
          <a:bodyPr/>
          <a:lstStyle>
            <a:lvl1pPr>
              <a:defRPr>
                <a:solidFill>
                  <a:srgbClr val="FFFFFF"/>
                </a:solidFill>
              </a:defRPr>
            </a:lvl1pPr>
          </a:lstStyle>
          <a:p>
            <a:fld id="{42782948-4DBE-204D-AB9E-B65E067054AE}" type="slidenum">
              <a:rPr lang="en-US" smtClean="0"/>
              <a:pPr/>
              <a:t>‹#›</a:t>
            </a:fld>
            <a:endParaRPr lang="en-US" dirty="0"/>
          </a:p>
        </p:txBody>
      </p:sp>
      <p:pic>
        <p:nvPicPr>
          <p:cNvPr id="9" name="Pictur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3025" y="5747196"/>
            <a:ext cx="1826231" cy="543508"/>
          </a:xfrm>
          <a:prstGeom prst="rect">
            <a:avLst/>
          </a:prstGeom>
          <a:effectLst/>
        </p:spPr>
      </p:pic>
      <p:cxnSp>
        <p:nvCxnSpPr>
          <p:cNvPr id="13" name="Straight Connector 12"/>
          <p:cNvCxnSpPr/>
          <p:nvPr userDrawn="1"/>
        </p:nvCxnSpPr>
        <p:spPr>
          <a:xfrm>
            <a:off x="995680" y="909220"/>
            <a:ext cx="426720" cy="0"/>
          </a:xfrm>
          <a:prstGeom prst="line">
            <a:avLst/>
          </a:prstGeom>
          <a:ln w="19050">
            <a:solidFill>
              <a:srgbClr val="FFFFFF"/>
            </a:solidFill>
          </a:ln>
          <a:effectLst>
            <a:outerShdw blurRad="254000" dir="2700000" algn="tl" rotWithShape="0">
              <a:srgbClr val="000000">
                <a:alpha val="40000"/>
              </a:srgbClr>
            </a:outerShdw>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121799715"/>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3_Red/Gray 1 Content + Right Photo">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0FEB5C5-97E6-6B45-BBE4-F2449473BB96}" type="datetime1">
              <a:rPr lang="en-US" smtClean="0"/>
              <a:pPr/>
              <a:t>4/11/2019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8"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386246650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3_Red/Gray Title Only">
    <p:bg>
      <p:bgPr>
        <a:solidFill>
          <a:schemeClr val="bg1"/>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203200" y="203682"/>
            <a:ext cx="5892800" cy="6450634"/>
          </a:xfrm>
          <a:solidFill>
            <a:srgbClr val="E7E7E5"/>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chemeClr val="bg1"/>
                </a:solidFill>
                <a:latin typeface="Gill Sans MT"/>
                <a:cs typeface="Gill Sans MT"/>
              </a:defRPr>
            </a:lvl1pPr>
          </a:lstStyle>
          <a:p>
            <a:fld id="{60FEB5C5-97E6-6B45-BBE4-F2449473BB96}" type="datetime1">
              <a:rPr lang="en-US" smtClean="0"/>
              <a:pPr/>
              <a:t>4/11/2019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3" name="Text Placeholder 4"/>
          <p:cNvSpPr>
            <a:spLocks noGrp="1"/>
          </p:cNvSpPr>
          <p:nvPr>
            <p:ph type="body" sz="quarter" idx="12" hasCustomPrompt="1"/>
          </p:nvPr>
        </p:nvSpPr>
        <p:spPr>
          <a:xfrm rot="16200000">
            <a:off x="4601291"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6" name="Title 1"/>
          <p:cNvSpPr>
            <a:spLocks noGrp="1"/>
          </p:cNvSpPr>
          <p:nvPr>
            <p:ph type="title" hasCustomPrompt="1"/>
          </p:nvPr>
        </p:nvSpPr>
        <p:spPr>
          <a:xfrm>
            <a:off x="6502805" y="2894860"/>
            <a:ext cx="5181195" cy="1107995"/>
          </a:xfrm>
        </p:spPr>
        <p:txBody>
          <a:bodyPr wrap="square" anchor="ctr" anchorCtr="0">
            <a:spAutoFit/>
          </a:bodyPr>
          <a:lstStyle>
            <a:lvl1pPr>
              <a:defRPr>
                <a:solidFill>
                  <a:srgbClr val="0067B9"/>
                </a:solidFill>
              </a:defRPr>
            </a:lvl1pPr>
          </a:lstStyle>
          <a:p>
            <a:r>
              <a:rPr lang="en-US" dirty="0"/>
              <a:t>CLICK TO EDIT MASTER TITLE STYLE</a:t>
            </a:r>
          </a:p>
        </p:txBody>
      </p:sp>
    </p:spTree>
    <p:extLst>
      <p:ext uri="{BB962C8B-B14F-4D97-AF65-F5344CB8AC3E}">
        <p14:creationId xmlns:p14="http://schemas.microsoft.com/office/powerpoint/2010/main" val="1926832857"/>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464559"/>
            <a:ext cx="10363200" cy="1045404"/>
          </a:xfrm>
        </p:spPr>
        <p:txBody>
          <a:bodyPr/>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399"/>
            </a:lvl1pPr>
            <a:lvl2pPr marL="457171" indent="0" algn="ctr">
              <a:buNone/>
              <a:defRPr sz="2000"/>
            </a:lvl2pPr>
            <a:lvl3pPr marL="914342" indent="0" algn="ctr">
              <a:buNone/>
              <a:defRPr sz="1800"/>
            </a:lvl3pPr>
            <a:lvl4pPr marL="1371513" indent="0" algn="ctr">
              <a:buNone/>
              <a:defRPr sz="1600"/>
            </a:lvl4pPr>
            <a:lvl5pPr marL="1828683" indent="0" algn="ctr">
              <a:buNone/>
              <a:defRPr sz="1600"/>
            </a:lvl5pPr>
            <a:lvl6pPr marL="2285854" indent="0" algn="ctr">
              <a:buNone/>
              <a:defRPr sz="1600"/>
            </a:lvl6pPr>
            <a:lvl7pPr marL="2743025" indent="0" algn="ctr">
              <a:buNone/>
              <a:defRPr sz="1600"/>
            </a:lvl7pPr>
            <a:lvl8pPr marL="3200196" indent="0" algn="ctr">
              <a:buNone/>
              <a:defRPr sz="1600"/>
            </a:lvl8pPr>
            <a:lvl9pPr marL="3657367" indent="0" algn="ctr">
              <a:buNone/>
              <a:defRPr sz="1600"/>
            </a:lvl9pPr>
          </a:lstStyle>
          <a:p>
            <a:r>
              <a:rPr lang="en-US"/>
              <a:t>Click to edit Master subtitle style</a:t>
            </a:r>
            <a:endParaRPr lang="en-US" dirty="0"/>
          </a:p>
        </p:txBody>
      </p:sp>
      <p:sp>
        <p:nvSpPr>
          <p:cNvPr id="4" name="Date Placeholder 3">
            <a:extLst>
              <a:ext uri="{FF2B5EF4-FFF2-40B4-BE49-F238E27FC236}">
                <a16:creationId xmlns:a16="http://schemas.microsoft.com/office/drawing/2014/main" xmlns="" id="{8075974A-5553-4B27-B825-3E7107E8D77E}"/>
              </a:ext>
            </a:extLst>
          </p:cNvPr>
          <p:cNvSpPr>
            <a:spLocks noGrp="1"/>
          </p:cNvSpPr>
          <p:nvPr>
            <p:ph type="dt" sz="half" idx="10"/>
          </p:nvPr>
        </p:nvSpPr>
        <p:spPr/>
        <p:txBody>
          <a:bodyPr/>
          <a:lstStyle>
            <a:lvl1pPr>
              <a:defRPr/>
            </a:lvl1pPr>
          </a:lstStyle>
          <a:p>
            <a:fld id="{F0A3DA55-F83E-44C7-A024-E0525CCB30FC}" type="datetime1">
              <a:rPr lang="en-US" altLang="en-US"/>
              <a:pPr/>
              <a:t>4/11/2019</a:t>
            </a:fld>
            <a:endParaRPr lang="en-US" altLang="en-US" dirty="0"/>
          </a:p>
        </p:txBody>
      </p:sp>
      <p:sp>
        <p:nvSpPr>
          <p:cNvPr id="5" name="Footer Placeholder 4">
            <a:extLst>
              <a:ext uri="{FF2B5EF4-FFF2-40B4-BE49-F238E27FC236}">
                <a16:creationId xmlns:a16="http://schemas.microsoft.com/office/drawing/2014/main" xmlns="" id="{FB6D9E31-C202-4436-9954-09E04E642760}"/>
              </a:ext>
            </a:extLst>
          </p:cNvPr>
          <p:cNvSpPr>
            <a:spLocks noGrp="1"/>
          </p:cNvSpPr>
          <p:nvPr>
            <p:ph type="ftr" sz="quarter" idx="11"/>
          </p:nvPr>
        </p:nvSpPr>
        <p:spPr/>
        <p:txBody>
          <a:bodyPr wrap="square" numCol="1" anchorCtr="0" compatLnSpc="1">
            <a:prstTxWarp prst="textNoShape">
              <a:avLst/>
            </a:prstTxWarp>
          </a:bodyPr>
          <a:lstStyle>
            <a:lvl1pPr>
              <a:defRPr smtClean="0">
                <a:latin typeface="Gill Sans MT" panose="020B0502020104020203" pitchFamily="34" charset="0"/>
                <a:ea typeface="Gill Sans MT" panose="020B0502020104020203" pitchFamily="34" charset="0"/>
                <a:cs typeface="Gill Sans MT" panose="020B0502020104020203" pitchFamily="34" charset="0"/>
              </a:defRPr>
            </a:lvl1pPr>
          </a:lstStyle>
          <a:p>
            <a:endParaRPr lang="en-US" altLang="en-US" dirty="0"/>
          </a:p>
        </p:txBody>
      </p:sp>
      <p:sp>
        <p:nvSpPr>
          <p:cNvPr id="6" name="Slide Number Placeholder 5">
            <a:extLst>
              <a:ext uri="{FF2B5EF4-FFF2-40B4-BE49-F238E27FC236}">
                <a16:creationId xmlns:a16="http://schemas.microsoft.com/office/drawing/2014/main" xmlns="" id="{753162C9-00B8-472F-A8D1-4C2E213DBB7B}"/>
              </a:ext>
            </a:extLst>
          </p:cNvPr>
          <p:cNvSpPr>
            <a:spLocks noGrp="1"/>
          </p:cNvSpPr>
          <p:nvPr>
            <p:ph type="sldNum" sz="quarter" idx="12"/>
          </p:nvPr>
        </p:nvSpPr>
        <p:spPr/>
        <p:txBody>
          <a:bodyPr/>
          <a:lstStyle>
            <a:lvl1pPr>
              <a:defRPr/>
            </a:lvl1pPr>
          </a:lstStyle>
          <a:p>
            <a:fld id="{43CF92F8-9A91-49EE-9F13-AD02B8C2C9D2}" type="slidenum">
              <a:rPr lang="en-US" altLang="en-US"/>
              <a:pPr/>
              <a:t>‹#›</a:t>
            </a:fld>
            <a:endParaRPr lang="en-US" altLang="en-US" dirty="0"/>
          </a:p>
        </p:txBody>
      </p:sp>
    </p:spTree>
    <p:extLst>
      <p:ext uri="{BB962C8B-B14F-4D97-AF65-F5344CB8AC3E}">
        <p14:creationId xmlns:p14="http://schemas.microsoft.com/office/powerpoint/2010/main" val="68734804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Red/Gray 1 Content">
    <p:bg>
      <p:bgPr>
        <a:solidFill>
          <a:srgbClr val="E7E7E5"/>
        </a:solidFill>
        <a:effectLst/>
      </p:bgPr>
    </p:bg>
    <p:spTree>
      <p:nvGrpSpPr>
        <p:cNvPr id="1" name=""/>
        <p:cNvGrpSpPr/>
        <p:nvPr/>
      </p:nvGrpSpPr>
      <p:grpSpPr>
        <a:xfrm>
          <a:off x="0" y="0"/>
          <a:ext cx="0" cy="0"/>
          <a:chOff x="0" y="0"/>
          <a:chExt cx="0" cy="0"/>
        </a:xfrm>
      </p:grpSpPr>
      <p:sp>
        <p:nvSpPr>
          <p:cNvPr id="8"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414FB1AD-D69E-B741-965A-0BAE826C2FA6}" type="datetime1">
              <a:rPr lang="en-US" smtClean="0"/>
              <a:pPr/>
              <a:t>4/11/2019</a:t>
            </a:fld>
            <a:endParaRPr lang="en-US" dirty="0"/>
          </a:p>
        </p:txBody>
      </p:sp>
      <p:sp>
        <p:nvSpPr>
          <p:cNvPr id="9"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10"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13" name="Text Placeholder 2"/>
          <p:cNvSpPr>
            <a:spLocks noGrp="1"/>
          </p:cNvSpPr>
          <p:nvPr>
            <p:ph idx="1"/>
          </p:nvPr>
        </p:nvSpPr>
        <p:spPr>
          <a:xfrm>
            <a:off x="914400" y="1715549"/>
            <a:ext cx="10363200" cy="423323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227154284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Red/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10363200"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t>4/11/2019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29012608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Red/Gray 2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50795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6197600" y="1715549"/>
            <a:ext cx="50804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6C6463"/>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AB18E012-EC0C-1649-A039-CB178266D114}" type="datetime1">
              <a:rPr lang="en-US" smtClean="0"/>
              <a:t>4/11/2019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0043494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Red/Gray 3 Content">
    <p:bg>
      <p:bgPr>
        <a:solidFill>
          <a:srgbClr val="E7E7E5"/>
        </a:solidFill>
        <a:effectLst/>
      </p:bgPr>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914805" y="1715549"/>
            <a:ext cx="335239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4" name="Content Placeholder 3"/>
          <p:cNvSpPr>
            <a:spLocks noGrp="1"/>
          </p:cNvSpPr>
          <p:nvPr>
            <p:ph sz="half" idx="2"/>
          </p:nvPr>
        </p:nvSpPr>
        <p:spPr>
          <a:xfrm>
            <a:off x="7924800"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5" name="Date Placeholder 4"/>
          <p:cNvSpPr>
            <a:spLocks noGrp="1"/>
          </p:cNvSpPr>
          <p:nvPr>
            <p:ph type="dt" sz="half" idx="10"/>
          </p:nvPr>
        </p:nvSpPr>
        <p:spPr>
          <a:xfrm>
            <a:off x="203200" y="6423933"/>
            <a:ext cx="2844800" cy="214546"/>
          </a:xfrm>
        </p:spPr>
        <p:txBody>
          <a:bodyPr/>
          <a:lstStyle>
            <a:lvl1pPr>
              <a:defRPr>
                <a:solidFill>
                  <a:srgbClr val="6C6463"/>
                </a:solidFill>
              </a:defRPr>
            </a:lvl1pPr>
          </a:lstStyle>
          <a:p>
            <a:fld id="{39C62A9A-2216-F44B-AFF9-136AA601C377}" type="datetime1">
              <a:rPr lang="en-US" smtClean="0"/>
              <a:t>4/11/2019</a:t>
            </a:fld>
            <a:endParaRPr lang="en-US" dirty="0"/>
          </a:p>
        </p:txBody>
      </p:sp>
      <p:sp>
        <p:nvSpPr>
          <p:cNvPr id="6" name="Footer Placeholder 5"/>
          <p:cNvSpPr>
            <a:spLocks noGrp="1"/>
          </p:cNvSpPr>
          <p:nvPr>
            <p:ph type="ftr" sz="quarter" idx="11"/>
          </p:nvPr>
        </p:nvSpPr>
        <p:spPr>
          <a:xfrm>
            <a:off x="4165600" y="6423933"/>
            <a:ext cx="3860800" cy="214546"/>
          </a:xfrm>
        </p:spPr>
        <p:txBody>
          <a:bodyPr/>
          <a:lstStyle>
            <a:lvl1pPr>
              <a:defRPr>
                <a:solidFill>
                  <a:srgbClr val="6C6463"/>
                </a:solidFill>
              </a:defRPr>
            </a:lvl1pPr>
          </a:lstStyle>
          <a:p>
            <a:r>
              <a:rPr lang="en-US" dirty="0"/>
              <a:t>FOOTER GOES HERE</a:t>
            </a:r>
          </a:p>
        </p:txBody>
      </p:sp>
      <p:sp>
        <p:nvSpPr>
          <p:cNvPr id="7" name="Slide Number Placeholder 6"/>
          <p:cNvSpPr>
            <a:spLocks noGrp="1"/>
          </p:cNvSpPr>
          <p:nvPr>
            <p:ph type="sldNum" sz="quarter" idx="12"/>
          </p:nvPr>
        </p:nvSpPr>
        <p:spPr>
          <a:xfrm>
            <a:off x="9144000" y="6423933"/>
            <a:ext cx="2844800" cy="214546"/>
          </a:xfrm>
        </p:spPr>
        <p:txBody>
          <a:bodyPr/>
          <a:lstStyle>
            <a:lvl1pPr>
              <a:defRPr>
                <a:solidFill>
                  <a:srgbClr val="6C6463"/>
                </a:solidFill>
              </a:defRPr>
            </a:lvl1pPr>
          </a:lstStyle>
          <a:p>
            <a:fld id="{42782948-4DBE-204D-AB9E-B65E067054AE}" type="slidenum">
              <a:rPr lang="en-US" smtClean="0"/>
              <a:pPr/>
              <a:t>‹#›</a:t>
            </a:fld>
            <a:endParaRPr lang="en-US" dirty="0"/>
          </a:p>
        </p:txBody>
      </p:sp>
      <p:sp>
        <p:nvSpPr>
          <p:cNvPr id="10" name="Content Placeholder 3"/>
          <p:cNvSpPr>
            <a:spLocks noGrp="1"/>
          </p:cNvSpPr>
          <p:nvPr>
            <p:ph sz="half" idx="13"/>
          </p:nvPr>
        </p:nvSpPr>
        <p:spPr>
          <a:xfrm>
            <a:off x="4419398" y="1715549"/>
            <a:ext cx="3353205" cy="4233230"/>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sz="2116">
                <a:solidFill>
                  <a:srgbClr val="FFFFFF"/>
                </a:solidFill>
              </a:defRPr>
            </a:lvl5pPr>
            <a:lvl6pPr>
              <a:defRPr sz="2381"/>
            </a:lvl6pPr>
            <a:lvl7pPr>
              <a:defRPr sz="2381"/>
            </a:lvl7pPr>
            <a:lvl8pPr>
              <a:defRPr sz="2381"/>
            </a:lvl8pPr>
            <a:lvl9pPr>
              <a:defRPr sz="2381"/>
            </a:lvl9pPr>
          </a:lstStyle>
          <a:p>
            <a:pPr lvl="0"/>
            <a:r>
              <a:rPr lang="en-US"/>
              <a:t>Click to edit Master text styles</a:t>
            </a:r>
          </a:p>
          <a:p>
            <a:pPr lvl="1"/>
            <a:r>
              <a:rPr lang="en-US"/>
              <a:t>Second level</a:t>
            </a:r>
          </a:p>
        </p:txBody>
      </p:sp>
      <p:sp>
        <p:nvSpPr>
          <p:cNvPr id="11"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00415114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Red/Gray 1 Content + Bottom Photo">
    <p:bg>
      <p:bgPr>
        <a:solidFill>
          <a:srgbClr val="E7E7E5"/>
        </a:solidFill>
        <a:effectLst/>
      </p:bgPr>
    </p:bg>
    <p:spTree>
      <p:nvGrpSpPr>
        <p:cNvPr id="1" name=""/>
        <p:cNvGrpSpPr/>
        <p:nvPr/>
      </p:nvGrpSpPr>
      <p:grpSpPr>
        <a:xfrm>
          <a:off x="0" y="0"/>
          <a:ext cx="0" cy="0"/>
          <a:chOff x="0" y="0"/>
          <a:chExt cx="0" cy="0"/>
        </a:xfrm>
      </p:grpSpPr>
      <p:sp>
        <p:nvSpPr>
          <p:cNvPr id="12" name="Picture Placeholder 3"/>
          <p:cNvSpPr>
            <a:spLocks noGrp="1"/>
          </p:cNvSpPr>
          <p:nvPr>
            <p:ph type="pic" sz="quarter" idx="10" hasCustomPrompt="1"/>
          </p:nvPr>
        </p:nvSpPr>
        <p:spPr>
          <a:xfrm>
            <a:off x="203200" y="3428999"/>
            <a:ext cx="11785600" cy="3228220"/>
          </a:xfrm>
          <a:solidFill>
            <a:schemeClr val="bg1"/>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3" name="Content Placeholder 2"/>
          <p:cNvSpPr>
            <a:spLocks noGrp="1"/>
          </p:cNvSpPr>
          <p:nvPr>
            <p:ph idx="1"/>
          </p:nvPr>
        </p:nvSpPr>
        <p:spPr>
          <a:xfrm>
            <a:off x="914400" y="1715549"/>
            <a:ext cx="10363200" cy="1511868"/>
          </a:xfrm>
        </p:spPr>
        <p:txBody>
          <a:bodyPr/>
          <a:lstStyle>
            <a:lvl1pPr>
              <a:defRPr>
                <a:solidFill>
                  <a:srgbClr val="6C6463"/>
                </a:solidFill>
              </a:defRPr>
            </a:lvl1pPr>
            <a:lvl2pPr>
              <a:defRPr>
                <a:solidFill>
                  <a:srgbClr val="6C6463"/>
                </a:solidFill>
              </a:defRPr>
            </a:lvl2pPr>
            <a:lvl3pPr>
              <a:defRPr>
                <a:solidFill>
                  <a:srgbClr val="6C6463"/>
                </a:solidFill>
              </a:defRPr>
            </a:lvl3pPr>
            <a:lvl4pPr>
              <a:defRPr>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FFFFFF"/>
                </a:solidFill>
                <a:latin typeface="Gill Sans MT"/>
                <a:cs typeface="Gill Sans MT"/>
              </a:defRPr>
            </a:lvl1pPr>
          </a:lstStyle>
          <a:p>
            <a:fld id="{193355D5-F1DA-0F48-9E7E-0A3FEBF9FF84}" type="datetime1">
              <a:rPr lang="en-US" smtClean="0"/>
              <a:pPr/>
              <a:t>4/11/2019</a:t>
            </a:fld>
            <a:endParaRPr lang="en-US" dirty="0"/>
          </a:p>
        </p:txBody>
      </p:sp>
      <p:sp>
        <p:nvSpPr>
          <p:cNvPr id="10" name="Footer Placeholder 4"/>
          <p:cNvSpPr>
            <a:spLocks noGrp="1"/>
          </p:cNvSpPr>
          <p:nvPr>
            <p:ph type="ftr" sz="quarter" idx="3"/>
          </p:nvPr>
        </p:nvSpPr>
        <p:spPr>
          <a:xfrm>
            <a:off x="4165600" y="6423933"/>
            <a:ext cx="3860800" cy="214546"/>
          </a:xfrm>
          <a:prstGeom prst="rect">
            <a:avLst/>
          </a:prstGeom>
        </p:spPr>
        <p:txBody>
          <a:bodyPr vert="horz" lIns="91440" tIns="45720" rIns="91440" bIns="45720" rtlCol="0" anchor="ctr">
            <a:spAutoFit/>
          </a:bodyPr>
          <a:lstStyle>
            <a:lvl1pPr algn="ctr">
              <a:defRPr sz="794" b="0" i="0">
                <a:solidFill>
                  <a:srgbClr val="FFFFFF"/>
                </a:solidFill>
                <a:latin typeface="Gill Sans MT"/>
                <a:cs typeface="Gill Sans MT"/>
              </a:defRPr>
            </a:lvl1pPr>
          </a:lstStyle>
          <a:p>
            <a:r>
              <a:rPr lang="en-US" dirty="0"/>
              <a:t>FOOTER GOES HERE</a:t>
            </a:r>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Text Placeholder 4"/>
          <p:cNvSpPr>
            <a:spLocks noGrp="1"/>
          </p:cNvSpPr>
          <p:nvPr>
            <p:ph type="body" sz="quarter" idx="12" hasCustomPrompt="1"/>
          </p:nvPr>
        </p:nvSpPr>
        <p:spPr>
          <a:xfrm rot="16200000">
            <a:off x="10494091" y="4693325"/>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17" name="Title 1"/>
          <p:cNvSpPr>
            <a:spLocks noGrp="1"/>
          </p:cNvSpPr>
          <p:nvPr>
            <p:ph type="title" hasCustomPrompt="1"/>
          </p:nvPr>
        </p:nvSpPr>
        <p:spPr>
          <a:xfrm>
            <a:off x="914805" y="933167"/>
            <a:ext cx="10363200" cy="580800"/>
          </a:xfrm>
        </p:spPr>
        <p:txBody>
          <a:bodyPr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35923234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Red/Gray 1 Content + Right Photo">
    <p:bg>
      <p:bgPr>
        <a:solidFill>
          <a:srgbClr val="E7E7E5"/>
        </a:solidFill>
        <a:effectLst/>
      </p:bgPr>
    </p:bg>
    <p:spTree>
      <p:nvGrpSpPr>
        <p:cNvPr id="1" name=""/>
        <p:cNvGrpSpPr/>
        <p:nvPr/>
      </p:nvGrpSpPr>
      <p:grpSpPr>
        <a:xfrm>
          <a:off x="0" y="0"/>
          <a:ext cx="0" cy="0"/>
          <a:chOff x="0" y="0"/>
          <a:chExt cx="0" cy="0"/>
        </a:xfrm>
      </p:grpSpPr>
      <p:sp>
        <p:nvSpPr>
          <p:cNvPr id="10" name="Picture Placeholder 3"/>
          <p:cNvSpPr>
            <a:spLocks noGrp="1"/>
          </p:cNvSpPr>
          <p:nvPr>
            <p:ph type="pic" sz="quarter" idx="10" hasCustomPrompt="1"/>
          </p:nvPr>
        </p:nvSpPr>
        <p:spPr>
          <a:xfrm>
            <a:off x="6096000" y="203683"/>
            <a:ext cx="5892800" cy="6450636"/>
          </a:xfrm>
          <a:solidFill>
            <a:srgbClr val="FFFFFF"/>
          </a:solidFill>
        </p:spPr>
        <p:txBody>
          <a:bodyPr>
            <a:normAutofit/>
          </a:bodyPr>
          <a:lstStyle>
            <a:lvl1pPr marL="0" marR="0" indent="0" algn="l" defTabSz="604738" rtl="0" eaLnBrk="1" fontAlgn="auto" latinLnBrk="0" hangingPunct="1">
              <a:lnSpc>
                <a:spcPct val="100000"/>
              </a:lnSpc>
              <a:spcBef>
                <a:spcPct val="20000"/>
              </a:spcBef>
              <a:spcAft>
                <a:spcPts val="0"/>
              </a:spcAft>
              <a:buClrTx/>
              <a:buSzTx/>
              <a:buFont typeface="Arial"/>
              <a:buNone/>
              <a:tabLst/>
              <a:defRPr sz="1587">
                <a:solidFill>
                  <a:srgbClr val="6C6463"/>
                </a:solidFill>
              </a:defRPr>
            </a:lvl1pPr>
          </a:lstStyle>
          <a:p>
            <a:r>
              <a:rPr lang="en-US" dirty="0"/>
              <a:t>ADD PHOTO HERE</a:t>
            </a:r>
          </a:p>
        </p:txBody>
      </p:sp>
      <p:sp>
        <p:nvSpPr>
          <p:cNvPr id="9" name="Date Placeholder 3"/>
          <p:cNvSpPr>
            <a:spLocks noGrp="1"/>
          </p:cNvSpPr>
          <p:nvPr>
            <p:ph type="dt" sz="half" idx="2"/>
          </p:nvPr>
        </p:nvSpPr>
        <p:spPr>
          <a:xfrm>
            <a:off x="203200" y="6423933"/>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60FEB5C5-97E6-6B45-BBE4-F2449473BB96}" type="datetime1">
              <a:rPr lang="en-US" smtClean="0"/>
              <a:pPr/>
              <a:t>4/11/2019</a:t>
            </a:fld>
            <a:endParaRPr lang="en-US" dirty="0"/>
          </a:p>
        </p:txBody>
      </p:sp>
      <p:sp>
        <p:nvSpPr>
          <p:cNvPr id="11" name="Slide Number Placeholder 5"/>
          <p:cNvSpPr>
            <a:spLocks noGrp="1"/>
          </p:cNvSpPr>
          <p:nvPr>
            <p:ph type="sldNum" sz="quarter" idx="4"/>
          </p:nvPr>
        </p:nvSpPr>
        <p:spPr>
          <a:xfrm>
            <a:off x="9144000" y="6423933"/>
            <a:ext cx="2844800" cy="214546"/>
          </a:xfrm>
          <a:prstGeom prst="rect">
            <a:avLst/>
          </a:prstGeom>
        </p:spPr>
        <p:txBody>
          <a:bodyPr vert="horz" lIns="91440" tIns="45720" rIns="91440" bIns="45720" rtlCol="0" anchor="ctr">
            <a:spAutoFit/>
          </a:bodyPr>
          <a:lstStyle>
            <a:lvl1pPr algn="r">
              <a:defRPr sz="794" b="0" i="0">
                <a:solidFill>
                  <a:srgbClr val="FFFFFF"/>
                </a:solidFill>
                <a:latin typeface="Gill Sans MT"/>
                <a:cs typeface="Gill Sans MT"/>
              </a:defRPr>
            </a:lvl1pPr>
          </a:lstStyle>
          <a:p>
            <a:fld id="{42782948-4DBE-204D-AB9E-B65E067054AE}" type="slidenum">
              <a:rPr lang="en-US" smtClean="0"/>
              <a:pPr/>
              <a:t>‹#›</a:t>
            </a:fld>
            <a:endParaRPr lang="en-US" dirty="0"/>
          </a:p>
        </p:txBody>
      </p:sp>
      <p:sp>
        <p:nvSpPr>
          <p:cNvPr id="14" name="Content Placeholder 2"/>
          <p:cNvSpPr>
            <a:spLocks noGrp="1"/>
          </p:cNvSpPr>
          <p:nvPr>
            <p:ph idx="1"/>
          </p:nvPr>
        </p:nvSpPr>
        <p:spPr>
          <a:xfrm>
            <a:off x="914400" y="2219505"/>
            <a:ext cx="4876800" cy="3729274"/>
          </a:xfrm>
        </p:spPr>
        <p:txBody>
          <a:bodyPr>
            <a:normAutofit/>
          </a:bodyPr>
          <a:lstStyle>
            <a:lvl1pPr>
              <a:defRPr sz="2116">
                <a:solidFill>
                  <a:srgbClr val="6C6463"/>
                </a:solidFill>
              </a:defRPr>
            </a:lvl1pPr>
            <a:lvl2pPr>
              <a:defRPr sz="2116">
                <a:solidFill>
                  <a:srgbClr val="6C6463"/>
                </a:solidFill>
              </a:defRPr>
            </a:lvl2pPr>
            <a:lvl3pPr>
              <a:defRPr sz="2116">
                <a:solidFill>
                  <a:srgbClr val="6C6463"/>
                </a:solidFill>
              </a:defRPr>
            </a:lvl3pPr>
            <a:lvl4pPr>
              <a:defRPr sz="1852">
                <a:solidFill>
                  <a:srgbClr val="6C6463"/>
                </a:solidFill>
              </a:defRPr>
            </a:lvl4pPr>
            <a:lvl5pPr>
              <a:defRPr>
                <a:solidFill>
                  <a:srgbClr val="FFFFFF"/>
                </a:solidFill>
              </a:defRPr>
            </a:lvl5pPr>
          </a:lstStyle>
          <a:p>
            <a:pPr lvl="0"/>
            <a:r>
              <a:rPr lang="en-US"/>
              <a:t>Click to edit Master text styles</a:t>
            </a:r>
          </a:p>
          <a:p>
            <a:pPr lvl="1"/>
            <a:r>
              <a:rPr lang="en-US"/>
              <a:t>Second level</a:t>
            </a:r>
          </a:p>
        </p:txBody>
      </p:sp>
      <p:sp>
        <p:nvSpPr>
          <p:cNvPr id="13" name="Text Placeholder 4"/>
          <p:cNvSpPr>
            <a:spLocks noGrp="1"/>
          </p:cNvSpPr>
          <p:nvPr>
            <p:ph type="body" sz="quarter" idx="12" hasCustomPrompt="1"/>
          </p:nvPr>
        </p:nvSpPr>
        <p:spPr>
          <a:xfrm rot="16200000">
            <a:off x="10494089" y="1468008"/>
            <a:ext cx="2743200" cy="214546"/>
          </a:xfrm>
        </p:spPr>
        <p:txBody>
          <a:bodyPr>
            <a:spAutoFit/>
          </a:bodyPr>
          <a:lstStyle>
            <a:lvl1pPr marL="0" indent="0" algn="r">
              <a:buNone/>
              <a:defRPr sz="794" baseline="0">
                <a:solidFill>
                  <a:srgbClr val="FFFFFF"/>
                </a:solidFill>
              </a:defRPr>
            </a:lvl1pPr>
            <a:lvl2pPr marL="304468" indent="0">
              <a:buNone/>
              <a:defRPr sz="2381">
                <a:solidFill>
                  <a:schemeClr val="bg1"/>
                </a:solidFill>
              </a:defRPr>
            </a:lvl2pPr>
            <a:lvl3pPr marL="608938" indent="0">
              <a:buNone/>
              <a:defRPr sz="2116">
                <a:solidFill>
                  <a:schemeClr val="bg1"/>
                </a:solidFill>
              </a:defRPr>
            </a:lvl3pPr>
            <a:lvl4pPr marL="905007" indent="0">
              <a:buNone/>
              <a:defRPr sz="1852">
                <a:solidFill>
                  <a:schemeClr val="bg1"/>
                </a:solidFill>
              </a:defRPr>
            </a:lvl4pPr>
            <a:lvl5pPr marL="1356462" indent="0">
              <a:buNone/>
              <a:defRPr sz="1587">
                <a:solidFill>
                  <a:schemeClr val="bg1"/>
                </a:solidFill>
              </a:defRPr>
            </a:lvl5pPr>
          </a:lstStyle>
          <a:p>
            <a:pPr lvl="0"/>
            <a:r>
              <a:rPr lang="en-US" dirty="0"/>
              <a:t>ADD PHOTO CREDIT HERE</a:t>
            </a:r>
          </a:p>
        </p:txBody>
      </p:sp>
      <p:sp>
        <p:nvSpPr>
          <p:cNvPr id="21" name="Title 1"/>
          <p:cNvSpPr>
            <a:spLocks noGrp="1"/>
          </p:cNvSpPr>
          <p:nvPr>
            <p:ph type="title" hasCustomPrompt="1"/>
          </p:nvPr>
        </p:nvSpPr>
        <p:spPr>
          <a:xfrm>
            <a:off x="914400" y="897750"/>
            <a:ext cx="4876800" cy="1099175"/>
          </a:xfrm>
        </p:spPr>
        <p:txBody>
          <a:bodyPr wrap="square" anchor="b" anchorCtr="0">
            <a:spAutoFit/>
          </a:bodyPr>
          <a:lstStyle>
            <a:lvl1pPr>
              <a:defRPr>
                <a:solidFill>
                  <a:srgbClr val="BA0C2F"/>
                </a:solidFill>
              </a:defRPr>
            </a:lvl1pPr>
          </a:lstStyle>
          <a:p>
            <a:r>
              <a:rPr lang="en-US" dirty="0"/>
              <a:t>CLICK TO EDIT MASTER TITLE STYLE</a:t>
            </a:r>
          </a:p>
        </p:txBody>
      </p:sp>
    </p:spTree>
    <p:extLst>
      <p:ext uri="{BB962C8B-B14F-4D97-AF65-F5344CB8AC3E}">
        <p14:creationId xmlns:p14="http://schemas.microsoft.com/office/powerpoint/2010/main" val="17430697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7E7E5"/>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805" y="933168"/>
            <a:ext cx="10363200" cy="580800"/>
          </a:xfrm>
          <a:prstGeom prst="rect">
            <a:avLst/>
          </a:prstGeom>
        </p:spPr>
        <p:txBody>
          <a:bodyPr vert="horz" lIns="91440" tIns="45720" rIns="91440" bIns="45720" rtlCol="0" anchor="b" anchorCtr="0">
            <a:spAutoFit/>
          </a:bodyPr>
          <a:lstStyle/>
          <a:p>
            <a:r>
              <a:rPr lang="en-US"/>
              <a:t>Click to edit Master title style</a:t>
            </a:r>
            <a:endParaRPr lang="en-US" dirty="0"/>
          </a:p>
        </p:txBody>
      </p:sp>
      <p:sp>
        <p:nvSpPr>
          <p:cNvPr id="3" name="Text Placeholder 2"/>
          <p:cNvSpPr>
            <a:spLocks noGrp="1"/>
          </p:cNvSpPr>
          <p:nvPr>
            <p:ph type="body" idx="1"/>
          </p:nvPr>
        </p:nvSpPr>
        <p:spPr>
          <a:xfrm>
            <a:off x="914400" y="1715549"/>
            <a:ext cx="10363200" cy="423323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p:txBody>
      </p:sp>
      <p:sp>
        <p:nvSpPr>
          <p:cNvPr id="4" name="Date Placeholder 3"/>
          <p:cNvSpPr>
            <a:spLocks noGrp="1"/>
          </p:cNvSpPr>
          <p:nvPr>
            <p:ph type="dt" sz="half" idx="2"/>
          </p:nvPr>
        </p:nvSpPr>
        <p:spPr>
          <a:xfrm>
            <a:off x="203200" y="6449816"/>
            <a:ext cx="2844800" cy="214546"/>
          </a:xfrm>
          <a:prstGeom prst="rect">
            <a:avLst/>
          </a:prstGeom>
        </p:spPr>
        <p:txBody>
          <a:bodyPr vert="horz" lIns="91440" tIns="45720" rIns="91440" bIns="45720" rtlCol="0" anchor="ctr">
            <a:spAutoFit/>
          </a:bodyPr>
          <a:lstStyle>
            <a:lvl1pPr algn="l">
              <a:defRPr sz="794" b="0" i="0">
                <a:solidFill>
                  <a:srgbClr val="6C6463"/>
                </a:solidFill>
                <a:latin typeface="Gill Sans MT"/>
                <a:cs typeface="Gill Sans MT"/>
              </a:defRPr>
            </a:lvl1pPr>
          </a:lstStyle>
          <a:p>
            <a:fld id="{7C017F59-29DA-6F48-B92A-5AD511CC2D63}" type="datetime1">
              <a:rPr lang="en-US" smtClean="0"/>
              <a:pPr/>
              <a:t>4/11/2019</a:t>
            </a:fld>
            <a:endParaRPr lang="en-US" dirty="0"/>
          </a:p>
        </p:txBody>
      </p:sp>
      <p:sp>
        <p:nvSpPr>
          <p:cNvPr id="5" name="Footer Placeholder 4"/>
          <p:cNvSpPr>
            <a:spLocks noGrp="1"/>
          </p:cNvSpPr>
          <p:nvPr>
            <p:ph type="ftr" sz="quarter" idx="3"/>
          </p:nvPr>
        </p:nvSpPr>
        <p:spPr>
          <a:xfrm>
            <a:off x="4165600" y="6449816"/>
            <a:ext cx="3860800" cy="214546"/>
          </a:xfrm>
          <a:prstGeom prst="rect">
            <a:avLst/>
          </a:prstGeom>
        </p:spPr>
        <p:txBody>
          <a:bodyPr vert="horz" lIns="91440" tIns="45720" rIns="91440" bIns="45720" rtlCol="0" anchor="ctr">
            <a:spAutoFit/>
          </a:bodyPr>
          <a:lstStyle>
            <a:lvl1pPr algn="ctr">
              <a:defRPr sz="794" b="0" i="0">
                <a:solidFill>
                  <a:srgbClr val="6C6463"/>
                </a:solidFill>
                <a:latin typeface="Gill Sans MT"/>
                <a:cs typeface="Gill Sans MT"/>
              </a:defRPr>
            </a:lvl1pPr>
          </a:lstStyle>
          <a:p>
            <a:r>
              <a:rPr lang="en-US" dirty="0"/>
              <a:t>FOOTER GOES HERE</a:t>
            </a:r>
          </a:p>
        </p:txBody>
      </p:sp>
      <p:sp>
        <p:nvSpPr>
          <p:cNvPr id="6" name="Slide Number Placeholder 5"/>
          <p:cNvSpPr>
            <a:spLocks noGrp="1"/>
          </p:cNvSpPr>
          <p:nvPr>
            <p:ph type="sldNum" sz="quarter" idx="4"/>
          </p:nvPr>
        </p:nvSpPr>
        <p:spPr>
          <a:xfrm>
            <a:off x="9144000" y="6449816"/>
            <a:ext cx="2844800" cy="214546"/>
          </a:xfrm>
          <a:prstGeom prst="rect">
            <a:avLst/>
          </a:prstGeom>
        </p:spPr>
        <p:txBody>
          <a:bodyPr vert="horz" lIns="91440" tIns="45720" rIns="91440" bIns="45720" rtlCol="0" anchor="ctr">
            <a:spAutoFit/>
          </a:bodyPr>
          <a:lstStyle>
            <a:lvl1pPr algn="r">
              <a:defRPr sz="794" b="0" i="0">
                <a:solidFill>
                  <a:srgbClr val="6C6463"/>
                </a:solidFill>
                <a:latin typeface="Gill Sans MT"/>
                <a:cs typeface="Gill Sans MT"/>
              </a:defRPr>
            </a:lvl1pPr>
          </a:lstStyle>
          <a:p>
            <a:fld id="{42782948-4DBE-204D-AB9E-B65E067054AE}" type="slidenum">
              <a:rPr lang="en-US" smtClean="0"/>
              <a:pPr/>
              <a:t>‹#›</a:t>
            </a:fld>
            <a:endParaRPr lang="en-US" dirty="0"/>
          </a:p>
        </p:txBody>
      </p:sp>
      <p:sp>
        <p:nvSpPr>
          <p:cNvPr id="14" name="Frame 13"/>
          <p:cNvSpPr/>
          <p:nvPr/>
        </p:nvSpPr>
        <p:spPr>
          <a:xfrm>
            <a:off x="0" y="0"/>
            <a:ext cx="12192000" cy="6864096"/>
          </a:xfrm>
          <a:prstGeom prst="frame">
            <a:avLst>
              <a:gd name="adj1" fmla="val 2963"/>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2381" b="0" i="0" dirty="0">
              <a:solidFill>
                <a:srgbClr val="FFFFFF"/>
              </a:solidFill>
              <a:latin typeface="Gill Sans MT"/>
              <a:cs typeface="Gill Sans MT"/>
            </a:endParaRPr>
          </a:p>
        </p:txBody>
      </p:sp>
    </p:spTree>
    <p:extLst>
      <p:ext uri="{BB962C8B-B14F-4D97-AF65-F5344CB8AC3E}">
        <p14:creationId xmlns:p14="http://schemas.microsoft.com/office/powerpoint/2010/main" val="1280982348"/>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 id="2147483704" r:id="rId12"/>
    <p:sldLayoutId id="2147483705" r:id="rId13"/>
    <p:sldLayoutId id="2147483706" r:id="rId14"/>
    <p:sldLayoutId id="2147483707" r:id="rId15"/>
    <p:sldLayoutId id="2147483708" r:id="rId16"/>
    <p:sldLayoutId id="2147483709" r:id="rId17"/>
    <p:sldLayoutId id="2147483710" r:id="rId18"/>
    <p:sldLayoutId id="2147483711" r:id="rId19"/>
    <p:sldLayoutId id="2147483712" r:id="rId20"/>
    <p:sldLayoutId id="2147483713" r:id="rId21"/>
    <p:sldLayoutId id="2147483714" r:id="rId22"/>
    <p:sldLayoutId id="2147483715" r:id="rId23"/>
    <p:sldLayoutId id="2147483716" r:id="rId24"/>
    <p:sldLayoutId id="2147483717" r:id="rId25"/>
    <p:sldLayoutId id="2147483718" r:id="rId26"/>
    <p:sldLayoutId id="2147483719" r:id="rId27"/>
    <p:sldLayoutId id="2147483720" r:id="rId28"/>
    <p:sldLayoutId id="2147483721" r:id="rId29"/>
    <p:sldLayoutId id="2147483722" r:id="rId30"/>
    <p:sldLayoutId id="2147483723" r:id="rId31"/>
    <p:sldLayoutId id="2147483724" r:id="rId32"/>
  </p:sldLayoutIdLst>
  <p:hf hdr="0"/>
  <p:txStyles>
    <p:titleStyle>
      <a:lvl1pPr algn="l" defTabSz="604738" rtl="0" eaLnBrk="1" latinLnBrk="0" hangingPunct="1">
        <a:spcBef>
          <a:spcPct val="0"/>
        </a:spcBef>
        <a:buNone/>
        <a:defRPr sz="3174" b="0" i="0" kern="1200">
          <a:solidFill>
            <a:srgbClr val="BA0C2F"/>
          </a:solidFill>
          <a:latin typeface="Gill Sans MT"/>
          <a:ea typeface="+mj-ea"/>
          <a:cs typeface="Gill Sans MT"/>
        </a:defRPr>
      </a:lvl1pPr>
    </p:titleStyle>
    <p:bodyStyle>
      <a:lvl1pPr marL="304470" indent="-304470" algn="l" defTabSz="604738" rtl="0" eaLnBrk="1" latinLnBrk="0" hangingPunct="1">
        <a:spcBef>
          <a:spcPts val="0"/>
        </a:spcBef>
        <a:spcAft>
          <a:spcPts val="1058"/>
        </a:spcAft>
        <a:buFont typeface="Arial"/>
        <a:buChar char="•"/>
        <a:defRPr sz="2116" b="0" i="0" kern="1200">
          <a:solidFill>
            <a:srgbClr val="6C6463"/>
          </a:solidFill>
          <a:latin typeface="Gill Sans MT"/>
          <a:ea typeface="+mn-ea"/>
          <a:cs typeface="Gill Sans MT"/>
        </a:defRPr>
      </a:lvl1pPr>
      <a:lvl2pPr marL="905009" indent="-304470" algn="l" defTabSz="604738" rtl="0" eaLnBrk="1" latinLnBrk="0" hangingPunct="1">
        <a:spcBef>
          <a:spcPts val="0"/>
        </a:spcBef>
        <a:spcAft>
          <a:spcPts val="1058"/>
        </a:spcAft>
        <a:buFont typeface="Arial"/>
        <a:buChar char="–"/>
        <a:defRPr sz="2116" b="0" i="0" kern="1200">
          <a:solidFill>
            <a:srgbClr val="6C6463"/>
          </a:solidFill>
          <a:latin typeface="Gill Sans MT"/>
          <a:ea typeface="+mn-ea"/>
          <a:cs typeface="Gill Sans MT"/>
        </a:defRPr>
      </a:lvl2pPr>
      <a:lvl3pPr marL="1209477" indent="-304470" algn="l" defTabSz="604738" rtl="0" eaLnBrk="1" latinLnBrk="0" hangingPunct="1">
        <a:spcBef>
          <a:spcPct val="20000"/>
        </a:spcBef>
        <a:buFont typeface="Arial"/>
        <a:buChar char="•"/>
        <a:defRPr sz="2381" b="0" i="0" kern="1200">
          <a:solidFill>
            <a:srgbClr val="6C6463"/>
          </a:solidFill>
          <a:latin typeface="Gill Sans MT"/>
          <a:ea typeface="+mn-ea"/>
          <a:cs typeface="Gill Sans MT"/>
        </a:defRPr>
      </a:lvl3pPr>
      <a:lvl4pPr marL="1516046" indent="-306569" algn="l" defTabSz="604738" rtl="0" eaLnBrk="1" latinLnBrk="0" hangingPunct="1">
        <a:spcBef>
          <a:spcPct val="20000"/>
        </a:spcBef>
        <a:buFont typeface="Arial"/>
        <a:buChar char="–"/>
        <a:defRPr sz="2116" b="0" i="0" kern="1200">
          <a:solidFill>
            <a:srgbClr val="6C6463"/>
          </a:solidFill>
          <a:latin typeface="Gill Sans MT"/>
          <a:ea typeface="+mn-ea"/>
          <a:cs typeface="Gill Sans MT"/>
        </a:defRPr>
      </a:lvl4pPr>
      <a:lvl5pPr marL="1660932" indent="-304470" algn="l" defTabSz="604738" rtl="0" eaLnBrk="1" latinLnBrk="0" hangingPunct="1">
        <a:spcBef>
          <a:spcPct val="20000"/>
        </a:spcBef>
        <a:buFont typeface="Arial"/>
        <a:buChar char="»"/>
        <a:defRPr sz="1852" b="0" i="0" kern="1200">
          <a:solidFill>
            <a:srgbClr val="6C6463"/>
          </a:solidFill>
          <a:latin typeface="Gill Sans MT"/>
          <a:ea typeface="+mn-ea"/>
          <a:cs typeface="Gill Sans MT"/>
        </a:defRPr>
      </a:lvl5pPr>
      <a:lvl6pPr marL="3326061" indent="-302369" algn="l" defTabSz="604738" rtl="0" eaLnBrk="1" latinLnBrk="0" hangingPunct="1">
        <a:spcBef>
          <a:spcPct val="20000"/>
        </a:spcBef>
        <a:buFont typeface="Arial"/>
        <a:buChar char="•"/>
        <a:defRPr sz="2645" kern="1200">
          <a:solidFill>
            <a:schemeClr val="tx1"/>
          </a:solidFill>
          <a:latin typeface="+mn-lt"/>
          <a:ea typeface="+mn-ea"/>
          <a:cs typeface="+mn-cs"/>
        </a:defRPr>
      </a:lvl6pPr>
      <a:lvl7pPr marL="3930800" indent="-302369" algn="l" defTabSz="604738" rtl="0" eaLnBrk="1" latinLnBrk="0" hangingPunct="1">
        <a:spcBef>
          <a:spcPct val="20000"/>
        </a:spcBef>
        <a:buFont typeface="Arial"/>
        <a:buChar char="•"/>
        <a:defRPr sz="2645" kern="1200">
          <a:solidFill>
            <a:schemeClr val="tx1"/>
          </a:solidFill>
          <a:latin typeface="+mn-lt"/>
          <a:ea typeface="+mn-ea"/>
          <a:cs typeface="+mn-cs"/>
        </a:defRPr>
      </a:lvl7pPr>
      <a:lvl8pPr marL="4535538" indent="-302369" algn="l" defTabSz="604738" rtl="0" eaLnBrk="1" latinLnBrk="0" hangingPunct="1">
        <a:spcBef>
          <a:spcPct val="20000"/>
        </a:spcBef>
        <a:buFont typeface="Arial"/>
        <a:buChar char="•"/>
        <a:defRPr sz="2645" kern="1200">
          <a:solidFill>
            <a:schemeClr val="tx1"/>
          </a:solidFill>
          <a:latin typeface="+mn-lt"/>
          <a:ea typeface="+mn-ea"/>
          <a:cs typeface="+mn-cs"/>
        </a:defRPr>
      </a:lvl8pPr>
      <a:lvl9pPr marL="5140277" indent="-302369" algn="l" defTabSz="604738" rtl="0" eaLnBrk="1" latinLnBrk="0" hangingPunct="1">
        <a:spcBef>
          <a:spcPct val="20000"/>
        </a:spcBef>
        <a:buFont typeface="Arial"/>
        <a:buChar char="•"/>
        <a:defRPr sz="2645" kern="1200">
          <a:solidFill>
            <a:schemeClr val="tx1"/>
          </a:solidFill>
          <a:latin typeface="+mn-lt"/>
          <a:ea typeface="+mn-ea"/>
          <a:cs typeface="+mn-cs"/>
        </a:defRPr>
      </a:lvl9pPr>
    </p:bodyStyle>
    <p:otherStyle>
      <a:defPPr>
        <a:defRPr lang="en-US"/>
      </a:defPPr>
      <a:lvl1pPr marL="0" algn="l" defTabSz="604738" rtl="0" eaLnBrk="1" latinLnBrk="0" hangingPunct="1">
        <a:defRPr sz="2381" kern="1200">
          <a:solidFill>
            <a:schemeClr val="tx1"/>
          </a:solidFill>
          <a:latin typeface="+mn-lt"/>
          <a:ea typeface="+mn-ea"/>
          <a:cs typeface="+mn-cs"/>
        </a:defRPr>
      </a:lvl1pPr>
      <a:lvl2pPr marL="604738" algn="l" defTabSz="604738" rtl="0" eaLnBrk="1" latinLnBrk="0" hangingPunct="1">
        <a:defRPr sz="2381" kern="1200">
          <a:solidFill>
            <a:schemeClr val="tx1"/>
          </a:solidFill>
          <a:latin typeface="+mn-lt"/>
          <a:ea typeface="+mn-ea"/>
          <a:cs typeface="+mn-cs"/>
        </a:defRPr>
      </a:lvl2pPr>
      <a:lvl3pPr marL="1209477" algn="l" defTabSz="604738" rtl="0" eaLnBrk="1" latinLnBrk="0" hangingPunct="1">
        <a:defRPr sz="2381" kern="1200">
          <a:solidFill>
            <a:schemeClr val="tx1"/>
          </a:solidFill>
          <a:latin typeface="+mn-lt"/>
          <a:ea typeface="+mn-ea"/>
          <a:cs typeface="+mn-cs"/>
        </a:defRPr>
      </a:lvl3pPr>
      <a:lvl4pPr marL="1814215" algn="l" defTabSz="604738" rtl="0" eaLnBrk="1" latinLnBrk="0" hangingPunct="1">
        <a:defRPr sz="2381" kern="1200">
          <a:solidFill>
            <a:schemeClr val="tx1"/>
          </a:solidFill>
          <a:latin typeface="+mn-lt"/>
          <a:ea typeface="+mn-ea"/>
          <a:cs typeface="+mn-cs"/>
        </a:defRPr>
      </a:lvl4pPr>
      <a:lvl5pPr marL="2418954" algn="l" defTabSz="604738" rtl="0" eaLnBrk="1" latinLnBrk="0" hangingPunct="1">
        <a:defRPr sz="2381" kern="1200">
          <a:solidFill>
            <a:schemeClr val="tx1"/>
          </a:solidFill>
          <a:latin typeface="+mn-lt"/>
          <a:ea typeface="+mn-ea"/>
          <a:cs typeface="+mn-cs"/>
        </a:defRPr>
      </a:lvl5pPr>
      <a:lvl6pPr marL="3023692" algn="l" defTabSz="604738" rtl="0" eaLnBrk="1" latinLnBrk="0" hangingPunct="1">
        <a:defRPr sz="2381" kern="1200">
          <a:solidFill>
            <a:schemeClr val="tx1"/>
          </a:solidFill>
          <a:latin typeface="+mn-lt"/>
          <a:ea typeface="+mn-ea"/>
          <a:cs typeface="+mn-cs"/>
        </a:defRPr>
      </a:lvl6pPr>
      <a:lvl7pPr marL="3628431" algn="l" defTabSz="604738" rtl="0" eaLnBrk="1" latinLnBrk="0" hangingPunct="1">
        <a:defRPr sz="2381" kern="1200">
          <a:solidFill>
            <a:schemeClr val="tx1"/>
          </a:solidFill>
          <a:latin typeface="+mn-lt"/>
          <a:ea typeface="+mn-ea"/>
          <a:cs typeface="+mn-cs"/>
        </a:defRPr>
      </a:lvl7pPr>
      <a:lvl8pPr marL="4233169" algn="l" defTabSz="604738" rtl="0" eaLnBrk="1" latinLnBrk="0" hangingPunct="1">
        <a:defRPr sz="2381" kern="1200">
          <a:solidFill>
            <a:schemeClr val="tx1"/>
          </a:solidFill>
          <a:latin typeface="+mn-lt"/>
          <a:ea typeface="+mn-ea"/>
          <a:cs typeface="+mn-cs"/>
        </a:defRPr>
      </a:lvl8pPr>
      <a:lvl9pPr marL="4837908" algn="l" defTabSz="604738" rtl="0" eaLnBrk="1" latinLnBrk="0" hangingPunct="1">
        <a:defRPr sz="238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3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2.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xmlns="" id="{D232E0E3-19E8-4619-BC44-27151355244A}"/>
              </a:ext>
            </a:extLst>
          </p:cNvPr>
          <p:cNvSpPr/>
          <p:nvPr/>
        </p:nvSpPr>
        <p:spPr>
          <a:xfrm>
            <a:off x="221315" y="176033"/>
            <a:ext cx="11749371" cy="6463781"/>
          </a:xfrm>
          <a:prstGeom prst="rect">
            <a:avLst/>
          </a:prstGeom>
          <a:solidFill>
            <a:srgbClr val="BA0C2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604738" rtl="0">
              <a:defRPr/>
            </a:pPr>
            <a:endParaRPr lang="fr-FR" kern="0" dirty="0">
              <a:solidFill>
                <a:sysClr val="windowText" lastClr="000000"/>
              </a:solidFill>
              <a:latin typeface="Gill Sans MT"/>
            </a:endParaRPr>
          </a:p>
        </p:txBody>
      </p:sp>
      <p:cxnSp>
        <p:nvCxnSpPr>
          <p:cNvPr id="6" name="Straight Connector 5">
            <a:extLst>
              <a:ext uri="{FF2B5EF4-FFF2-40B4-BE49-F238E27FC236}">
                <a16:creationId xmlns:a16="http://schemas.microsoft.com/office/drawing/2014/main" xmlns="" id="{67A18A76-617D-45DA-8276-0A324CA428E3}"/>
              </a:ext>
            </a:extLst>
          </p:cNvPr>
          <p:cNvCxnSpPr/>
          <p:nvPr/>
        </p:nvCxnSpPr>
        <p:spPr>
          <a:xfrm>
            <a:off x="6149250" y="5949951"/>
            <a:ext cx="0" cy="68580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 name="Title 11">
            <a:extLst>
              <a:ext uri="{FF2B5EF4-FFF2-40B4-BE49-F238E27FC236}">
                <a16:creationId xmlns:a16="http://schemas.microsoft.com/office/drawing/2014/main" xmlns="" id="{10E9F5A4-2911-4B4A-8982-88487575BDFF}"/>
              </a:ext>
            </a:extLst>
          </p:cNvPr>
          <p:cNvSpPr>
            <a:spLocks noGrp="1"/>
          </p:cNvSpPr>
          <p:nvPr/>
        </p:nvSpPr>
        <p:spPr>
          <a:xfrm>
            <a:off x="2438400" y="1479548"/>
            <a:ext cx="8305800" cy="2468880"/>
          </a:xfrm>
          <a:prstGeom prst="rect">
            <a:avLst/>
          </a:prstGeom>
          <a:effectLst/>
        </p:spPr>
        <p:txBody>
          <a:bodyPr anchor="b">
            <a:normAutofit lnSpcReduction="10000"/>
          </a:bodyPr>
          <a:lstStyle>
            <a:lvl1pPr defTabSz="457200">
              <a:defRPr sz="2800">
                <a:solidFill>
                  <a:schemeClr val="tx1"/>
                </a:solidFill>
                <a:latin typeface="Arial" panose="020B0604020202020204" pitchFamily="34" charset="0"/>
              </a:defRPr>
            </a:lvl1pPr>
            <a:lvl2pPr marL="742950" indent="-285750" defTabSz="457200">
              <a:defRPr sz="2800">
                <a:solidFill>
                  <a:schemeClr val="tx1"/>
                </a:solidFill>
                <a:latin typeface="Arial" panose="020B0604020202020204" pitchFamily="34" charset="0"/>
              </a:defRPr>
            </a:lvl2pPr>
            <a:lvl3pPr marL="1143000" indent="-228600" defTabSz="457200">
              <a:defRPr sz="2800">
                <a:solidFill>
                  <a:schemeClr val="tx1"/>
                </a:solidFill>
                <a:latin typeface="Arial" panose="020B0604020202020204" pitchFamily="34" charset="0"/>
              </a:defRPr>
            </a:lvl3pPr>
            <a:lvl4pPr marL="1600200" indent="-228600" defTabSz="457200">
              <a:defRPr sz="2800">
                <a:solidFill>
                  <a:schemeClr val="tx1"/>
                </a:solidFill>
                <a:latin typeface="Arial" panose="020B0604020202020204" pitchFamily="34" charset="0"/>
              </a:defRPr>
            </a:lvl4pPr>
            <a:lvl5pPr marL="2057400" indent="-228600" defTabSz="457200">
              <a:defRPr sz="2800">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sz="2800">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sz="2800">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sz="2800">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sz="2800">
                <a:solidFill>
                  <a:schemeClr val="tx1"/>
                </a:solidFill>
                <a:latin typeface="Arial" panose="020B0604020202020204" pitchFamily="34" charset="0"/>
              </a:defRPr>
            </a:lvl9pPr>
          </a:lstStyle>
          <a:p>
            <a:pPr algn="l" defTabSz="604738" rtl="0"/>
            <a:r>
              <a:rPr lang="fr-FR" sz="3200" b="0" i="0" u="none" baseline="0" dirty="0">
                <a:solidFill>
                  <a:srgbClr val="FFFFFF"/>
                </a:solidFill>
                <a:latin typeface="Gill Sans MT" panose="020B0502020104020203" pitchFamily="34" charset="0"/>
                <a:ea typeface="Gill Sans MT" panose="020B0502020104020203" pitchFamily="34" charset="0"/>
                <a:cs typeface="Gill Sans MT" panose="020B0502020104020203" pitchFamily="34" charset="0"/>
              </a:rPr>
              <a:t>FORMATION DES PARTIES PRENANTES À </a:t>
            </a:r>
            <a:r>
              <a:rPr lang="fr-FR" sz="3200" b="0" i="0" u="none" baseline="0" dirty="0" smtClean="0">
                <a:solidFill>
                  <a:srgbClr val="FFFFFF"/>
                </a:solidFill>
                <a:latin typeface="Gill Sans MT" panose="020B0502020104020203" pitchFamily="34" charset="0"/>
                <a:ea typeface="Gill Sans MT" panose="020B0502020104020203" pitchFamily="34" charset="0"/>
                <a:cs typeface="Gill Sans MT" panose="020B0502020104020203" pitchFamily="34" charset="0"/>
              </a:rPr>
              <a:t>L’ÉVALUATION </a:t>
            </a:r>
            <a:r>
              <a:rPr lang="fr-FR" sz="3200" b="0" i="0" u="none" baseline="0" dirty="0">
                <a:solidFill>
                  <a:srgbClr val="FFFFFF"/>
                </a:solidFill>
                <a:latin typeface="Gill Sans MT" panose="020B0502020104020203" pitchFamily="34" charset="0"/>
                <a:ea typeface="Gill Sans MT" panose="020B0502020104020203" pitchFamily="34" charset="0"/>
                <a:cs typeface="Gill Sans MT" panose="020B0502020104020203" pitchFamily="34" charset="0"/>
              </a:rPr>
              <a:t>NATIONALE DE LA CHAÎNE </a:t>
            </a:r>
            <a:r>
              <a:rPr lang="fr-FR" sz="3200" b="0" i="0" u="none" baseline="0" dirty="0" smtClean="0">
                <a:solidFill>
                  <a:srgbClr val="FFFFFF"/>
                </a:solidFill>
                <a:latin typeface="Gill Sans MT" panose="020B0502020104020203" pitchFamily="34" charset="0"/>
                <a:ea typeface="Gill Sans MT" panose="020B0502020104020203" pitchFamily="34" charset="0"/>
                <a:cs typeface="Gill Sans MT" panose="020B0502020104020203" pitchFamily="34" charset="0"/>
              </a:rPr>
              <a:t>D’APPROVISIONNEMENT </a:t>
            </a:r>
            <a:r>
              <a:rPr lang="fr-FR" sz="3200" b="0" i="0" u="none" baseline="0" dirty="0">
                <a:solidFill>
                  <a:srgbClr val="FFFFFF"/>
                </a:solidFill>
                <a:latin typeface="Gill Sans MT" panose="020B0502020104020203" pitchFamily="34" charset="0"/>
                <a:ea typeface="Gill Sans MT" panose="020B0502020104020203" pitchFamily="34" charset="0"/>
                <a:cs typeface="Gill Sans MT" panose="020B0502020104020203" pitchFamily="34" charset="0"/>
              </a:rPr>
              <a:t>(NSCA 2.0)</a:t>
            </a:r>
          </a:p>
          <a:p>
            <a:pPr algn="l" defTabSz="604738" rtl="0"/>
            <a:r>
              <a:rPr lang="fr-FR" sz="3200" b="0" i="0" u="none" baseline="0" dirty="0">
                <a:solidFill>
                  <a:srgbClr val="FFFF00"/>
                </a:solidFill>
                <a:latin typeface="Gill Sans MT" panose="020B0502020104020203" pitchFamily="34" charset="0"/>
                <a:ea typeface="Gill Sans MT" panose="020B0502020104020203" pitchFamily="34" charset="0"/>
                <a:cs typeface="Gill Sans MT" panose="020B0502020104020203" pitchFamily="34" charset="0"/>
              </a:rPr>
              <a:t>2</a:t>
            </a:r>
            <a:r>
              <a:rPr lang="fr-FR" sz="3200" b="0" i="0" u="none" baseline="30000" dirty="0">
                <a:solidFill>
                  <a:srgbClr val="FFFF00"/>
                </a:solidFill>
                <a:latin typeface="Gill Sans MT" panose="020B0502020104020203" pitchFamily="34" charset="0"/>
                <a:ea typeface="Gill Sans MT" panose="020B0502020104020203" pitchFamily="34" charset="0"/>
                <a:cs typeface="Gill Sans MT" panose="020B0502020104020203" pitchFamily="34" charset="0"/>
              </a:rPr>
              <a:t>e </a:t>
            </a:r>
            <a:r>
              <a:rPr lang="fr-FR" sz="3200" b="0" i="0" u="none" baseline="0" dirty="0">
                <a:solidFill>
                  <a:srgbClr val="FFFF00"/>
                </a:solidFill>
                <a:latin typeface="Gill Sans MT" panose="020B0502020104020203" pitchFamily="34" charset="0"/>
                <a:ea typeface="Gill Sans MT" panose="020B0502020104020203" pitchFamily="34" charset="0"/>
                <a:cs typeface="Gill Sans MT" panose="020B0502020104020203" pitchFamily="34" charset="0"/>
              </a:rPr>
              <a:t>jour :  Présentation de la collecte des données</a:t>
            </a:r>
          </a:p>
          <a:p>
            <a:pPr algn="l" rtl="0"/>
            <a:r>
              <a:rPr lang="fr-FR" sz="3200" b="0" i="0" u="none" baseline="0" dirty="0">
                <a:solidFill>
                  <a:srgbClr val="FFFF00"/>
                </a:solidFill>
                <a:latin typeface="Gill Sans MT" panose="020B0502020104020203" pitchFamily="34" charset="0"/>
                <a:ea typeface="Gill Sans MT" panose="020B0502020104020203" pitchFamily="34" charset="0"/>
                <a:cs typeface="Gill Sans MT" panose="020B0502020104020203" pitchFamily="34" charset="0"/>
              </a:rPr>
              <a:t>-- h -- /-- h --</a:t>
            </a:r>
          </a:p>
          <a:p>
            <a:pPr algn="l" defTabSz="604738" rtl="0"/>
            <a:endParaRPr lang="fr-FR" altLang="en-US" sz="800" dirty="0">
              <a:solidFill>
                <a:srgbClr val="000000"/>
              </a:solidFill>
              <a:latin typeface="Gill Sans MT" panose="020B0502020104020203" pitchFamily="34" charset="0"/>
              <a:ea typeface="Gill Sans MT" panose="020B0502020104020203" pitchFamily="34" charset="0"/>
              <a:cs typeface="Gill Sans MT" panose="020B0502020104020203" pitchFamily="34" charset="0"/>
            </a:endParaRPr>
          </a:p>
        </p:txBody>
      </p:sp>
      <p:sp>
        <p:nvSpPr>
          <p:cNvPr id="10" name="Subtitle 12">
            <a:extLst>
              <a:ext uri="{FF2B5EF4-FFF2-40B4-BE49-F238E27FC236}">
                <a16:creationId xmlns:a16="http://schemas.microsoft.com/office/drawing/2014/main" xmlns="" id="{26E4BC8E-7194-4C99-B499-B2F98BCBC0DC}"/>
              </a:ext>
            </a:extLst>
          </p:cNvPr>
          <p:cNvSpPr>
            <a:spLocks noGrp="1"/>
          </p:cNvSpPr>
          <p:nvPr/>
        </p:nvSpPr>
        <p:spPr>
          <a:xfrm>
            <a:off x="2362200" y="5340352"/>
            <a:ext cx="4191001" cy="676274"/>
          </a:xfrm>
          <a:prstGeom prst="rect">
            <a:avLst/>
          </a:prstGeom>
          <a:effectLst/>
        </p:spPr>
        <p:txBody>
          <a:bodyPr>
            <a:normAutofit/>
          </a:bodyPr>
          <a:lstStyle>
            <a:lvl1pPr marL="0" indent="0" algn="l" defTabSz="457200" rtl="0" eaLnBrk="1" latinLnBrk="0" hangingPunct="1">
              <a:spcBef>
                <a:spcPts val="0"/>
              </a:spcBef>
              <a:spcAft>
                <a:spcPts val="800"/>
              </a:spcAft>
              <a:buFont typeface="Arial"/>
              <a:buNone/>
              <a:defRPr sz="1600" b="0" i="0" kern="1200">
                <a:solidFill>
                  <a:schemeClr val="bg1"/>
                </a:solidFill>
                <a:latin typeface="Gill Sans MT"/>
                <a:ea typeface="+mn-ea"/>
                <a:cs typeface="Gill Sans MT"/>
              </a:defRPr>
            </a:lvl1pPr>
            <a:lvl2pPr marL="457200" indent="0" algn="ctr" defTabSz="457200" rtl="0" eaLnBrk="1" latinLnBrk="0" hangingPunct="1">
              <a:spcBef>
                <a:spcPts val="0"/>
              </a:spcBef>
              <a:spcAft>
                <a:spcPts val="800"/>
              </a:spcAft>
              <a:buFont typeface="Arial"/>
              <a:buNone/>
              <a:defRPr sz="1600" b="0" i="0" kern="1200">
                <a:solidFill>
                  <a:schemeClr val="tx1">
                    <a:tint val="75000"/>
                  </a:schemeClr>
                </a:solidFill>
                <a:latin typeface="Gill Sans MT"/>
                <a:ea typeface="+mn-ea"/>
                <a:cs typeface="Gill Sans MT"/>
              </a:defRPr>
            </a:lvl2pPr>
            <a:lvl3pPr marL="914400" indent="0" algn="ctr" defTabSz="457200" rtl="0" eaLnBrk="1" latinLnBrk="0" hangingPunct="1">
              <a:spcBef>
                <a:spcPct val="20000"/>
              </a:spcBef>
              <a:buFont typeface="Arial"/>
              <a:buNone/>
              <a:defRPr sz="1800" b="0" i="0" kern="1200">
                <a:solidFill>
                  <a:schemeClr val="tx1">
                    <a:tint val="75000"/>
                  </a:schemeClr>
                </a:solidFill>
                <a:latin typeface="Gill Sans MT"/>
                <a:ea typeface="+mn-ea"/>
                <a:cs typeface="Gill Sans MT"/>
              </a:defRPr>
            </a:lvl3pPr>
            <a:lvl4pPr marL="1371600" indent="0" algn="ctr" defTabSz="457200" rtl="0" eaLnBrk="1" latinLnBrk="0" hangingPunct="1">
              <a:spcBef>
                <a:spcPct val="20000"/>
              </a:spcBef>
              <a:buFont typeface="Arial"/>
              <a:buNone/>
              <a:defRPr sz="1600" b="0" i="0" kern="1200">
                <a:solidFill>
                  <a:schemeClr val="tx1">
                    <a:tint val="75000"/>
                  </a:schemeClr>
                </a:solidFill>
                <a:latin typeface="Gill Sans MT"/>
                <a:ea typeface="+mn-ea"/>
                <a:cs typeface="Gill Sans MT"/>
              </a:defRPr>
            </a:lvl4pPr>
            <a:lvl5pPr marL="1828800" indent="0" algn="ctr" defTabSz="457200" rtl="0" eaLnBrk="1" latinLnBrk="0" hangingPunct="1">
              <a:spcBef>
                <a:spcPct val="20000"/>
              </a:spcBef>
              <a:buFont typeface="Arial"/>
              <a:buNone/>
              <a:defRPr sz="1400" b="0" i="0" kern="1200">
                <a:solidFill>
                  <a:schemeClr val="tx1">
                    <a:tint val="75000"/>
                  </a:schemeClr>
                </a:solidFill>
                <a:latin typeface="Gill Sans MT"/>
                <a:ea typeface="+mn-ea"/>
                <a:cs typeface="Gill Sans MT"/>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defTabSz="604738" rtl="0">
              <a:spcAft>
                <a:spcPts val="1058"/>
              </a:spcAft>
              <a:defRPr/>
            </a:pPr>
            <a:r>
              <a:rPr lang="fr-FR" sz="1800" b="0" i="0" u="none" baseline="0">
                <a:solidFill>
                  <a:srgbClr val="FFFFFF"/>
                </a:solidFill>
              </a:rPr>
              <a:t>--/--/----</a:t>
            </a:r>
          </a:p>
        </p:txBody>
      </p:sp>
      <p:cxnSp>
        <p:nvCxnSpPr>
          <p:cNvPr id="12" name="Straight Connector 11">
            <a:extLst>
              <a:ext uri="{FF2B5EF4-FFF2-40B4-BE49-F238E27FC236}">
                <a16:creationId xmlns:a16="http://schemas.microsoft.com/office/drawing/2014/main" xmlns="" id="{1256595C-292C-425F-802B-999F5F7F6D0E}"/>
              </a:ext>
            </a:extLst>
          </p:cNvPr>
          <p:cNvCxnSpPr/>
          <p:nvPr/>
        </p:nvCxnSpPr>
        <p:spPr>
          <a:xfrm>
            <a:off x="2438400" y="5184774"/>
            <a:ext cx="549275"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265223" name="Picture 3" descr="C:\Users\Mariana Rodrigues\AppData\Local\Microsoft\Windows\INetCacheContent.Word\Horizontal_RGB_294_White.png">
            <a:extLst>
              <a:ext uri="{FF2B5EF4-FFF2-40B4-BE49-F238E27FC236}">
                <a16:creationId xmlns:a16="http://schemas.microsoft.com/office/drawing/2014/main" xmlns="" id="{5C121889-01E9-4644-A70C-F9D1D4EBF723}"/>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l="9335" t="13753" r="7623" b="12534"/>
          <a:stretch>
            <a:fillRect/>
          </a:stretch>
        </p:blipFill>
        <p:spPr bwMode="auto">
          <a:xfrm>
            <a:off x="4429125" y="6035676"/>
            <a:ext cx="1666875"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extBox 14">
            <a:extLst>
              <a:ext uri="{FF2B5EF4-FFF2-40B4-BE49-F238E27FC236}">
                <a16:creationId xmlns:a16="http://schemas.microsoft.com/office/drawing/2014/main" xmlns="" id="{3BCF74E5-9A7C-462F-942B-05086533C1B7}"/>
              </a:ext>
            </a:extLst>
          </p:cNvPr>
          <p:cNvSpPr txBox="1"/>
          <p:nvPr/>
        </p:nvSpPr>
        <p:spPr>
          <a:xfrm>
            <a:off x="6144464" y="5887707"/>
            <a:ext cx="5912774" cy="738664"/>
          </a:xfrm>
          <a:prstGeom prst="rect">
            <a:avLst/>
          </a:prstGeom>
          <a:noFill/>
        </p:spPr>
        <p:txBody>
          <a:bodyPr wrap="square" rtlCol="0">
            <a:spAutoFit/>
          </a:bodyPr>
          <a:lstStyle/>
          <a:p>
            <a:pPr algn="l" defTabSz="604738" rtl="0"/>
            <a:r>
              <a:rPr lang="fr-FR" sz="1400" b="1" i="0" u="none" baseline="0" dirty="0">
                <a:solidFill>
                  <a:srgbClr val="FFFFFF"/>
                </a:solidFill>
                <a:latin typeface="Gill Sans MT"/>
              </a:rPr>
              <a:t>USAID Programme de la chaîne </a:t>
            </a:r>
            <a:r>
              <a:rPr lang="fr-FR" sz="1400" b="1" i="0" u="none" baseline="0" dirty="0" smtClean="0">
                <a:solidFill>
                  <a:srgbClr val="FFFFFF"/>
                </a:solidFill>
                <a:latin typeface="Gill Sans MT"/>
              </a:rPr>
              <a:t>d’approvisionnement </a:t>
            </a:r>
            <a:r>
              <a:rPr lang="fr-FR" sz="1400" b="1" i="0" u="none" baseline="0" dirty="0">
                <a:solidFill>
                  <a:srgbClr val="FFFFFF"/>
                </a:solidFill>
                <a:latin typeface="Gill Sans MT"/>
              </a:rPr>
              <a:t>de la santé mondiale - Ordre </a:t>
            </a:r>
            <a:r>
              <a:rPr lang="fr-FR" sz="1400" b="1" i="0" u="none" baseline="0" dirty="0" smtClean="0">
                <a:solidFill>
                  <a:srgbClr val="FFFFFF"/>
                </a:solidFill>
                <a:latin typeface="Gill Sans MT"/>
              </a:rPr>
              <a:t>d’exécution </a:t>
            </a:r>
            <a:r>
              <a:rPr lang="fr-FR" sz="1400" b="1" i="0" u="none" baseline="0" dirty="0">
                <a:solidFill>
                  <a:srgbClr val="FFFFFF"/>
                </a:solidFill>
                <a:latin typeface="Gill Sans MT"/>
              </a:rPr>
              <a:t>de </a:t>
            </a:r>
            <a:r>
              <a:rPr lang="fr-FR" sz="1400" b="1" i="0" u="none" baseline="0" dirty="0" smtClean="0">
                <a:solidFill>
                  <a:srgbClr val="FFFFFF"/>
                </a:solidFill>
                <a:latin typeface="Gill Sans MT"/>
              </a:rPr>
              <a:t>l’assistance </a:t>
            </a:r>
            <a:r>
              <a:rPr lang="fr-FR" sz="1400" b="1" i="0" u="none" baseline="0" dirty="0">
                <a:solidFill>
                  <a:srgbClr val="FFFFFF"/>
                </a:solidFill>
                <a:latin typeface="Gill Sans MT"/>
              </a:rPr>
              <a:t>technique, évaluation nationale de la chaîne </a:t>
            </a:r>
            <a:r>
              <a:rPr lang="fr-FR" sz="1400" b="1" i="0" u="none" baseline="0" dirty="0" smtClean="0">
                <a:solidFill>
                  <a:srgbClr val="FFFFFF"/>
                </a:solidFill>
                <a:latin typeface="Gill Sans MT"/>
              </a:rPr>
              <a:t>d’approvisionnement </a:t>
            </a:r>
            <a:endParaRPr lang="fr-FR" sz="1400" b="1" i="0" u="none" baseline="0" dirty="0">
              <a:solidFill>
                <a:srgbClr val="FFFFFF"/>
              </a:solidFill>
              <a:latin typeface="Gill Sans MT"/>
            </a:endParaRPr>
          </a:p>
        </p:txBody>
      </p:sp>
    </p:spTree>
    <p:extLst>
      <p:ext uri="{BB962C8B-B14F-4D97-AF65-F5344CB8AC3E}">
        <p14:creationId xmlns:p14="http://schemas.microsoft.com/office/powerpoint/2010/main" val="3888791210"/>
      </p:ext>
    </p:extLst>
  </p:cSld>
  <p:clrMapOvr>
    <a:masterClrMapping/>
  </p:clrMapOvr>
  <p:transitio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1553" name="Title 1">
            <a:extLst>
              <a:ext uri="{FF2B5EF4-FFF2-40B4-BE49-F238E27FC236}">
                <a16:creationId xmlns:a16="http://schemas.microsoft.com/office/drawing/2014/main" xmlns="" id="{5E24348C-39CA-4E50-A8BC-D7E0CA7C3EDF}"/>
              </a:ext>
            </a:extLst>
          </p:cNvPr>
          <p:cNvSpPr>
            <a:spLocks noGrp="1"/>
          </p:cNvSpPr>
          <p:nvPr>
            <p:ph type="ctrTitle"/>
          </p:nvPr>
        </p:nvSpPr>
        <p:spPr>
          <a:xfrm>
            <a:off x="1409701" y="526957"/>
            <a:ext cx="9372600" cy="1073243"/>
          </a:xfrm>
        </p:spPr>
        <p:txBody>
          <a:bodyPr/>
          <a:lstStyle/>
          <a:p>
            <a:pPr rtl="0" eaLnBrk="1" hangingPunct="1"/>
            <a:r>
              <a:rPr lang="fr-FR" sz="3174" b="1" i="0" u="none" baseline="0">
                <a:latin typeface="Gill Sans MT" panose="020B0502020104020203" pitchFamily="34" charset="0"/>
                <a:cs typeface="Gill Sans MT" panose="020B0502020104020203" pitchFamily="34" charset="0"/>
              </a:rPr>
              <a:t>Objectif/Description</a:t>
            </a:r>
            <a:r>
              <a:rPr lang="fr-FR" sz="3200" b="1">
                <a:solidFill>
                  <a:srgbClr val="000000"/>
                </a:solidFill>
                <a:latin typeface="Gill Sans MT" panose="020B0502020104020203" pitchFamily="34" charset="0"/>
                <a:cs typeface="Gill Sans MT" panose="020B0502020104020203" pitchFamily="34" charset="0"/>
              </a:rPr>
              <a:t/>
            </a:r>
            <a:br>
              <a:rPr lang="fr-FR" sz="3200" b="1">
                <a:solidFill>
                  <a:srgbClr val="000000"/>
                </a:solidFill>
                <a:latin typeface="Gill Sans MT" panose="020B0502020104020203" pitchFamily="34" charset="0"/>
                <a:cs typeface="Gill Sans MT" panose="020B0502020104020203" pitchFamily="34" charset="0"/>
              </a:rPr>
            </a:br>
            <a:endParaRPr lang="fr-FR" altLang="en-US" sz="3200" b="1" dirty="0">
              <a:latin typeface="Gill Sans MT" panose="020B0502020104020203" pitchFamily="34" charset="0"/>
              <a:cs typeface="Gill Sans MT" panose="020B0502020104020203" pitchFamily="34" charset="0"/>
            </a:endParaRPr>
          </a:p>
        </p:txBody>
      </p:sp>
      <p:sp>
        <p:nvSpPr>
          <p:cNvPr id="3" name="Subtitle 2">
            <a:extLst>
              <a:ext uri="{FF2B5EF4-FFF2-40B4-BE49-F238E27FC236}">
                <a16:creationId xmlns:a16="http://schemas.microsoft.com/office/drawing/2014/main" xmlns="" id="{54487CC7-32F3-437B-B023-76B9129F7006}"/>
              </a:ext>
            </a:extLst>
          </p:cNvPr>
          <p:cNvSpPr>
            <a:spLocks noGrp="1"/>
          </p:cNvSpPr>
          <p:nvPr>
            <p:ph type="subTitle" idx="1"/>
          </p:nvPr>
        </p:nvSpPr>
        <p:spPr>
          <a:xfrm>
            <a:off x="48530" y="1447800"/>
            <a:ext cx="11911358" cy="5410201"/>
          </a:xfrm>
        </p:spPr>
        <p:txBody>
          <a:bodyPr>
            <a:normAutofit/>
          </a:bodyPr>
          <a:lstStyle/>
          <a:p>
            <a:pPr marL="455595" lvl="1" algn="l" defTabSz="912778" rtl="0">
              <a:spcBef>
                <a:spcPct val="20000"/>
              </a:spcBef>
              <a:spcAft>
                <a:spcPct val="0"/>
              </a:spcAft>
            </a:pPr>
            <a:endParaRPr lang="fr-FR" altLang="en-US" sz="3174" dirty="0">
              <a:solidFill>
                <a:srgbClr val="000000"/>
              </a:solidFill>
              <a:latin typeface="Gill Sans MT" panose="020B0502020104020203" pitchFamily="34" charset="0"/>
              <a:cs typeface="Gill Sans MT" panose="020B0502020104020203" pitchFamily="34" charset="0"/>
            </a:endParaRPr>
          </a:p>
          <a:p>
            <a:pPr marL="455595" lvl="1" algn="l" defTabSz="912778" rtl="0">
              <a:spcBef>
                <a:spcPct val="20000"/>
              </a:spcBef>
              <a:spcAft>
                <a:spcPct val="0"/>
              </a:spcAft>
              <a:buFont typeface="Wingdings" panose="05000000000000000000" pitchFamily="2" charset="2"/>
              <a:buChar char="ü"/>
            </a:pPr>
            <a:r>
              <a:rPr lang="fr-FR" sz="3174" b="1" i="0" u="none" baseline="0" dirty="0">
                <a:solidFill>
                  <a:srgbClr val="C2113A"/>
                </a:solidFill>
                <a:latin typeface="Gill Sans MT" panose="020B0502020104020203" pitchFamily="34" charset="0"/>
                <a:cs typeface="Gill Sans MT" panose="020B0502020104020203" pitchFamily="34" charset="0"/>
              </a:rPr>
              <a:t>Objectif :  </a:t>
            </a:r>
            <a:r>
              <a:rPr lang="fr-FR" sz="3174" b="0" i="0" u="none" baseline="0" dirty="0">
                <a:solidFill>
                  <a:srgbClr val="000000"/>
                </a:solidFill>
                <a:latin typeface="Gill Sans MT" panose="020B0502020104020203" pitchFamily="34" charset="0"/>
                <a:cs typeface="Gill Sans MT" panose="020B0502020104020203" pitchFamily="34" charset="0"/>
              </a:rPr>
              <a:t>Disposer </a:t>
            </a:r>
            <a:r>
              <a:rPr lang="fr-FR" sz="3174" b="0" i="0" u="none" baseline="0" dirty="0" smtClean="0">
                <a:solidFill>
                  <a:srgbClr val="000000"/>
                </a:solidFill>
                <a:latin typeface="Gill Sans MT" panose="020B0502020104020203" pitchFamily="34" charset="0"/>
                <a:cs typeface="Gill Sans MT" panose="020B0502020104020203" pitchFamily="34" charset="0"/>
              </a:rPr>
              <a:t>d’un </a:t>
            </a:r>
            <a:r>
              <a:rPr lang="fr-FR" sz="3174" b="0" i="0" u="none" baseline="0" dirty="0">
                <a:solidFill>
                  <a:srgbClr val="000000"/>
                </a:solidFill>
                <a:latin typeface="Gill Sans MT" panose="020B0502020104020203" pitchFamily="34" charset="0"/>
                <a:cs typeface="Gill Sans MT" panose="020B0502020104020203" pitchFamily="34" charset="0"/>
              </a:rPr>
              <a:t>récapitulatif montrant le déroulement des différentes étapes du processus de collecte des données au cours de la période de collecte.</a:t>
            </a:r>
          </a:p>
          <a:p>
            <a:pPr marL="455595" lvl="1" algn="l" defTabSz="912778" rtl="0">
              <a:spcBef>
                <a:spcPct val="20000"/>
              </a:spcBef>
              <a:spcAft>
                <a:spcPct val="0"/>
              </a:spcAft>
              <a:buFont typeface="Wingdings" panose="05000000000000000000" pitchFamily="2" charset="2"/>
              <a:buChar char="ü"/>
            </a:pPr>
            <a:endParaRPr lang="fr-FR" altLang="en-US" sz="3174" dirty="0">
              <a:solidFill>
                <a:srgbClr val="000000"/>
              </a:solidFill>
              <a:latin typeface="Gill Sans MT" panose="020B0502020104020203" pitchFamily="34" charset="0"/>
              <a:cs typeface="Gill Sans MT" panose="020B0502020104020203" pitchFamily="34" charset="0"/>
            </a:endParaRPr>
          </a:p>
          <a:p>
            <a:pPr marL="455595" lvl="1" algn="l" defTabSz="912778" rtl="0">
              <a:spcBef>
                <a:spcPct val="20000"/>
              </a:spcBef>
              <a:spcAft>
                <a:spcPct val="0"/>
              </a:spcAft>
              <a:buFont typeface="Wingdings" panose="05000000000000000000" pitchFamily="2" charset="2"/>
              <a:buChar char="ü"/>
            </a:pPr>
            <a:r>
              <a:rPr lang="fr-FR" sz="3174" b="0" i="0" u="none" baseline="0" dirty="0">
                <a:solidFill>
                  <a:srgbClr val="000000"/>
                </a:solidFill>
                <a:latin typeface="Gill Sans MT" panose="020B0502020104020203" pitchFamily="34" charset="0"/>
                <a:cs typeface="Gill Sans MT" panose="020B0502020104020203" pitchFamily="34" charset="0"/>
              </a:rPr>
              <a:t>Graphique des opérations globales</a:t>
            </a:r>
          </a:p>
          <a:p>
            <a:pPr marL="455595" lvl="1" algn="l" defTabSz="912778" rtl="0">
              <a:spcBef>
                <a:spcPct val="20000"/>
              </a:spcBef>
              <a:spcAft>
                <a:spcPct val="0"/>
              </a:spcAft>
              <a:buFont typeface="Wingdings" panose="05000000000000000000" pitchFamily="2" charset="2"/>
              <a:buChar char="ü"/>
            </a:pPr>
            <a:endParaRPr lang="fr-FR" altLang="en-US" sz="3174" dirty="0">
              <a:solidFill>
                <a:srgbClr val="000000"/>
              </a:solidFill>
              <a:latin typeface="Gill Sans MT" panose="020B0502020104020203" pitchFamily="34" charset="0"/>
              <a:cs typeface="Gill Sans MT" panose="020B0502020104020203" pitchFamily="34" charset="0"/>
            </a:endParaRPr>
          </a:p>
          <a:p>
            <a:pPr marL="455595" lvl="1" algn="l" defTabSz="912778" rtl="0">
              <a:spcBef>
                <a:spcPct val="20000"/>
              </a:spcBef>
              <a:spcAft>
                <a:spcPct val="0"/>
              </a:spcAft>
              <a:buFont typeface="Wingdings" panose="05000000000000000000" pitchFamily="2" charset="2"/>
              <a:buChar char="ü"/>
            </a:pPr>
            <a:r>
              <a:rPr lang="fr-FR" sz="3174" b="0" i="0" u="none" baseline="0" dirty="0">
                <a:solidFill>
                  <a:srgbClr val="000000"/>
                </a:solidFill>
                <a:latin typeface="Gill Sans MT" panose="020B0502020104020203" pitchFamily="34" charset="0"/>
                <a:cs typeface="Gill Sans MT" panose="020B0502020104020203" pitchFamily="34" charset="0"/>
              </a:rPr>
              <a:t>Programme quotidien</a:t>
            </a:r>
          </a:p>
        </p:txBody>
      </p:sp>
      <p:sp>
        <p:nvSpPr>
          <p:cNvPr id="151557" name="Slide Number Placeholder 5">
            <a:extLst>
              <a:ext uri="{FF2B5EF4-FFF2-40B4-BE49-F238E27FC236}">
                <a16:creationId xmlns:a16="http://schemas.microsoft.com/office/drawing/2014/main" xmlns="" id="{68349C6F-DDBA-4A6D-8C1C-0FEF3C879A28}"/>
              </a:ext>
            </a:extLst>
          </p:cNvPr>
          <p:cNvSpPr>
            <a:spLocks noGrp="1"/>
          </p:cNvSpPr>
          <p:nvPr>
            <p:ph type="sldNum" sz="quarter" idx="12"/>
          </p:nvPr>
        </p:nvSpPr>
        <p:spPr bwMode="auto">
          <a:xfrm>
            <a:off x="8382000" y="4864884"/>
            <a:ext cx="2133600" cy="184794"/>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algn="r" defTabSz="604738" rtl="0"/>
            <a:fld id="{B19C849A-8308-4F5B-AD27-40CEFA9C82A1}" type="slidenum">
              <a:rPr sz="601">
                <a:solidFill>
                  <a:srgbClr val="635C5B"/>
                </a:solidFill>
                <a:latin typeface="Gill Sans MT" panose="020B0502020104020203" pitchFamily="34" charset="0"/>
              </a:rPr>
              <a:pPr defTabSz="604738"/>
              <a:t>2</a:t>
            </a:fld>
            <a:endParaRPr lang="fr-FR" altLang="en-US" sz="601" dirty="0">
              <a:solidFill>
                <a:srgbClr val="635C5B"/>
              </a:solidFill>
              <a:latin typeface="Gill Sans MT" panose="020B0502020104020203" pitchFamily="34" charset="0"/>
            </a:endParaRPr>
          </a:p>
        </p:txBody>
      </p:sp>
    </p:spTree>
    <p:extLst>
      <p:ext uri="{BB962C8B-B14F-4D97-AF65-F5344CB8AC3E}">
        <p14:creationId xmlns:p14="http://schemas.microsoft.com/office/powerpoint/2010/main" val="9332353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1" name="Content Placeholder 10" descr="A screenshot of text&#10;&#10;Description generated with very high confidence">
            <a:extLst>
              <a:ext uri="{FF2B5EF4-FFF2-40B4-BE49-F238E27FC236}">
                <a16:creationId xmlns:a16="http://schemas.microsoft.com/office/drawing/2014/main" xmlns="" id="{0506B1DE-2DF5-48B4-95C6-451559595F60}"/>
              </a:ext>
            </a:extLst>
          </p:cNvPr>
          <p:cNvPicPr>
            <a:picLocks noGrp="1" noChangeAspect="1"/>
          </p:cNvPicPr>
          <p:nvPr>
            <p:ph idx="1"/>
          </p:nvPr>
        </p:nvPicPr>
        <p:blipFill>
          <a:blip r:embed="rId3"/>
          <a:stretch>
            <a:fillRect/>
          </a:stretch>
        </p:blipFill>
        <p:spPr>
          <a:xfrm>
            <a:off x="547862" y="1"/>
            <a:ext cx="11404012" cy="6858000"/>
          </a:xfrm>
        </p:spPr>
      </p:pic>
      <p:sp>
        <p:nvSpPr>
          <p:cNvPr id="152580" name="Slide Number Placeholder 4">
            <a:extLst>
              <a:ext uri="{FF2B5EF4-FFF2-40B4-BE49-F238E27FC236}">
                <a16:creationId xmlns:a16="http://schemas.microsoft.com/office/drawing/2014/main" xmlns="" id="{9B54C00D-7CBE-4BED-A5D8-BDEC304D772F}"/>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algn="r" defTabSz="604738" rtl="0"/>
            <a:endParaRPr lang="fr-FR" altLang="en-US" sz="601" dirty="0">
              <a:solidFill>
                <a:srgbClr val="6C6463"/>
              </a:solidFill>
              <a:latin typeface="Gill Sans MT" panose="020B0502020104020203" pitchFamily="34" charset="0"/>
            </a:endParaRPr>
          </a:p>
        </p:txBody>
      </p:sp>
      <p:sp>
        <p:nvSpPr>
          <p:cNvPr id="6" name="TextBox 5">
            <a:extLst>
              <a:ext uri="{FF2B5EF4-FFF2-40B4-BE49-F238E27FC236}">
                <a16:creationId xmlns:a16="http://schemas.microsoft.com/office/drawing/2014/main" xmlns="" id="{F640EB5B-5765-46A8-9150-003794E355E4}"/>
              </a:ext>
            </a:extLst>
          </p:cNvPr>
          <p:cNvSpPr txBox="1"/>
          <p:nvPr/>
        </p:nvSpPr>
        <p:spPr>
          <a:xfrm>
            <a:off x="0" y="9527"/>
            <a:ext cx="5252341" cy="954107"/>
          </a:xfrm>
          <a:prstGeom prst="rect">
            <a:avLst/>
          </a:prstGeom>
          <a:noFill/>
        </p:spPr>
        <p:txBody>
          <a:bodyPr wrap="square" rtlCol="0">
            <a:spAutoFit/>
          </a:bodyPr>
          <a:lstStyle/>
          <a:p>
            <a:pPr algn="l" defTabSz="604738" rtl="0"/>
            <a:r>
              <a:rPr lang="fr-FR" sz="2800" b="1" i="0" u="none" baseline="0" dirty="0">
                <a:solidFill>
                  <a:srgbClr val="0067B9"/>
                </a:solidFill>
                <a:latin typeface="Gill Sans MT"/>
              </a:rPr>
              <a:t>Opérations de collecte </a:t>
            </a:r>
            <a:r>
              <a:rPr lang="fr-FR" sz="2800" b="1" i="0" u="none" baseline="0" dirty="0" smtClean="0">
                <a:solidFill>
                  <a:srgbClr val="0067B9"/>
                </a:solidFill>
                <a:latin typeface="Gill Sans MT"/>
              </a:rPr>
              <a:t/>
            </a:r>
            <a:br>
              <a:rPr lang="fr-FR" sz="2800" b="1" i="0" u="none" baseline="0" dirty="0" smtClean="0">
                <a:solidFill>
                  <a:srgbClr val="0067B9"/>
                </a:solidFill>
                <a:latin typeface="Gill Sans MT"/>
              </a:rPr>
            </a:br>
            <a:r>
              <a:rPr lang="fr-FR" sz="2800" b="1" i="0" u="none" baseline="0" dirty="0" smtClean="0">
                <a:solidFill>
                  <a:srgbClr val="0067B9"/>
                </a:solidFill>
                <a:latin typeface="Gill Sans MT"/>
              </a:rPr>
              <a:t>de </a:t>
            </a:r>
            <a:r>
              <a:rPr lang="fr-FR" sz="2800" b="1" i="0" u="none" baseline="0" dirty="0">
                <a:solidFill>
                  <a:srgbClr val="0067B9"/>
                </a:solidFill>
                <a:latin typeface="Gill Sans MT"/>
              </a:rPr>
              <a:t>données</a:t>
            </a:r>
          </a:p>
        </p:txBody>
      </p:sp>
    </p:spTree>
    <p:extLst>
      <p:ext uri="{BB962C8B-B14F-4D97-AF65-F5344CB8AC3E}">
        <p14:creationId xmlns:p14="http://schemas.microsoft.com/office/powerpoint/2010/main" val="14289009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4626" name="Date Placeholder 2">
            <a:extLst>
              <a:ext uri="{FF2B5EF4-FFF2-40B4-BE49-F238E27FC236}">
                <a16:creationId xmlns:a16="http://schemas.microsoft.com/office/drawing/2014/main" xmlns="" id="{612CC8C1-D4A6-4D59-B156-1FD6CE7441AB}"/>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algn="l" defTabSz="604738" rtl="0"/>
            <a:fld id="{6B4DF57A-66C6-42A0-9247-0676751D532E}" type="datetime1">
              <a:rPr lang="en-US" sz="601">
                <a:solidFill>
                  <a:srgbClr val="6C6463"/>
                </a:solidFill>
                <a:latin typeface="Gill Sans MT" panose="020B0502020104020203" pitchFamily="34" charset="0"/>
              </a:rPr>
              <a:pPr algn="l" defTabSz="604738" rtl="0"/>
              <a:t>4/11/2019</a:t>
            </a:fld>
            <a:endParaRPr lang="fr-FR" altLang="en-US" sz="601" dirty="0">
              <a:solidFill>
                <a:srgbClr val="6C6463"/>
              </a:solidFill>
              <a:latin typeface="Gill Sans MT" panose="020B0502020104020203" pitchFamily="34" charset="0"/>
            </a:endParaRPr>
          </a:p>
        </p:txBody>
      </p:sp>
      <p:sp>
        <p:nvSpPr>
          <p:cNvPr id="154627" name="Footer Placeholder 3">
            <a:extLst>
              <a:ext uri="{FF2B5EF4-FFF2-40B4-BE49-F238E27FC236}">
                <a16:creationId xmlns:a16="http://schemas.microsoft.com/office/drawing/2014/main" xmlns="" id="{D5963FAC-9532-436F-8010-71DBCE19F942}"/>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rtl="0"/>
            <a:r>
              <a:rPr lang="fr-FR" sz="601" b="0" i="0" u="none" baseline="0" dirty="0" smtClean="0">
                <a:solidFill>
                  <a:srgbClr val="6C6463"/>
                </a:solidFill>
                <a:latin typeface="Gill Sans MT" panose="020B0502020104020203" pitchFamily="34" charset="0"/>
                <a:ea typeface="Gill Sans MT" panose="020B0502020104020203" pitchFamily="34" charset="0"/>
                <a:cs typeface="Gill Sans MT" panose="020B0502020104020203" pitchFamily="34" charset="0"/>
              </a:rPr>
              <a:t>                   INSÉRER </a:t>
            </a:r>
            <a:r>
              <a:rPr lang="fr-FR" sz="601" b="0" i="0" u="none" baseline="0" dirty="0">
                <a:solidFill>
                  <a:srgbClr val="6C6463"/>
                </a:solidFill>
                <a:latin typeface="Gill Sans MT" panose="020B0502020104020203" pitchFamily="34" charset="0"/>
                <a:ea typeface="Gill Sans MT" panose="020B0502020104020203" pitchFamily="34" charset="0"/>
                <a:cs typeface="Gill Sans MT" panose="020B0502020104020203" pitchFamily="34" charset="0"/>
              </a:rPr>
              <a:t>LE PIED DE PAGE ICI</a:t>
            </a:r>
          </a:p>
        </p:txBody>
      </p:sp>
      <p:sp>
        <p:nvSpPr>
          <p:cNvPr id="154628" name="Slide Number Placeholder 4">
            <a:extLst>
              <a:ext uri="{FF2B5EF4-FFF2-40B4-BE49-F238E27FC236}">
                <a16:creationId xmlns:a16="http://schemas.microsoft.com/office/drawing/2014/main" xmlns="" id="{B008C159-7687-4093-93CE-EAC4C274AC8F}"/>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algn="r" defTabSz="604738" rtl="0"/>
            <a:fld id="{AC5250C2-0B51-429A-9243-4F5B09ADD13D}" type="slidenum">
              <a:rPr sz="601">
                <a:solidFill>
                  <a:srgbClr val="6C6463"/>
                </a:solidFill>
                <a:latin typeface="Gill Sans MT" panose="020B0502020104020203" pitchFamily="34" charset="0"/>
              </a:rPr>
              <a:pPr defTabSz="604738"/>
              <a:t>4</a:t>
            </a:fld>
            <a:endParaRPr lang="fr-FR" altLang="en-US" sz="601" dirty="0">
              <a:solidFill>
                <a:srgbClr val="6C6463"/>
              </a:solidFill>
              <a:latin typeface="Gill Sans MT" panose="020B0502020104020203" pitchFamily="34" charset="0"/>
            </a:endParaRPr>
          </a:p>
        </p:txBody>
      </p:sp>
      <p:sp>
        <p:nvSpPr>
          <p:cNvPr id="154629" name="Title 5">
            <a:extLst>
              <a:ext uri="{FF2B5EF4-FFF2-40B4-BE49-F238E27FC236}">
                <a16:creationId xmlns:a16="http://schemas.microsoft.com/office/drawing/2014/main" xmlns="" id="{7900BB53-C04A-4992-9D57-2B8F24CC6BD1}"/>
              </a:ext>
            </a:extLst>
          </p:cNvPr>
          <p:cNvSpPr>
            <a:spLocks noGrp="1"/>
          </p:cNvSpPr>
          <p:nvPr>
            <p:ph type="title"/>
          </p:nvPr>
        </p:nvSpPr>
        <p:spPr>
          <a:xfrm>
            <a:off x="2101850" y="2"/>
            <a:ext cx="8305801" cy="1099175"/>
          </a:xfrm>
        </p:spPr>
        <p:txBody>
          <a:bodyPr/>
          <a:lstStyle/>
          <a:p>
            <a:pPr algn="ctr" rtl="0" eaLnBrk="1" hangingPunct="1"/>
            <a:r>
              <a:rPr lang="fr-FR" b="1" i="0" u="none" baseline="0">
                <a:latin typeface="Gill Sans MT" panose="020B0502020104020203" pitchFamily="34" charset="0"/>
                <a:cs typeface="Gill Sans MT" panose="020B0502020104020203" pitchFamily="34" charset="0"/>
              </a:rPr>
              <a:t>Programme quotidien I</a:t>
            </a:r>
            <a:r>
              <a:rPr lang="fr-FR" b="1">
                <a:solidFill>
                  <a:srgbClr val="000000"/>
                </a:solidFill>
                <a:latin typeface="Gill Sans MT" panose="020B0502020104020203" pitchFamily="34" charset="0"/>
                <a:cs typeface="Gill Sans MT" panose="020B0502020104020203" pitchFamily="34" charset="0"/>
              </a:rPr>
              <a:t/>
            </a:r>
            <a:br>
              <a:rPr lang="fr-FR" b="1">
                <a:solidFill>
                  <a:srgbClr val="000000"/>
                </a:solidFill>
                <a:latin typeface="Gill Sans MT" panose="020B0502020104020203" pitchFamily="34" charset="0"/>
                <a:cs typeface="Gill Sans MT" panose="020B0502020104020203" pitchFamily="34" charset="0"/>
              </a:rPr>
            </a:br>
            <a:endParaRPr lang="fr-FR" altLang="en-US" b="1" dirty="0">
              <a:latin typeface="Gill Sans MT" panose="020B0502020104020203" pitchFamily="34" charset="0"/>
              <a:cs typeface="Gill Sans MT" panose="020B0502020104020203" pitchFamily="34" charset="0"/>
            </a:endParaRPr>
          </a:p>
        </p:txBody>
      </p:sp>
      <p:graphicFrame>
        <p:nvGraphicFramePr>
          <p:cNvPr id="2" name="Table 1">
            <a:extLst>
              <a:ext uri="{FF2B5EF4-FFF2-40B4-BE49-F238E27FC236}">
                <a16:creationId xmlns:a16="http://schemas.microsoft.com/office/drawing/2014/main" xmlns="" id="{5454611B-7AFA-4494-90D3-49D1A9A67FC1}"/>
              </a:ext>
            </a:extLst>
          </p:cNvPr>
          <p:cNvGraphicFramePr>
            <a:graphicFrameLocks noGrp="1"/>
          </p:cNvGraphicFramePr>
          <p:nvPr>
            <p:extLst>
              <p:ext uri="{D42A27DB-BD31-4B8C-83A1-F6EECF244321}">
                <p14:modId xmlns:p14="http://schemas.microsoft.com/office/powerpoint/2010/main" val="1153881709"/>
              </p:ext>
            </p:extLst>
          </p:nvPr>
        </p:nvGraphicFramePr>
        <p:xfrm>
          <a:off x="361701" y="631039"/>
          <a:ext cx="11098142" cy="5596500"/>
        </p:xfrm>
        <a:graphic>
          <a:graphicData uri="http://schemas.openxmlformats.org/drawingml/2006/table">
            <a:tbl>
              <a:tblPr firstRow="1" firstCol="1" bandRow="1">
                <a:tableStyleId>{5C22544A-7EE6-4342-B048-85BDC9FD1C3A}</a:tableStyleId>
              </a:tblPr>
              <a:tblGrid>
                <a:gridCol w="2159690">
                  <a:extLst>
                    <a:ext uri="{9D8B030D-6E8A-4147-A177-3AD203B41FA5}">
                      <a16:colId xmlns:a16="http://schemas.microsoft.com/office/drawing/2014/main" xmlns="" val="2165578924"/>
                    </a:ext>
                  </a:extLst>
                </a:gridCol>
                <a:gridCol w="8938452">
                  <a:extLst>
                    <a:ext uri="{9D8B030D-6E8A-4147-A177-3AD203B41FA5}">
                      <a16:colId xmlns:a16="http://schemas.microsoft.com/office/drawing/2014/main" xmlns="" val="3089010422"/>
                    </a:ext>
                  </a:extLst>
                </a:gridCol>
              </a:tblGrid>
              <a:tr h="774390">
                <a:tc>
                  <a:txBody>
                    <a:bodyPr/>
                    <a:lstStyle/>
                    <a:p>
                      <a:pPr marL="0" marR="0" lvl="0" indent="0" algn="l" defTabSz="457200" rtl="0" eaLnBrk="1" fontAlgn="auto" latinLnBrk="0" hangingPunct="1">
                        <a:lnSpc>
                          <a:spcPct val="107000"/>
                        </a:lnSpc>
                        <a:spcBef>
                          <a:spcPts val="0"/>
                        </a:spcBef>
                        <a:spcAft>
                          <a:spcPts val="0"/>
                        </a:spcAft>
                        <a:buClrTx/>
                        <a:buSzTx/>
                        <a:buFontTx/>
                        <a:buNone/>
                        <a:tabLst/>
                        <a:defRPr/>
                      </a:pPr>
                      <a:r>
                        <a:rPr lang="fr-FR" sz="2400" b="0" i="0" u="none" baseline="0" dirty="0">
                          <a:effectLst/>
                          <a:latin typeface="+mj-lt"/>
                          <a:ea typeface="Calibri" panose="020F0502020204030204" pitchFamily="34" charset="0"/>
                          <a:cs typeface="Times New Roman" panose="02020603050405020304" pitchFamily="18" charset="0"/>
                        </a:rPr>
                        <a:t>Date</a:t>
                      </a:r>
                    </a:p>
                    <a:p>
                      <a:pPr marL="0" marR="0" algn="l" rtl="0">
                        <a:lnSpc>
                          <a:spcPct val="107000"/>
                        </a:lnSpc>
                        <a:spcBef>
                          <a:spcPts val="0"/>
                        </a:spcBef>
                        <a:spcAft>
                          <a:spcPts val="0"/>
                        </a:spcAft>
                      </a:pPr>
                      <a:endParaRPr lang="fr-FR" sz="2400" dirty="0">
                        <a:effectLst/>
                        <a:latin typeface="+mj-lt"/>
                        <a:ea typeface="Calibri" panose="020F0502020204030204" pitchFamily="34" charset="0"/>
                        <a:cs typeface="Times New Roman" panose="02020603050405020304" pitchFamily="18" charset="0"/>
                      </a:endParaRPr>
                    </a:p>
                  </a:txBody>
                  <a:tcPr marL="55343" marR="55343" marT="7686" marB="7686"/>
                </a:tc>
                <a:tc>
                  <a:txBody>
                    <a:bodyPr/>
                    <a:lstStyle/>
                    <a:p>
                      <a:pPr marL="0" marR="0" algn="l" rtl="0">
                        <a:lnSpc>
                          <a:spcPct val="107000"/>
                        </a:lnSpc>
                        <a:spcBef>
                          <a:spcPts val="0"/>
                        </a:spcBef>
                        <a:spcAft>
                          <a:spcPts val="0"/>
                        </a:spcAft>
                      </a:pPr>
                      <a:r>
                        <a:rPr lang="fr-FR" sz="2400" b="0" i="0" u="none" baseline="0">
                          <a:effectLst/>
                          <a:latin typeface="+mj-lt"/>
                          <a:ea typeface="Calibri" panose="020F0502020204030204" pitchFamily="34" charset="0"/>
                          <a:cs typeface="Times New Roman" panose="02020603050405020304" pitchFamily="18" charset="0"/>
                        </a:rPr>
                        <a:t>Activité</a:t>
                      </a:r>
                    </a:p>
                  </a:txBody>
                  <a:tcPr marL="55343" marR="55343" marT="7686" marB="7686"/>
                </a:tc>
                <a:extLst>
                  <a:ext uri="{0D108BD9-81ED-4DB2-BD59-A6C34878D82A}">
                    <a16:rowId xmlns:a16="http://schemas.microsoft.com/office/drawing/2014/main" xmlns="" val="2512221157"/>
                  </a:ext>
                </a:extLst>
              </a:tr>
              <a:tr h="394713">
                <a:tc>
                  <a:txBody>
                    <a:bodyPr/>
                    <a:lstStyle/>
                    <a:p>
                      <a:pPr marL="0" marR="0" algn="l" rtl="0">
                        <a:lnSpc>
                          <a:spcPct val="107000"/>
                        </a:lnSpc>
                        <a:spcBef>
                          <a:spcPts val="0"/>
                        </a:spcBef>
                        <a:spcAft>
                          <a:spcPts val="0"/>
                        </a:spcAft>
                      </a:pPr>
                      <a:r>
                        <a:rPr lang="fr-FR" sz="2400" b="0" i="0" u="none" baseline="0">
                          <a:effectLst/>
                          <a:latin typeface="+mn-lt"/>
                          <a:ea typeface="Calibri" panose="020F0502020204030204" pitchFamily="34" charset="0"/>
                          <a:cs typeface="Times New Roman" panose="02020603050405020304" pitchFamily="18" charset="0"/>
                        </a:rPr>
                        <a:t>Jour 0</a:t>
                      </a:r>
                    </a:p>
                  </a:txBody>
                  <a:tcPr marL="55343" marR="55343" marT="7686" marB="7686"/>
                </a:tc>
                <a:tc>
                  <a:txBody>
                    <a:bodyPr/>
                    <a:lstStyle/>
                    <a:p>
                      <a:pPr marL="0" marR="0" algn="l" rtl="0">
                        <a:lnSpc>
                          <a:spcPct val="107000"/>
                        </a:lnSpc>
                        <a:spcBef>
                          <a:spcPts val="0"/>
                        </a:spcBef>
                        <a:spcAft>
                          <a:spcPts val="0"/>
                        </a:spcAft>
                      </a:pPr>
                      <a:r>
                        <a:rPr lang="fr-FR" sz="2100" b="0" i="0" u="none" baseline="0" dirty="0">
                          <a:effectLst/>
                          <a:latin typeface="+mn-lt"/>
                          <a:ea typeface="Calibri" panose="020F0502020204030204" pitchFamily="34" charset="0"/>
                          <a:cs typeface="Times New Roman" panose="02020603050405020304" pitchFamily="18" charset="0"/>
                        </a:rPr>
                        <a:t>Fin de la formation à la collecte de données.</a:t>
                      </a:r>
                    </a:p>
                  </a:txBody>
                  <a:tcPr marL="55343" marR="55343" marT="7686" marB="7686"/>
                </a:tc>
                <a:extLst>
                  <a:ext uri="{0D108BD9-81ED-4DB2-BD59-A6C34878D82A}">
                    <a16:rowId xmlns:a16="http://schemas.microsoft.com/office/drawing/2014/main" xmlns="" val="4103255590"/>
                  </a:ext>
                </a:extLst>
              </a:tr>
              <a:tr h="831165">
                <a:tc>
                  <a:txBody>
                    <a:bodyPr/>
                    <a:lstStyle/>
                    <a:p>
                      <a:pPr marL="0" marR="0" algn="l" rtl="0">
                        <a:lnSpc>
                          <a:spcPct val="107000"/>
                        </a:lnSpc>
                        <a:spcBef>
                          <a:spcPts val="0"/>
                        </a:spcBef>
                        <a:spcAft>
                          <a:spcPts val="0"/>
                        </a:spcAft>
                      </a:pPr>
                      <a:r>
                        <a:rPr lang="fr-FR" sz="2400" b="0" i="0" u="none" baseline="0">
                          <a:effectLst/>
                          <a:latin typeface="+mn-lt"/>
                          <a:ea typeface="Calibri" panose="020F0502020204030204" pitchFamily="34" charset="0"/>
                          <a:cs typeface="Times New Roman" panose="02020603050405020304" pitchFamily="18" charset="0"/>
                        </a:rPr>
                        <a:t>1</a:t>
                      </a:r>
                      <a:r>
                        <a:rPr lang="fr-FR" sz="2400" b="0" i="0" u="none" baseline="30000">
                          <a:effectLst/>
                          <a:latin typeface="+mn-lt"/>
                          <a:ea typeface="Calibri" panose="020F0502020204030204" pitchFamily="34" charset="0"/>
                          <a:cs typeface="Times New Roman" panose="02020603050405020304" pitchFamily="18" charset="0"/>
                        </a:rPr>
                        <a:t>er </a:t>
                      </a:r>
                      <a:r>
                        <a:rPr lang="fr-FR" sz="2400" b="0" i="0" u="none" baseline="0">
                          <a:effectLst/>
                          <a:latin typeface="+mn-lt"/>
                          <a:ea typeface="Calibri" panose="020F0502020204030204" pitchFamily="34" charset="0"/>
                          <a:cs typeface="Times New Roman" panose="02020603050405020304" pitchFamily="18" charset="0"/>
                        </a:rPr>
                        <a:t>jour</a:t>
                      </a:r>
                    </a:p>
                  </a:txBody>
                  <a:tcPr marL="55343" marR="55343" marT="7686" marB="7686"/>
                </a:tc>
                <a:tc>
                  <a:txBody>
                    <a:bodyPr/>
                    <a:lstStyle/>
                    <a:p>
                      <a:pPr marL="0" marR="0" algn="l" rtl="0">
                        <a:lnSpc>
                          <a:spcPct val="107000"/>
                        </a:lnSpc>
                        <a:spcBef>
                          <a:spcPts val="0"/>
                        </a:spcBef>
                        <a:spcAft>
                          <a:spcPts val="0"/>
                        </a:spcAft>
                      </a:pPr>
                      <a:r>
                        <a:rPr lang="fr-FR" sz="2100" b="0" i="0" u="none" kern="1200" baseline="0" dirty="0">
                          <a:solidFill>
                            <a:schemeClr val="dk1"/>
                          </a:solidFill>
                          <a:effectLst/>
                          <a:latin typeface="+mn-lt"/>
                          <a:ea typeface="+mn-ea"/>
                          <a:cs typeface="+mn-cs"/>
                        </a:rPr>
                        <a:t>Mise en place </a:t>
                      </a:r>
                      <a:r>
                        <a:rPr lang="fr-FR" sz="2100" b="0" i="0" u="none" kern="1200" baseline="0" dirty="0" smtClean="0">
                          <a:solidFill>
                            <a:schemeClr val="dk1"/>
                          </a:solidFill>
                          <a:effectLst/>
                          <a:latin typeface="+mn-lt"/>
                          <a:ea typeface="+mn-ea"/>
                          <a:cs typeface="+mn-cs"/>
                        </a:rPr>
                        <a:t>d’une </a:t>
                      </a:r>
                      <a:r>
                        <a:rPr lang="fr-FR" sz="2100" b="0" i="0" u="none" kern="1200" baseline="0" dirty="0">
                          <a:solidFill>
                            <a:schemeClr val="dk1"/>
                          </a:solidFill>
                          <a:effectLst/>
                          <a:latin typeface="+mn-lt"/>
                          <a:ea typeface="+mn-ea"/>
                          <a:cs typeface="+mn-cs"/>
                        </a:rPr>
                        <a:t>tour de contrôle et </a:t>
                      </a:r>
                      <a:r>
                        <a:rPr lang="fr-FR" sz="2100" b="0" i="0" u="none" kern="1200" baseline="0" dirty="0" smtClean="0">
                          <a:solidFill>
                            <a:schemeClr val="dk1"/>
                          </a:solidFill>
                          <a:effectLst/>
                          <a:latin typeface="+mn-lt"/>
                          <a:ea typeface="+mn-ea"/>
                          <a:cs typeface="+mn-cs"/>
                        </a:rPr>
                        <a:t>d’un </a:t>
                      </a:r>
                      <a:r>
                        <a:rPr lang="fr-FR" sz="2100" b="0" i="0" u="none" kern="1200" baseline="0" dirty="0">
                          <a:solidFill>
                            <a:schemeClr val="dk1"/>
                          </a:solidFill>
                          <a:effectLst/>
                          <a:latin typeface="+mn-lt"/>
                          <a:ea typeface="+mn-ea"/>
                          <a:cs typeface="+mn-cs"/>
                        </a:rPr>
                        <a:t>moyen de communication (WhatsApp) permettant de communiquer et de gérer les problèmes rencontrés par </a:t>
                      </a:r>
                      <a:r>
                        <a:rPr lang="fr-FR" sz="2100" b="0" i="0" u="none" kern="1200" baseline="0" dirty="0" smtClean="0">
                          <a:solidFill>
                            <a:schemeClr val="dk1"/>
                          </a:solidFill>
                          <a:effectLst/>
                          <a:latin typeface="+mn-lt"/>
                          <a:ea typeface="+mn-ea"/>
                          <a:cs typeface="+mn-cs"/>
                        </a:rPr>
                        <a:t>l’équipe </a:t>
                      </a:r>
                      <a:r>
                        <a:rPr lang="fr-FR" sz="2100" b="0" i="0" u="none" kern="1200" baseline="0" dirty="0">
                          <a:solidFill>
                            <a:schemeClr val="dk1"/>
                          </a:solidFill>
                          <a:effectLst/>
                          <a:latin typeface="+mn-lt"/>
                          <a:ea typeface="+mn-ea"/>
                          <a:cs typeface="+mn-cs"/>
                        </a:rPr>
                        <a:t>en charge de la collecte des données.</a:t>
                      </a:r>
                      <a:endParaRPr lang="fr-FR" sz="2100" dirty="0">
                        <a:effectLst/>
                        <a:latin typeface="+mn-lt"/>
                        <a:ea typeface="Calibri" panose="020F0502020204030204" pitchFamily="34" charset="0"/>
                        <a:cs typeface="Times New Roman" panose="02020603050405020304" pitchFamily="18" charset="0"/>
                      </a:endParaRPr>
                    </a:p>
                  </a:txBody>
                  <a:tcPr marL="55343" marR="55343" marT="7686" marB="7686"/>
                </a:tc>
                <a:extLst>
                  <a:ext uri="{0D108BD9-81ED-4DB2-BD59-A6C34878D82A}">
                    <a16:rowId xmlns:a16="http://schemas.microsoft.com/office/drawing/2014/main" xmlns="" val="865427816"/>
                  </a:ext>
                </a:extLst>
              </a:tr>
              <a:tr h="523875">
                <a:tc>
                  <a:txBody>
                    <a:bodyPr/>
                    <a:lstStyle/>
                    <a:p>
                      <a:pPr marL="0" marR="0" algn="l" rtl="0">
                        <a:lnSpc>
                          <a:spcPct val="107000"/>
                        </a:lnSpc>
                        <a:spcBef>
                          <a:spcPts val="0"/>
                        </a:spcBef>
                        <a:spcAft>
                          <a:spcPts val="0"/>
                        </a:spcAft>
                      </a:pPr>
                      <a:r>
                        <a:rPr lang="fr-FR" sz="2400" b="0" i="0" u="none" baseline="0">
                          <a:effectLst/>
                          <a:latin typeface="+mn-lt"/>
                        </a:rPr>
                        <a:t>2</a:t>
                      </a:r>
                      <a:r>
                        <a:rPr lang="fr-FR" sz="2400" b="0" i="0" u="none" baseline="30000">
                          <a:effectLst/>
                          <a:latin typeface="+mn-lt"/>
                        </a:rPr>
                        <a:t>e </a:t>
                      </a:r>
                      <a:r>
                        <a:rPr lang="fr-FR" sz="2400" b="0" i="0" u="none" baseline="0">
                          <a:effectLst/>
                          <a:latin typeface="+mn-lt"/>
                        </a:rPr>
                        <a:t>jour</a:t>
                      </a:r>
                      <a:endParaRPr lang="fr-FR" sz="2400" dirty="0">
                        <a:effectLst/>
                        <a:latin typeface="+mn-lt"/>
                        <a:ea typeface="Calibri" panose="020F0502020204030204" pitchFamily="34" charset="0"/>
                        <a:cs typeface="Times New Roman" panose="02020603050405020304" pitchFamily="18" charset="0"/>
                      </a:endParaRPr>
                    </a:p>
                  </a:txBody>
                  <a:tcPr marL="55343" marR="55343" marT="7686" marB="7686"/>
                </a:tc>
                <a:tc>
                  <a:txBody>
                    <a:bodyPr/>
                    <a:lstStyle/>
                    <a:p>
                      <a:pPr marL="0" marR="0" algn="l" rtl="0">
                        <a:lnSpc>
                          <a:spcPct val="107000"/>
                        </a:lnSpc>
                        <a:spcBef>
                          <a:spcPts val="0"/>
                        </a:spcBef>
                        <a:spcAft>
                          <a:spcPts val="0"/>
                        </a:spcAft>
                      </a:pPr>
                      <a:r>
                        <a:rPr lang="fr-FR" sz="2100" b="0" i="0" u="none" baseline="0">
                          <a:effectLst/>
                          <a:latin typeface="+mn-lt"/>
                        </a:rPr>
                        <a:t>Finalisation des plans de logistique et de collecte des données.</a:t>
                      </a:r>
                      <a:endParaRPr lang="fr-FR" sz="2100" dirty="0">
                        <a:effectLst/>
                        <a:latin typeface="+mn-lt"/>
                        <a:ea typeface="Calibri" panose="020F0502020204030204" pitchFamily="34" charset="0"/>
                        <a:cs typeface="Times New Roman" panose="02020603050405020304" pitchFamily="18" charset="0"/>
                      </a:endParaRPr>
                    </a:p>
                  </a:txBody>
                  <a:tcPr marL="55343" marR="55343" marT="7686" marB="7686"/>
                </a:tc>
                <a:extLst>
                  <a:ext uri="{0D108BD9-81ED-4DB2-BD59-A6C34878D82A}">
                    <a16:rowId xmlns:a16="http://schemas.microsoft.com/office/drawing/2014/main" xmlns="" val="3060186446"/>
                  </a:ext>
                </a:extLst>
              </a:tr>
              <a:tr h="395136">
                <a:tc>
                  <a:txBody>
                    <a:bodyPr/>
                    <a:lstStyle/>
                    <a:p>
                      <a:pPr marL="0" marR="0" algn="l" rtl="0">
                        <a:lnSpc>
                          <a:spcPct val="107000"/>
                        </a:lnSpc>
                        <a:spcBef>
                          <a:spcPts val="0"/>
                        </a:spcBef>
                        <a:spcAft>
                          <a:spcPts val="0"/>
                        </a:spcAft>
                      </a:pPr>
                      <a:r>
                        <a:rPr lang="fr-FR" sz="2400" b="0" i="0" u="none" baseline="0">
                          <a:effectLst/>
                          <a:latin typeface="+mn-lt"/>
                        </a:rPr>
                        <a:t>3</a:t>
                      </a:r>
                      <a:r>
                        <a:rPr lang="fr-FR" sz="2400" b="0" i="0" u="none" baseline="30000">
                          <a:effectLst/>
                          <a:latin typeface="+mn-lt"/>
                        </a:rPr>
                        <a:t>e </a:t>
                      </a:r>
                      <a:r>
                        <a:rPr lang="fr-FR" sz="2400" b="0" i="0" u="none" baseline="0">
                          <a:effectLst/>
                          <a:latin typeface="+mn-lt"/>
                        </a:rPr>
                        <a:t>jour</a:t>
                      </a:r>
                      <a:endParaRPr lang="fr-FR" sz="2400" dirty="0">
                        <a:effectLst/>
                        <a:latin typeface="+mn-lt"/>
                        <a:ea typeface="Calibri" panose="020F0502020204030204" pitchFamily="34" charset="0"/>
                        <a:cs typeface="Times New Roman" panose="02020603050405020304" pitchFamily="18" charset="0"/>
                      </a:endParaRPr>
                    </a:p>
                  </a:txBody>
                  <a:tcPr marL="55343" marR="55343" marT="7686" marB="7686"/>
                </a:tc>
                <a:tc>
                  <a:txBody>
                    <a:bodyPr/>
                    <a:lstStyle/>
                    <a:p>
                      <a:pPr marL="0" marR="0" algn="l" rtl="0">
                        <a:lnSpc>
                          <a:spcPct val="107000"/>
                        </a:lnSpc>
                        <a:spcBef>
                          <a:spcPts val="0"/>
                        </a:spcBef>
                        <a:spcAft>
                          <a:spcPts val="0"/>
                        </a:spcAft>
                      </a:pPr>
                      <a:r>
                        <a:rPr lang="fr-FR" sz="2100" b="0" i="0" u="none" baseline="0">
                          <a:effectLst/>
                          <a:latin typeface="+mn-lt"/>
                        </a:rPr>
                        <a:t>Déploiement des équipes de collecteurs de données.</a:t>
                      </a:r>
                      <a:endParaRPr lang="fr-FR" sz="2100" dirty="0">
                        <a:effectLst/>
                        <a:latin typeface="+mn-lt"/>
                        <a:ea typeface="Calibri" panose="020F0502020204030204" pitchFamily="34" charset="0"/>
                        <a:cs typeface="Times New Roman" panose="02020603050405020304" pitchFamily="18" charset="0"/>
                      </a:endParaRPr>
                    </a:p>
                  </a:txBody>
                  <a:tcPr marL="55343" marR="55343" marT="7686" marB="7686"/>
                </a:tc>
                <a:extLst>
                  <a:ext uri="{0D108BD9-81ED-4DB2-BD59-A6C34878D82A}">
                    <a16:rowId xmlns:a16="http://schemas.microsoft.com/office/drawing/2014/main" xmlns="" val="321556038"/>
                  </a:ext>
                </a:extLst>
              </a:tr>
              <a:tr h="395136">
                <a:tc>
                  <a:txBody>
                    <a:bodyPr/>
                    <a:lstStyle/>
                    <a:p>
                      <a:pPr marL="0" marR="0" algn="l" rtl="0">
                        <a:lnSpc>
                          <a:spcPct val="107000"/>
                        </a:lnSpc>
                        <a:spcBef>
                          <a:spcPts val="0"/>
                        </a:spcBef>
                        <a:spcAft>
                          <a:spcPts val="0"/>
                        </a:spcAft>
                      </a:pPr>
                      <a:r>
                        <a:rPr lang="fr-FR" sz="2400" b="0" i="0" u="none" baseline="0">
                          <a:effectLst/>
                          <a:latin typeface="+mn-lt"/>
                        </a:rPr>
                        <a:t>4</a:t>
                      </a:r>
                      <a:r>
                        <a:rPr lang="fr-FR" sz="2400" b="0" i="0" u="none" baseline="30000">
                          <a:effectLst/>
                          <a:latin typeface="+mn-lt"/>
                        </a:rPr>
                        <a:t>e </a:t>
                      </a:r>
                      <a:r>
                        <a:rPr lang="fr-FR" sz="2400" b="0" i="0" u="none" baseline="0">
                          <a:effectLst/>
                          <a:latin typeface="+mn-lt"/>
                        </a:rPr>
                        <a:t>jour</a:t>
                      </a:r>
                      <a:endParaRPr lang="fr-FR" sz="2400" dirty="0">
                        <a:effectLst/>
                        <a:latin typeface="+mn-lt"/>
                        <a:ea typeface="Calibri" panose="020F0502020204030204" pitchFamily="34" charset="0"/>
                        <a:cs typeface="Times New Roman" panose="02020603050405020304" pitchFamily="18" charset="0"/>
                      </a:endParaRPr>
                    </a:p>
                  </a:txBody>
                  <a:tcPr marL="55343" marR="55343" marT="7686" marB="7686"/>
                </a:tc>
                <a:tc>
                  <a:txBody>
                    <a:bodyPr/>
                    <a:lstStyle/>
                    <a:p>
                      <a:pPr marL="0" marR="0" algn="l" rtl="0">
                        <a:lnSpc>
                          <a:spcPct val="107000"/>
                        </a:lnSpc>
                        <a:spcBef>
                          <a:spcPts val="0"/>
                        </a:spcBef>
                        <a:spcAft>
                          <a:spcPts val="0"/>
                        </a:spcAft>
                      </a:pPr>
                      <a:r>
                        <a:rPr lang="fr-FR" sz="2100" b="0" i="0" u="none" baseline="0">
                          <a:effectLst/>
                          <a:latin typeface="+mn-lt"/>
                        </a:rPr>
                        <a:t>Collecte des données pour les sites 1 à 10.</a:t>
                      </a:r>
                      <a:endParaRPr lang="fr-FR" sz="2100" dirty="0">
                        <a:effectLst/>
                        <a:latin typeface="+mn-lt"/>
                        <a:ea typeface="Calibri" panose="020F0502020204030204" pitchFamily="34" charset="0"/>
                        <a:cs typeface="Times New Roman" panose="02020603050405020304" pitchFamily="18" charset="0"/>
                      </a:endParaRPr>
                    </a:p>
                  </a:txBody>
                  <a:tcPr marL="55343" marR="55343" marT="7686" marB="7686"/>
                </a:tc>
                <a:extLst>
                  <a:ext uri="{0D108BD9-81ED-4DB2-BD59-A6C34878D82A}">
                    <a16:rowId xmlns:a16="http://schemas.microsoft.com/office/drawing/2014/main" xmlns="" val="2801622107"/>
                  </a:ext>
                </a:extLst>
              </a:tr>
              <a:tr h="395136">
                <a:tc>
                  <a:txBody>
                    <a:bodyPr/>
                    <a:lstStyle/>
                    <a:p>
                      <a:pPr marL="0" marR="0" algn="l" rtl="0">
                        <a:lnSpc>
                          <a:spcPct val="107000"/>
                        </a:lnSpc>
                        <a:spcBef>
                          <a:spcPts val="0"/>
                        </a:spcBef>
                        <a:spcAft>
                          <a:spcPts val="0"/>
                        </a:spcAft>
                      </a:pPr>
                      <a:r>
                        <a:rPr lang="fr-FR" sz="2400" b="0" i="0" u="none" baseline="0">
                          <a:effectLst/>
                          <a:latin typeface="+mn-lt"/>
                        </a:rPr>
                        <a:t>5</a:t>
                      </a:r>
                      <a:r>
                        <a:rPr lang="fr-FR" sz="2400" b="0" i="0" u="none" baseline="30000">
                          <a:effectLst/>
                          <a:latin typeface="+mn-lt"/>
                        </a:rPr>
                        <a:t>e </a:t>
                      </a:r>
                      <a:r>
                        <a:rPr lang="fr-FR" sz="2400" b="0" i="0" u="none" baseline="0">
                          <a:effectLst/>
                          <a:latin typeface="+mn-lt"/>
                        </a:rPr>
                        <a:t>jour</a:t>
                      </a:r>
                      <a:endParaRPr lang="fr-FR" sz="2400" dirty="0">
                        <a:effectLst/>
                        <a:latin typeface="+mn-lt"/>
                        <a:ea typeface="Calibri" panose="020F0502020204030204" pitchFamily="34" charset="0"/>
                        <a:cs typeface="Times New Roman" panose="02020603050405020304" pitchFamily="18" charset="0"/>
                      </a:endParaRPr>
                    </a:p>
                  </a:txBody>
                  <a:tcPr marL="55343" marR="55343" marT="7686" marB="7686"/>
                </a:tc>
                <a:tc>
                  <a:txBody>
                    <a:bodyPr/>
                    <a:lstStyle/>
                    <a:p>
                      <a:pPr marL="0" marR="0" algn="l" rtl="0">
                        <a:lnSpc>
                          <a:spcPct val="107000"/>
                        </a:lnSpc>
                        <a:spcBef>
                          <a:spcPts val="0"/>
                        </a:spcBef>
                        <a:spcAft>
                          <a:spcPts val="0"/>
                        </a:spcAft>
                      </a:pPr>
                      <a:r>
                        <a:rPr lang="fr-FR" sz="2100" b="0" i="0" u="none" baseline="0">
                          <a:effectLst/>
                          <a:latin typeface="+mn-lt"/>
                        </a:rPr>
                        <a:t>Collecte des données pour les sites 11 à 20 + niveau central.</a:t>
                      </a:r>
                      <a:endParaRPr lang="fr-FR" sz="2100" dirty="0">
                        <a:effectLst/>
                        <a:latin typeface="+mn-lt"/>
                        <a:ea typeface="Calibri" panose="020F0502020204030204" pitchFamily="34" charset="0"/>
                        <a:cs typeface="Times New Roman" panose="02020603050405020304" pitchFamily="18" charset="0"/>
                      </a:endParaRPr>
                    </a:p>
                  </a:txBody>
                  <a:tcPr marL="55343" marR="55343" marT="7686" marB="7686"/>
                </a:tc>
                <a:extLst>
                  <a:ext uri="{0D108BD9-81ED-4DB2-BD59-A6C34878D82A}">
                    <a16:rowId xmlns:a16="http://schemas.microsoft.com/office/drawing/2014/main" xmlns="" val="1055754652"/>
                  </a:ext>
                </a:extLst>
              </a:tr>
              <a:tr h="395136">
                <a:tc>
                  <a:txBody>
                    <a:bodyPr/>
                    <a:lstStyle/>
                    <a:p>
                      <a:pPr marL="0" marR="0" algn="l" rtl="0">
                        <a:lnSpc>
                          <a:spcPct val="107000"/>
                        </a:lnSpc>
                        <a:spcBef>
                          <a:spcPts val="0"/>
                        </a:spcBef>
                        <a:spcAft>
                          <a:spcPts val="0"/>
                        </a:spcAft>
                      </a:pPr>
                      <a:r>
                        <a:rPr lang="fr-FR" sz="2400" b="0" i="0" u="none" baseline="0">
                          <a:effectLst/>
                          <a:latin typeface="+mn-lt"/>
                        </a:rPr>
                        <a:t>6</a:t>
                      </a:r>
                      <a:r>
                        <a:rPr lang="fr-FR" sz="2400" b="0" i="0" u="none" baseline="30000">
                          <a:effectLst/>
                          <a:latin typeface="+mn-lt"/>
                        </a:rPr>
                        <a:t>e </a:t>
                      </a:r>
                      <a:r>
                        <a:rPr lang="fr-FR" sz="2400" b="0" i="0" u="none" baseline="0">
                          <a:effectLst/>
                          <a:latin typeface="+mn-lt"/>
                        </a:rPr>
                        <a:t>jour</a:t>
                      </a:r>
                      <a:endParaRPr lang="fr-FR" sz="2400" dirty="0">
                        <a:effectLst/>
                        <a:latin typeface="+mn-lt"/>
                        <a:ea typeface="Calibri" panose="020F0502020204030204" pitchFamily="34" charset="0"/>
                        <a:cs typeface="Times New Roman" panose="02020603050405020304" pitchFamily="18" charset="0"/>
                      </a:endParaRPr>
                    </a:p>
                  </a:txBody>
                  <a:tcPr marL="55343" marR="55343" marT="7686" marB="7686"/>
                </a:tc>
                <a:tc>
                  <a:txBody>
                    <a:bodyPr/>
                    <a:lstStyle/>
                    <a:p>
                      <a:pPr marL="0" marR="0" algn="l" rtl="0">
                        <a:lnSpc>
                          <a:spcPct val="107000"/>
                        </a:lnSpc>
                        <a:spcBef>
                          <a:spcPts val="0"/>
                        </a:spcBef>
                        <a:spcAft>
                          <a:spcPts val="0"/>
                        </a:spcAft>
                      </a:pPr>
                      <a:r>
                        <a:rPr lang="fr-FR" sz="2100" b="0" i="0" u="none" baseline="0">
                          <a:effectLst/>
                          <a:latin typeface="+mn-lt"/>
                        </a:rPr>
                        <a:t>Collecte des données pour les sites 21 à 30 + niveau central.</a:t>
                      </a:r>
                      <a:endParaRPr lang="fr-FR" sz="2100" dirty="0">
                        <a:effectLst/>
                        <a:latin typeface="+mn-lt"/>
                        <a:ea typeface="Calibri" panose="020F0502020204030204" pitchFamily="34" charset="0"/>
                        <a:cs typeface="Times New Roman" panose="02020603050405020304" pitchFamily="18" charset="0"/>
                      </a:endParaRPr>
                    </a:p>
                  </a:txBody>
                  <a:tcPr marL="55343" marR="55343" marT="7686" marB="7686"/>
                </a:tc>
                <a:extLst>
                  <a:ext uri="{0D108BD9-81ED-4DB2-BD59-A6C34878D82A}">
                    <a16:rowId xmlns:a16="http://schemas.microsoft.com/office/drawing/2014/main" xmlns="" val="752676346"/>
                  </a:ext>
                </a:extLst>
              </a:tr>
              <a:tr h="395136">
                <a:tc>
                  <a:txBody>
                    <a:bodyPr/>
                    <a:lstStyle/>
                    <a:p>
                      <a:pPr marL="0" marR="0" algn="l" rtl="0">
                        <a:lnSpc>
                          <a:spcPct val="107000"/>
                        </a:lnSpc>
                        <a:spcBef>
                          <a:spcPts val="0"/>
                        </a:spcBef>
                        <a:spcAft>
                          <a:spcPts val="0"/>
                        </a:spcAft>
                      </a:pPr>
                      <a:r>
                        <a:rPr lang="fr-FR" sz="2400" b="0" i="0" u="none" baseline="0">
                          <a:effectLst/>
                          <a:latin typeface="+mn-lt"/>
                        </a:rPr>
                        <a:t>7</a:t>
                      </a:r>
                      <a:r>
                        <a:rPr lang="fr-FR" sz="2400" b="0" i="0" u="none" baseline="30000">
                          <a:effectLst/>
                          <a:latin typeface="+mn-lt"/>
                        </a:rPr>
                        <a:t>e </a:t>
                      </a:r>
                      <a:r>
                        <a:rPr lang="fr-FR" sz="2400" b="0" i="0" u="none" baseline="0">
                          <a:effectLst/>
                          <a:latin typeface="+mn-lt"/>
                        </a:rPr>
                        <a:t>jour</a:t>
                      </a:r>
                      <a:endParaRPr lang="fr-FR" sz="2400" dirty="0">
                        <a:effectLst/>
                        <a:latin typeface="+mn-lt"/>
                        <a:ea typeface="Calibri" panose="020F0502020204030204" pitchFamily="34" charset="0"/>
                        <a:cs typeface="Times New Roman" panose="02020603050405020304" pitchFamily="18" charset="0"/>
                      </a:endParaRPr>
                    </a:p>
                  </a:txBody>
                  <a:tcPr marL="55343" marR="55343" marT="7686" marB="7686"/>
                </a:tc>
                <a:tc>
                  <a:txBody>
                    <a:bodyPr/>
                    <a:lstStyle/>
                    <a:p>
                      <a:pPr marL="0" marR="0" algn="l" rtl="0">
                        <a:lnSpc>
                          <a:spcPct val="107000"/>
                        </a:lnSpc>
                        <a:spcBef>
                          <a:spcPts val="0"/>
                        </a:spcBef>
                        <a:spcAft>
                          <a:spcPts val="0"/>
                        </a:spcAft>
                      </a:pPr>
                      <a:r>
                        <a:rPr lang="fr-FR" sz="2100" b="0" i="0" u="none" baseline="0">
                          <a:effectLst/>
                          <a:latin typeface="+mn-lt"/>
                        </a:rPr>
                        <a:t>Collecte des données pour les sites 31 à 40 + niveau central.</a:t>
                      </a:r>
                      <a:endParaRPr lang="fr-FR" sz="2100" dirty="0">
                        <a:effectLst/>
                        <a:latin typeface="+mn-lt"/>
                        <a:ea typeface="Calibri" panose="020F0502020204030204" pitchFamily="34" charset="0"/>
                        <a:cs typeface="Times New Roman" panose="02020603050405020304" pitchFamily="18" charset="0"/>
                      </a:endParaRPr>
                    </a:p>
                  </a:txBody>
                  <a:tcPr marL="55343" marR="55343" marT="7686" marB="7686"/>
                </a:tc>
                <a:extLst>
                  <a:ext uri="{0D108BD9-81ED-4DB2-BD59-A6C34878D82A}">
                    <a16:rowId xmlns:a16="http://schemas.microsoft.com/office/drawing/2014/main" xmlns="" val="1545935870"/>
                  </a:ext>
                </a:extLst>
              </a:tr>
              <a:tr h="395136">
                <a:tc>
                  <a:txBody>
                    <a:bodyPr/>
                    <a:lstStyle/>
                    <a:p>
                      <a:pPr marL="0" marR="0" algn="l" rtl="0">
                        <a:lnSpc>
                          <a:spcPct val="107000"/>
                        </a:lnSpc>
                        <a:spcBef>
                          <a:spcPts val="0"/>
                        </a:spcBef>
                        <a:spcAft>
                          <a:spcPts val="0"/>
                        </a:spcAft>
                      </a:pPr>
                      <a:r>
                        <a:rPr lang="fr-FR" sz="2400" b="0" i="0" u="none" baseline="0">
                          <a:effectLst/>
                          <a:latin typeface="+mn-lt"/>
                        </a:rPr>
                        <a:t>8</a:t>
                      </a:r>
                      <a:r>
                        <a:rPr lang="fr-FR" sz="2400" b="0" i="0" u="none" baseline="30000">
                          <a:effectLst/>
                          <a:latin typeface="+mn-lt"/>
                        </a:rPr>
                        <a:t>e </a:t>
                      </a:r>
                      <a:r>
                        <a:rPr lang="fr-FR" sz="2400" b="0" i="0" u="none" baseline="0">
                          <a:effectLst/>
                          <a:latin typeface="+mn-lt"/>
                        </a:rPr>
                        <a:t>jour</a:t>
                      </a:r>
                      <a:endParaRPr lang="fr-FR" sz="2400" dirty="0">
                        <a:effectLst/>
                        <a:latin typeface="+mn-lt"/>
                        <a:ea typeface="Calibri" panose="020F0502020204030204" pitchFamily="34" charset="0"/>
                        <a:cs typeface="Times New Roman" panose="02020603050405020304" pitchFamily="18" charset="0"/>
                      </a:endParaRPr>
                    </a:p>
                  </a:txBody>
                  <a:tcPr marL="55343" marR="55343" marT="7686" marB="7686"/>
                </a:tc>
                <a:tc>
                  <a:txBody>
                    <a:bodyPr/>
                    <a:lstStyle/>
                    <a:p>
                      <a:pPr marL="0" marR="0" algn="l" rtl="0">
                        <a:lnSpc>
                          <a:spcPct val="107000"/>
                        </a:lnSpc>
                        <a:spcBef>
                          <a:spcPts val="0"/>
                        </a:spcBef>
                        <a:spcAft>
                          <a:spcPts val="0"/>
                        </a:spcAft>
                      </a:pPr>
                      <a:r>
                        <a:rPr lang="fr-FR" sz="2100" b="0" i="0" u="none" baseline="0">
                          <a:effectLst/>
                          <a:latin typeface="+mn-lt"/>
                        </a:rPr>
                        <a:t>Collecte des données pour les sites 41 à 50 + niveau central.</a:t>
                      </a:r>
                      <a:endParaRPr lang="fr-FR" sz="2100" dirty="0">
                        <a:effectLst/>
                        <a:latin typeface="+mn-lt"/>
                        <a:ea typeface="Calibri" panose="020F0502020204030204" pitchFamily="34" charset="0"/>
                        <a:cs typeface="Times New Roman" panose="02020603050405020304" pitchFamily="18" charset="0"/>
                      </a:endParaRPr>
                    </a:p>
                  </a:txBody>
                  <a:tcPr marL="55343" marR="55343" marT="7686" marB="7686"/>
                </a:tc>
                <a:extLst>
                  <a:ext uri="{0D108BD9-81ED-4DB2-BD59-A6C34878D82A}">
                    <a16:rowId xmlns:a16="http://schemas.microsoft.com/office/drawing/2014/main" xmlns="" val="1941158747"/>
                  </a:ext>
                </a:extLst>
              </a:tr>
              <a:tr h="395136">
                <a:tc>
                  <a:txBody>
                    <a:bodyPr/>
                    <a:lstStyle/>
                    <a:p>
                      <a:pPr marL="0" marR="0" algn="l" rtl="0">
                        <a:lnSpc>
                          <a:spcPct val="107000"/>
                        </a:lnSpc>
                        <a:spcBef>
                          <a:spcPts val="0"/>
                        </a:spcBef>
                        <a:spcAft>
                          <a:spcPts val="0"/>
                        </a:spcAft>
                      </a:pPr>
                      <a:r>
                        <a:rPr lang="fr-FR" sz="2400" b="0" i="0" u="none" baseline="0">
                          <a:effectLst/>
                          <a:latin typeface="+mn-lt"/>
                        </a:rPr>
                        <a:t>9</a:t>
                      </a:r>
                      <a:r>
                        <a:rPr lang="fr-FR" sz="2400" b="0" i="0" u="none" baseline="30000">
                          <a:effectLst/>
                          <a:latin typeface="+mn-lt"/>
                        </a:rPr>
                        <a:t>e </a:t>
                      </a:r>
                      <a:r>
                        <a:rPr lang="fr-FR" sz="2400" b="0" i="0" u="none" baseline="0">
                          <a:effectLst/>
                          <a:latin typeface="+mn-lt"/>
                        </a:rPr>
                        <a:t>jour</a:t>
                      </a:r>
                      <a:endParaRPr lang="fr-FR" sz="2400" dirty="0">
                        <a:effectLst/>
                        <a:latin typeface="+mn-lt"/>
                        <a:ea typeface="Calibri" panose="020F0502020204030204" pitchFamily="34" charset="0"/>
                        <a:cs typeface="Times New Roman" panose="02020603050405020304" pitchFamily="18" charset="0"/>
                      </a:endParaRPr>
                    </a:p>
                  </a:txBody>
                  <a:tcPr marL="55343" marR="55343" marT="7686" marB="7686" anchor="b"/>
                </a:tc>
                <a:tc>
                  <a:txBody>
                    <a:bodyPr/>
                    <a:lstStyle/>
                    <a:p>
                      <a:pPr marL="0" marR="0" algn="l" rtl="0">
                        <a:lnSpc>
                          <a:spcPct val="107000"/>
                        </a:lnSpc>
                        <a:spcBef>
                          <a:spcPts val="0"/>
                        </a:spcBef>
                        <a:spcAft>
                          <a:spcPts val="0"/>
                        </a:spcAft>
                      </a:pPr>
                      <a:r>
                        <a:rPr lang="fr-FR" sz="2100" b="0" i="0" u="none" baseline="0" dirty="0">
                          <a:effectLst/>
                          <a:latin typeface="+mn-lt"/>
                        </a:rPr>
                        <a:t>Retour vers la capitale de </a:t>
                      </a:r>
                      <a:r>
                        <a:rPr lang="fr-FR" sz="2100" b="0" i="0" u="none" baseline="0" dirty="0" smtClean="0">
                          <a:effectLst/>
                          <a:latin typeface="+mn-lt"/>
                        </a:rPr>
                        <a:t>l’équipe </a:t>
                      </a:r>
                      <a:r>
                        <a:rPr lang="fr-FR" sz="2100" b="0" i="0" u="none" baseline="0" dirty="0">
                          <a:effectLst/>
                          <a:latin typeface="+mn-lt"/>
                        </a:rPr>
                        <a:t>chargée de la collecte des données. </a:t>
                      </a:r>
                      <a:endParaRPr lang="fr-FR" sz="2100" dirty="0">
                        <a:effectLst/>
                        <a:latin typeface="+mn-lt"/>
                        <a:ea typeface="Calibri" panose="020F0502020204030204" pitchFamily="34" charset="0"/>
                        <a:cs typeface="Times New Roman" panose="02020603050405020304" pitchFamily="18" charset="0"/>
                      </a:endParaRPr>
                    </a:p>
                  </a:txBody>
                  <a:tcPr marL="55343" marR="55343" marT="7686" marB="7686" anchor="b"/>
                </a:tc>
                <a:extLst>
                  <a:ext uri="{0D108BD9-81ED-4DB2-BD59-A6C34878D82A}">
                    <a16:rowId xmlns:a16="http://schemas.microsoft.com/office/drawing/2014/main" xmlns="" val="3823002384"/>
                  </a:ext>
                </a:extLst>
              </a:tr>
            </a:tbl>
          </a:graphicData>
        </a:graphic>
      </p:graphicFrame>
    </p:spTree>
    <p:extLst>
      <p:ext uri="{BB962C8B-B14F-4D97-AF65-F5344CB8AC3E}">
        <p14:creationId xmlns:p14="http://schemas.microsoft.com/office/powerpoint/2010/main" val="34835469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54626" name="Date Placeholder 2">
            <a:extLst>
              <a:ext uri="{FF2B5EF4-FFF2-40B4-BE49-F238E27FC236}">
                <a16:creationId xmlns:a16="http://schemas.microsoft.com/office/drawing/2014/main" xmlns="" id="{612CC8C1-D4A6-4D59-B156-1FD6CE7441AB}"/>
              </a:ext>
            </a:extLst>
          </p:cNvPr>
          <p:cNvSpPr>
            <a:spLocks noGrp="1"/>
          </p:cNvSpPr>
          <p:nvPr>
            <p:ph type="dt" sz="quarter" idx="10"/>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algn="l" defTabSz="604738" rtl="0"/>
            <a:fld id="{6B4DF57A-66C6-42A0-9247-0676751D532E}" type="datetime1">
              <a:rPr lang="en-US" sz="601">
                <a:solidFill>
                  <a:srgbClr val="6C6463"/>
                </a:solidFill>
                <a:latin typeface="Gill Sans MT" panose="020B0502020104020203" pitchFamily="34" charset="0"/>
              </a:rPr>
              <a:pPr algn="l" defTabSz="604738" rtl="0"/>
              <a:t>4/11/2019</a:t>
            </a:fld>
            <a:endParaRPr lang="fr-FR" altLang="en-US" sz="601" dirty="0">
              <a:solidFill>
                <a:srgbClr val="6C6463"/>
              </a:solidFill>
              <a:latin typeface="Gill Sans MT" panose="020B0502020104020203" pitchFamily="34" charset="0"/>
            </a:endParaRPr>
          </a:p>
        </p:txBody>
      </p:sp>
      <p:sp>
        <p:nvSpPr>
          <p:cNvPr id="154627" name="Footer Placeholder 3">
            <a:extLst>
              <a:ext uri="{FF2B5EF4-FFF2-40B4-BE49-F238E27FC236}">
                <a16:creationId xmlns:a16="http://schemas.microsoft.com/office/drawing/2014/main" xmlns="" id="{D5963FAC-9532-436F-8010-71DBCE19F942}"/>
              </a:ext>
            </a:extLst>
          </p:cNvPr>
          <p:cNvSpPr>
            <a:spLocks noGrp="1"/>
          </p:cNvSpPr>
          <p:nvPr>
            <p:ph type="ftr" sz="quarter" idx="1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defTabSz="604738" rtl="0"/>
            <a:r>
              <a:rPr lang="fr-FR" sz="601" b="0" i="0" u="none" baseline="0" dirty="0" smtClean="0">
                <a:solidFill>
                  <a:srgbClr val="6C6463"/>
                </a:solidFill>
                <a:latin typeface="Gill Sans MT" panose="020B0502020104020203" pitchFamily="34" charset="0"/>
                <a:ea typeface="Gill Sans MT" panose="020B0502020104020203" pitchFamily="34" charset="0"/>
                <a:cs typeface="Gill Sans MT" panose="020B0502020104020203" pitchFamily="34" charset="0"/>
              </a:rPr>
              <a:t>                   INSÉRER </a:t>
            </a:r>
            <a:r>
              <a:rPr lang="fr-FR" sz="601" b="0" i="0" u="none" baseline="0" dirty="0">
                <a:solidFill>
                  <a:srgbClr val="6C6463"/>
                </a:solidFill>
                <a:latin typeface="Gill Sans MT" panose="020B0502020104020203" pitchFamily="34" charset="0"/>
                <a:ea typeface="Gill Sans MT" panose="020B0502020104020203" pitchFamily="34" charset="0"/>
                <a:cs typeface="Gill Sans MT" panose="020B0502020104020203" pitchFamily="34" charset="0"/>
              </a:rPr>
              <a:t>LE PIED DE PAGE ICI</a:t>
            </a:r>
          </a:p>
        </p:txBody>
      </p:sp>
      <p:sp>
        <p:nvSpPr>
          <p:cNvPr id="154628" name="Slide Number Placeholder 4">
            <a:extLst>
              <a:ext uri="{FF2B5EF4-FFF2-40B4-BE49-F238E27FC236}">
                <a16:creationId xmlns:a16="http://schemas.microsoft.com/office/drawing/2014/main" xmlns="" id="{B008C159-7687-4093-93CE-EAC4C274AC8F}"/>
              </a:ext>
            </a:extLst>
          </p:cNvPr>
          <p:cNvSpPr>
            <a:spLocks noGrp="1"/>
          </p:cNvSpPr>
          <p:nvPr>
            <p:ph type="sldNum" sz="quarter" idx="12"/>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algn="r" defTabSz="604738" rtl="0"/>
            <a:fld id="{AC5250C2-0B51-429A-9243-4F5B09ADD13D}" type="slidenum">
              <a:rPr sz="601">
                <a:solidFill>
                  <a:srgbClr val="6C6463"/>
                </a:solidFill>
                <a:latin typeface="Gill Sans MT" panose="020B0502020104020203" pitchFamily="34" charset="0"/>
              </a:rPr>
              <a:pPr defTabSz="604738"/>
              <a:t>5</a:t>
            </a:fld>
            <a:endParaRPr lang="fr-FR" altLang="en-US" sz="601" dirty="0">
              <a:solidFill>
                <a:srgbClr val="6C6463"/>
              </a:solidFill>
              <a:latin typeface="Gill Sans MT" panose="020B0502020104020203" pitchFamily="34" charset="0"/>
            </a:endParaRPr>
          </a:p>
        </p:txBody>
      </p:sp>
      <p:sp>
        <p:nvSpPr>
          <p:cNvPr id="154629" name="Title 5">
            <a:extLst>
              <a:ext uri="{FF2B5EF4-FFF2-40B4-BE49-F238E27FC236}">
                <a16:creationId xmlns:a16="http://schemas.microsoft.com/office/drawing/2014/main" xmlns="" id="{7900BB53-C04A-4992-9D57-2B8F24CC6BD1}"/>
              </a:ext>
            </a:extLst>
          </p:cNvPr>
          <p:cNvSpPr>
            <a:spLocks noGrp="1"/>
          </p:cNvSpPr>
          <p:nvPr>
            <p:ph type="title"/>
          </p:nvPr>
        </p:nvSpPr>
        <p:spPr>
          <a:xfrm>
            <a:off x="2101850" y="2"/>
            <a:ext cx="8305801" cy="1099175"/>
          </a:xfrm>
        </p:spPr>
        <p:txBody>
          <a:bodyPr/>
          <a:lstStyle/>
          <a:p>
            <a:pPr algn="ctr" rtl="0" eaLnBrk="1" hangingPunct="1"/>
            <a:r>
              <a:rPr lang="fr-FR" b="1" i="0" u="none" baseline="0">
                <a:latin typeface="Gill Sans MT" panose="020B0502020104020203" pitchFamily="34" charset="0"/>
                <a:cs typeface="Gill Sans MT" panose="020B0502020104020203" pitchFamily="34" charset="0"/>
              </a:rPr>
              <a:t>Programme quotidien II</a:t>
            </a:r>
            <a:r>
              <a:rPr lang="fr-FR" b="1">
                <a:solidFill>
                  <a:srgbClr val="000000"/>
                </a:solidFill>
                <a:latin typeface="Gill Sans MT" panose="020B0502020104020203" pitchFamily="34" charset="0"/>
                <a:cs typeface="Gill Sans MT" panose="020B0502020104020203" pitchFamily="34" charset="0"/>
              </a:rPr>
              <a:t/>
            </a:r>
            <a:br>
              <a:rPr lang="fr-FR" b="1">
                <a:solidFill>
                  <a:srgbClr val="000000"/>
                </a:solidFill>
                <a:latin typeface="Gill Sans MT" panose="020B0502020104020203" pitchFamily="34" charset="0"/>
                <a:cs typeface="Gill Sans MT" panose="020B0502020104020203" pitchFamily="34" charset="0"/>
              </a:rPr>
            </a:br>
            <a:endParaRPr lang="fr-FR" altLang="en-US" b="1" dirty="0">
              <a:latin typeface="Gill Sans MT" panose="020B0502020104020203" pitchFamily="34" charset="0"/>
              <a:cs typeface="Gill Sans MT" panose="020B0502020104020203" pitchFamily="34" charset="0"/>
            </a:endParaRPr>
          </a:p>
        </p:txBody>
      </p:sp>
      <p:graphicFrame>
        <p:nvGraphicFramePr>
          <p:cNvPr id="2" name="Table 1">
            <a:extLst>
              <a:ext uri="{FF2B5EF4-FFF2-40B4-BE49-F238E27FC236}">
                <a16:creationId xmlns:a16="http://schemas.microsoft.com/office/drawing/2014/main" xmlns="" id="{5454611B-7AFA-4494-90D3-49D1A9A67FC1}"/>
              </a:ext>
            </a:extLst>
          </p:cNvPr>
          <p:cNvGraphicFramePr>
            <a:graphicFrameLocks noGrp="1"/>
          </p:cNvGraphicFramePr>
          <p:nvPr>
            <p:extLst>
              <p:ext uri="{D42A27DB-BD31-4B8C-83A1-F6EECF244321}">
                <p14:modId xmlns:p14="http://schemas.microsoft.com/office/powerpoint/2010/main" val="3892162622"/>
              </p:ext>
            </p:extLst>
          </p:nvPr>
        </p:nvGraphicFramePr>
        <p:xfrm>
          <a:off x="76199" y="736518"/>
          <a:ext cx="11972926" cy="5827318"/>
        </p:xfrm>
        <a:graphic>
          <a:graphicData uri="http://schemas.openxmlformats.org/drawingml/2006/table">
            <a:tbl>
              <a:tblPr firstRow="1" firstCol="1" bandRow="1">
                <a:tableStyleId>{5C22544A-7EE6-4342-B048-85BDC9FD1C3A}</a:tableStyleId>
              </a:tblPr>
              <a:tblGrid>
                <a:gridCol w="1885951">
                  <a:extLst>
                    <a:ext uri="{9D8B030D-6E8A-4147-A177-3AD203B41FA5}">
                      <a16:colId xmlns:a16="http://schemas.microsoft.com/office/drawing/2014/main" xmlns="" val="2165578924"/>
                    </a:ext>
                  </a:extLst>
                </a:gridCol>
                <a:gridCol w="10086975">
                  <a:extLst>
                    <a:ext uri="{9D8B030D-6E8A-4147-A177-3AD203B41FA5}">
                      <a16:colId xmlns:a16="http://schemas.microsoft.com/office/drawing/2014/main" xmlns="" val="3089010422"/>
                    </a:ext>
                  </a:extLst>
                </a:gridCol>
              </a:tblGrid>
              <a:tr h="676637">
                <a:tc>
                  <a:txBody>
                    <a:bodyPr/>
                    <a:lstStyle/>
                    <a:p>
                      <a:pPr marL="0" marR="0" lvl="0" indent="0" algn="l" defTabSz="457200" rtl="0" eaLnBrk="1" fontAlgn="auto" latinLnBrk="0" hangingPunct="1">
                        <a:lnSpc>
                          <a:spcPct val="107000"/>
                        </a:lnSpc>
                        <a:spcBef>
                          <a:spcPts val="0"/>
                        </a:spcBef>
                        <a:spcAft>
                          <a:spcPts val="0"/>
                        </a:spcAft>
                        <a:buClrTx/>
                        <a:buSzTx/>
                        <a:buFontTx/>
                        <a:buNone/>
                        <a:tabLst/>
                        <a:defRPr/>
                      </a:pPr>
                      <a:r>
                        <a:rPr lang="fr-FR" sz="1900" b="0" i="0" u="none" baseline="0" dirty="0">
                          <a:effectLst/>
                          <a:latin typeface="+mn-lt"/>
                          <a:ea typeface="Calibri" panose="020F0502020204030204" pitchFamily="34" charset="0"/>
                          <a:cs typeface="Times New Roman" panose="02020603050405020304" pitchFamily="18" charset="0"/>
                        </a:rPr>
                        <a:t>Date</a:t>
                      </a:r>
                    </a:p>
                    <a:p>
                      <a:pPr marL="0" marR="0" algn="l" rtl="0">
                        <a:lnSpc>
                          <a:spcPct val="107000"/>
                        </a:lnSpc>
                        <a:spcBef>
                          <a:spcPts val="0"/>
                        </a:spcBef>
                        <a:spcAft>
                          <a:spcPts val="0"/>
                        </a:spcAft>
                      </a:pPr>
                      <a:endParaRPr lang="fr-FR" sz="1900" dirty="0">
                        <a:effectLst/>
                        <a:latin typeface="+mn-lt"/>
                        <a:ea typeface="Calibri" panose="020F0502020204030204" pitchFamily="34" charset="0"/>
                        <a:cs typeface="Times New Roman" panose="02020603050405020304" pitchFamily="18" charset="0"/>
                      </a:endParaRPr>
                    </a:p>
                  </a:txBody>
                  <a:tcPr marL="55343" marR="55343" marT="7686" marB="7686"/>
                </a:tc>
                <a:tc>
                  <a:txBody>
                    <a:bodyPr/>
                    <a:lstStyle/>
                    <a:p>
                      <a:pPr marL="0" marR="0" algn="l" rtl="0">
                        <a:lnSpc>
                          <a:spcPct val="107000"/>
                        </a:lnSpc>
                        <a:spcBef>
                          <a:spcPts val="0"/>
                        </a:spcBef>
                        <a:spcAft>
                          <a:spcPts val="0"/>
                        </a:spcAft>
                      </a:pPr>
                      <a:r>
                        <a:rPr lang="fr-FR" sz="1900" b="0" i="0" u="none" baseline="0" dirty="0">
                          <a:effectLst/>
                          <a:latin typeface="+mj-lt"/>
                          <a:ea typeface="Calibri" panose="020F0502020204030204" pitchFamily="34" charset="0"/>
                          <a:cs typeface="Times New Roman" panose="02020603050405020304" pitchFamily="18" charset="0"/>
                        </a:rPr>
                        <a:t>Activité</a:t>
                      </a:r>
                    </a:p>
                  </a:txBody>
                  <a:tcPr marL="55343" marR="55343" marT="7686" marB="7686"/>
                </a:tc>
                <a:extLst>
                  <a:ext uri="{0D108BD9-81ED-4DB2-BD59-A6C34878D82A}">
                    <a16:rowId xmlns:a16="http://schemas.microsoft.com/office/drawing/2014/main" xmlns="" val="2512221157"/>
                  </a:ext>
                </a:extLst>
              </a:tr>
              <a:tr h="1340241">
                <a:tc>
                  <a:txBody>
                    <a:bodyPr/>
                    <a:lstStyle/>
                    <a:p>
                      <a:pPr marL="0" marR="0" algn="l" rtl="0">
                        <a:lnSpc>
                          <a:spcPct val="107000"/>
                        </a:lnSpc>
                        <a:spcBef>
                          <a:spcPts val="0"/>
                        </a:spcBef>
                        <a:spcAft>
                          <a:spcPts val="0"/>
                        </a:spcAft>
                      </a:pPr>
                      <a:r>
                        <a:rPr lang="fr-FR" sz="1900" b="0" i="0" u="none" baseline="0" dirty="0">
                          <a:effectLst/>
                          <a:latin typeface="+mn-lt"/>
                        </a:rPr>
                        <a:t>10 et 11</a:t>
                      </a:r>
                      <a:r>
                        <a:rPr lang="fr-FR" sz="1900" b="0" i="0" u="none" baseline="30000" dirty="0">
                          <a:effectLst/>
                          <a:latin typeface="+mn-lt"/>
                        </a:rPr>
                        <a:t>e</a:t>
                      </a:r>
                      <a:r>
                        <a:rPr lang="fr-FR" sz="1900" b="0" i="0" u="none" baseline="0" dirty="0">
                          <a:effectLst/>
                          <a:latin typeface="+mn-lt"/>
                        </a:rPr>
                        <a:t> jours</a:t>
                      </a:r>
                      <a:endParaRPr lang="fr-FR" sz="1900" dirty="0">
                        <a:effectLst/>
                        <a:latin typeface="+mn-lt"/>
                        <a:ea typeface="Calibri" panose="020F0502020204030204" pitchFamily="34" charset="0"/>
                        <a:cs typeface="Times New Roman" panose="02020603050405020304" pitchFamily="18" charset="0"/>
                      </a:endParaRPr>
                    </a:p>
                  </a:txBody>
                  <a:tcPr marL="55343" marR="55343" marT="7686" marB="7686"/>
                </a:tc>
                <a:tc>
                  <a:txBody>
                    <a:bodyPr/>
                    <a:lstStyle/>
                    <a:p>
                      <a:pPr marL="0" marR="0" algn="l" rtl="0">
                        <a:lnSpc>
                          <a:spcPct val="107000"/>
                        </a:lnSpc>
                        <a:spcBef>
                          <a:spcPts val="0"/>
                        </a:spcBef>
                        <a:spcAft>
                          <a:spcPts val="0"/>
                        </a:spcAft>
                      </a:pPr>
                      <a:r>
                        <a:rPr lang="fr-FR" sz="1900" b="0" i="0" u="none" baseline="0" dirty="0">
                          <a:effectLst/>
                          <a:latin typeface="+mn-lt"/>
                        </a:rPr>
                        <a:t>Le coordinateur de </a:t>
                      </a:r>
                      <a:r>
                        <a:rPr lang="fr-FR" sz="1900" b="0" i="0" u="none" baseline="0" dirty="0" smtClean="0">
                          <a:effectLst/>
                          <a:latin typeface="+mn-lt"/>
                        </a:rPr>
                        <a:t>l’évaluation </a:t>
                      </a:r>
                      <a:r>
                        <a:rPr lang="fr-FR" sz="1900" b="0" i="0" u="none" baseline="0" dirty="0">
                          <a:effectLst/>
                          <a:latin typeface="+mn-lt"/>
                        </a:rPr>
                        <a:t>organise une réunion </a:t>
                      </a:r>
                      <a:r>
                        <a:rPr lang="fr-FR" sz="1900" b="0" i="0" u="none" baseline="0" dirty="0" smtClean="0">
                          <a:effectLst/>
                          <a:latin typeface="+mn-lt"/>
                        </a:rPr>
                        <a:t>d’équipe </a:t>
                      </a:r>
                      <a:r>
                        <a:rPr lang="fr-FR" sz="1900" b="0" i="0" u="none" baseline="0" dirty="0">
                          <a:effectLst/>
                          <a:latin typeface="+mn-lt"/>
                        </a:rPr>
                        <a:t>pour discuter du processus de collecte des données, des conclusions préliminaires, des enseignements tirés et des mesures à prendre, et il planifie la deuxième semaine. Déploiement des équipes pour la deuxième semaine de collecte des données (</a:t>
                      </a:r>
                      <a:r>
                        <a:rPr lang="fr-FR" sz="1900" b="0" i="1" u="none" baseline="0" dirty="0">
                          <a:effectLst/>
                          <a:latin typeface="+mn-lt"/>
                        </a:rPr>
                        <a:t>selon la taille du pays, il peut ne pas être nécessaire de procéder à un second déploiement</a:t>
                      </a:r>
                      <a:r>
                        <a:rPr lang="fr-FR" sz="1900" b="0" i="0" u="none" baseline="0" dirty="0">
                          <a:effectLst/>
                          <a:latin typeface="+mn-lt"/>
                        </a:rPr>
                        <a:t>).</a:t>
                      </a:r>
                      <a:endParaRPr lang="fr-FR" sz="1900" dirty="0">
                        <a:effectLst/>
                        <a:latin typeface="+mn-lt"/>
                        <a:ea typeface="Calibri" panose="020F0502020204030204" pitchFamily="34" charset="0"/>
                        <a:cs typeface="Times New Roman" panose="02020603050405020304" pitchFamily="18" charset="0"/>
                      </a:endParaRPr>
                    </a:p>
                  </a:txBody>
                  <a:tcPr marL="55343" marR="55343" marT="7686" marB="7686"/>
                </a:tc>
                <a:extLst>
                  <a:ext uri="{0D108BD9-81ED-4DB2-BD59-A6C34878D82A}">
                    <a16:rowId xmlns:a16="http://schemas.microsoft.com/office/drawing/2014/main" xmlns="" val="2651830758"/>
                  </a:ext>
                </a:extLst>
              </a:tr>
              <a:tr h="577996">
                <a:tc>
                  <a:txBody>
                    <a:bodyPr/>
                    <a:lstStyle/>
                    <a:p>
                      <a:pPr marL="0" marR="0" algn="l" rtl="0">
                        <a:lnSpc>
                          <a:spcPct val="107000"/>
                        </a:lnSpc>
                        <a:spcBef>
                          <a:spcPts val="0"/>
                        </a:spcBef>
                        <a:spcAft>
                          <a:spcPts val="0"/>
                        </a:spcAft>
                      </a:pPr>
                      <a:r>
                        <a:rPr lang="fr-FR" sz="1900" b="0" i="0" u="none" baseline="0">
                          <a:effectLst/>
                          <a:latin typeface="+mn-lt"/>
                        </a:rPr>
                        <a:t>12</a:t>
                      </a:r>
                      <a:r>
                        <a:rPr lang="fr-FR" sz="1900" b="0" i="0" u="none" baseline="30000">
                          <a:effectLst/>
                          <a:latin typeface="+mn-lt"/>
                        </a:rPr>
                        <a:t>e </a:t>
                      </a:r>
                      <a:r>
                        <a:rPr lang="fr-FR" sz="1900" b="0" i="0" u="none" baseline="0">
                          <a:effectLst/>
                          <a:latin typeface="+mn-lt"/>
                        </a:rPr>
                        <a:t>jour</a:t>
                      </a:r>
                      <a:endParaRPr lang="fr-FR" sz="1900" dirty="0">
                        <a:effectLst/>
                        <a:latin typeface="+mn-lt"/>
                        <a:ea typeface="Calibri" panose="020F0502020204030204" pitchFamily="34" charset="0"/>
                        <a:cs typeface="Times New Roman" panose="02020603050405020304" pitchFamily="18" charset="0"/>
                      </a:endParaRPr>
                    </a:p>
                  </a:txBody>
                  <a:tcPr marL="55343" marR="55343" marT="7686" marB="7686"/>
                </a:tc>
                <a:tc>
                  <a:txBody>
                    <a:bodyPr/>
                    <a:lstStyle/>
                    <a:p>
                      <a:pPr marL="0" marR="0" algn="l" rtl="0">
                        <a:lnSpc>
                          <a:spcPct val="107000"/>
                        </a:lnSpc>
                        <a:spcBef>
                          <a:spcPts val="0"/>
                        </a:spcBef>
                        <a:spcAft>
                          <a:spcPts val="0"/>
                        </a:spcAft>
                      </a:pPr>
                      <a:r>
                        <a:rPr lang="fr-FR" sz="1900" b="0" i="0" u="none" baseline="0" dirty="0">
                          <a:effectLst/>
                          <a:latin typeface="+mn-lt"/>
                        </a:rPr>
                        <a:t>Collecte des données pour les sites 51 à 60. </a:t>
                      </a:r>
                      <a:endParaRPr lang="fr-FR" sz="1900" dirty="0">
                        <a:effectLst/>
                        <a:latin typeface="+mn-lt"/>
                        <a:ea typeface="Calibri" panose="020F0502020204030204" pitchFamily="34" charset="0"/>
                        <a:cs typeface="Times New Roman" panose="02020603050405020304" pitchFamily="18" charset="0"/>
                      </a:endParaRPr>
                    </a:p>
                  </a:txBody>
                  <a:tcPr marL="55343" marR="55343" marT="7686" marB="7686"/>
                </a:tc>
                <a:extLst>
                  <a:ext uri="{0D108BD9-81ED-4DB2-BD59-A6C34878D82A}">
                    <a16:rowId xmlns:a16="http://schemas.microsoft.com/office/drawing/2014/main" xmlns="" val="1267552167"/>
                  </a:ext>
                </a:extLst>
              </a:tr>
              <a:tr h="676637">
                <a:tc>
                  <a:txBody>
                    <a:bodyPr/>
                    <a:lstStyle/>
                    <a:p>
                      <a:pPr marL="0" marR="0" lvl="0" indent="0" algn="l" defTabSz="457200" rtl="0" eaLnBrk="1" fontAlgn="auto" latinLnBrk="0" hangingPunct="1">
                        <a:lnSpc>
                          <a:spcPct val="107000"/>
                        </a:lnSpc>
                        <a:spcBef>
                          <a:spcPts val="0"/>
                        </a:spcBef>
                        <a:spcAft>
                          <a:spcPts val="0"/>
                        </a:spcAft>
                        <a:buClrTx/>
                        <a:buSzTx/>
                        <a:buFontTx/>
                        <a:buNone/>
                        <a:tabLst/>
                        <a:defRPr/>
                      </a:pPr>
                      <a:r>
                        <a:rPr lang="fr-FR" sz="1900" b="0" i="0" u="none" baseline="0">
                          <a:effectLst/>
                          <a:latin typeface="+mn-lt"/>
                        </a:rPr>
                        <a:t>12</a:t>
                      </a:r>
                      <a:r>
                        <a:rPr lang="fr-FR" sz="1900" b="0" i="0" u="none" baseline="30000">
                          <a:effectLst/>
                          <a:latin typeface="+mn-lt"/>
                        </a:rPr>
                        <a:t>e </a:t>
                      </a:r>
                      <a:r>
                        <a:rPr lang="fr-FR" sz="1900" b="0" i="0" u="none" baseline="0">
                          <a:effectLst/>
                          <a:latin typeface="+mn-lt"/>
                        </a:rPr>
                        <a:t>jour</a:t>
                      </a:r>
                      <a:endParaRPr lang="fr-FR" sz="1900" dirty="0">
                        <a:effectLst/>
                        <a:latin typeface="+mn-lt"/>
                        <a:ea typeface="Calibri" panose="020F0502020204030204" pitchFamily="34" charset="0"/>
                        <a:cs typeface="Times New Roman" panose="02020603050405020304" pitchFamily="18" charset="0"/>
                      </a:endParaRPr>
                    </a:p>
                    <a:p>
                      <a:pPr algn="l" rtl="0">
                        <a:lnSpc>
                          <a:spcPct val="107000"/>
                        </a:lnSpc>
                      </a:pPr>
                      <a:endParaRPr lang="fr-FR" sz="1900" dirty="0">
                        <a:effectLst/>
                        <a:latin typeface="+mn-lt"/>
                        <a:cs typeface="Times New Roman" panose="02020603050405020304" pitchFamily="18" charset="0"/>
                      </a:endParaRPr>
                    </a:p>
                  </a:txBody>
                  <a:tcPr marL="55343" marR="55343" marT="7686" marB="7686"/>
                </a:tc>
                <a:tc>
                  <a:txBody>
                    <a:bodyPr/>
                    <a:lstStyle/>
                    <a:p>
                      <a:pPr marL="0" marR="0" algn="l" rtl="0">
                        <a:lnSpc>
                          <a:spcPct val="107000"/>
                        </a:lnSpc>
                        <a:spcBef>
                          <a:spcPts val="0"/>
                        </a:spcBef>
                        <a:spcAft>
                          <a:spcPts val="0"/>
                        </a:spcAft>
                      </a:pPr>
                      <a:r>
                        <a:rPr lang="fr-FR" sz="1900" b="0" i="0" u="none" baseline="0" dirty="0">
                          <a:effectLst/>
                          <a:latin typeface="+mn-lt"/>
                        </a:rPr>
                        <a:t>Réunion </a:t>
                      </a:r>
                      <a:r>
                        <a:rPr lang="fr-FR" sz="1900" b="0" i="0" u="none" baseline="0" dirty="0" smtClean="0">
                          <a:effectLst/>
                          <a:latin typeface="+mn-lt"/>
                        </a:rPr>
                        <a:t>d’équipe </a:t>
                      </a:r>
                      <a:r>
                        <a:rPr lang="fr-FR" sz="1900" b="0" i="0" u="none" baseline="0" dirty="0">
                          <a:effectLst/>
                          <a:latin typeface="+mn-lt"/>
                        </a:rPr>
                        <a:t>avec le coordinateur de </a:t>
                      </a:r>
                      <a:r>
                        <a:rPr lang="fr-FR" sz="1900" b="0" i="0" u="none" baseline="0" dirty="0" smtClean="0">
                          <a:effectLst/>
                          <a:latin typeface="+mn-lt"/>
                        </a:rPr>
                        <a:t>l’évaluation </a:t>
                      </a:r>
                      <a:r>
                        <a:rPr lang="fr-FR" sz="1900" b="0" i="0" u="none" baseline="0" dirty="0">
                          <a:effectLst/>
                          <a:latin typeface="+mn-lt"/>
                        </a:rPr>
                        <a:t>pour se concerter et </a:t>
                      </a:r>
                      <a:r>
                        <a:rPr lang="fr-FR" sz="1900" b="0" i="0" u="none" baseline="0" dirty="0" smtClean="0">
                          <a:effectLst/>
                          <a:latin typeface="+mn-lt"/>
                        </a:rPr>
                        <a:t>s’entendre </a:t>
                      </a:r>
                      <a:r>
                        <a:rPr lang="fr-FR" sz="1900" b="0" i="0" u="none" baseline="0" dirty="0">
                          <a:effectLst/>
                          <a:latin typeface="+mn-lt"/>
                        </a:rPr>
                        <a:t>sur les matériaux et les contenus préalablement au compte-rendu des bailleurs de fonds et du ministère </a:t>
                      </a:r>
                      <a:r>
                        <a:rPr lang="fr-FR" sz="1900" b="0" i="0" u="none" baseline="0" dirty="0" smtClean="0">
                          <a:effectLst/>
                          <a:latin typeface="+mn-lt"/>
                        </a:rPr>
                        <a:t/>
                      </a:r>
                      <a:br>
                        <a:rPr lang="fr-FR" sz="1900" b="0" i="0" u="none" baseline="0" dirty="0" smtClean="0">
                          <a:effectLst/>
                          <a:latin typeface="+mn-lt"/>
                        </a:rPr>
                      </a:br>
                      <a:r>
                        <a:rPr lang="fr-FR" sz="1900" b="0" i="0" u="none" baseline="0" dirty="0" smtClean="0">
                          <a:effectLst/>
                          <a:latin typeface="+mn-lt"/>
                        </a:rPr>
                        <a:t>de </a:t>
                      </a:r>
                      <a:r>
                        <a:rPr lang="fr-FR" sz="1900" b="0" i="0" u="none" baseline="0" dirty="0">
                          <a:effectLst/>
                          <a:latin typeface="+mn-lt"/>
                        </a:rPr>
                        <a:t>la Santé.</a:t>
                      </a:r>
                      <a:endParaRPr lang="fr-FR" sz="1900" dirty="0">
                        <a:effectLst/>
                        <a:latin typeface="+mn-lt"/>
                        <a:ea typeface="Calibri" panose="020F0502020204030204" pitchFamily="34" charset="0"/>
                        <a:cs typeface="Times New Roman" panose="02020603050405020304" pitchFamily="18" charset="0"/>
                      </a:endParaRPr>
                    </a:p>
                  </a:txBody>
                  <a:tcPr marL="55343" marR="55343" marT="7686" marB="7686"/>
                </a:tc>
                <a:extLst>
                  <a:ext uri="{0D108BD9-81ED-4DB2-BD59-A6C34878D82A}">
                    <a16:rowId xmlns:a16="http://schemas.microsoft.com/office/drawing/2014/main" xmlns="" val="3647652520"/>
                  </a:ext>
                </a:extLst>
              </a:tr>
              <a:tr h="430428">
                <a:tc>
                  <a:txBody>
                    <a:bodyPr/>
                    <a:lstStyle/>
                    <a:p>
                      <a:pPr marL="0" marR="0" algn="l" rtl="0">
                        <a:lnSpc>
                          <a:spcPct val="107000"/>
                        </a:lnSpc>
                        <a:spcBef>
                          <a:spcPts val="0"/>
                        </a:spcBef>
                        <a:spcAft>
                          <a:spcPts val="0"/>
                        </a:spcAft>
                      </a:pPr>
                      <a:r>
                        <a:rPr lang="fr-FR" sz="1900" b="0" i="0" u="none" baseline="0" dirty="0">
                          <a:effectLst/>
                          <a:latin typeface="+mn-lt"/>
                        </a:rPr>
                        <a:t>13</a:t>
                      </a:r>
                      <a:r>
                        <a:rPr lang="fr-FR" sz="1900" b="0" i="0" u="none" baseline="30000" dirty="0">
                          <a:effectLst/>
                          <a:latin typeface="+mn-lt"/>
                        </a:rPr>
                        <a:t>e </a:t>
                      </a:r>
                      <a:r>
                        <a:rPr lang="fr-FR" sz="1900" b="0" i="0" u="none" baseline="0" dirty="0">
                          <a:effectLst/>
                          <a:latin typeface="+mn-lt"/>
                        </a:rPr>
                        <a:t>jour</a:t>
                      </a:r>
                      <a:endParaRPr lang="fr-FR" sz="1900" dirty="0">
                        <a:effectLst/>
                        <a:latin typeface="+mn-lt"/>
                        <a:ea typeface="Calibri" panose="020F0502020204030204" pitchFamily="34" charset="0"/>
                        <a:cs typeface="Times New Roman" panose="02020603050405020304" pitchFamily="18" charset="0"/>
                      </a:endParaRPr>
                    </a:p>
                  </a:txBody>
                  <a:tcPr marL="55343" marR="55343" marT="7686" marB="7686"/>
                </a:tc>
                <a:tc>
                  <a:txBody>
                    <a:bodyPr/>
                    <a:lstStyle/>
                    <a:p>
                      <a:pPr marL="0" marR="0" algn="l" rtl="0">
                        <a:lnSpc>
                          <a:spcPct val="107000"/>
                        </a:lnSpc>
                        <a:spcBef>
                          <a:spcPts val="0"/>
                        </a:spcBef>
                        <a:spcAft>
                          <a:spcPts val="0"/>
                        </a:spcAft>
                      </a:pPr>
                      <a:r>
                        <a:rPr lang="fr-FR" sz="1900" b="0" i="0" u="none" baseline="0" dirty="0">
                          <a:effectLst/>
                          <a:latin typeface="+mn-lt"/>
                        </a:rPr>
                        <a:t>Collecte des données pour les sites 61 à 75 + compte-rendu avec les bailleurs de fonds au niveau central.</a:t>
                      </a:r>
                      <a:endParaRPr lang="fr-FR" sz="1900" dirty="0">
                        <a:effectLst/>
                        <a:latin typeface="+mn-lt"/>
                        <a:ea typeface="Calibri" panose="020F0502020204030204" pitchFamily="34" charset="0"/>
                        <a:cs typeface="Times New Roman" panose="02020603050405020304" pitchFamily="18" charset="0"/>
                      </a:endParaRPr>
                    </a:p>
                  </a:txBody>
                  <a:tcPr marL="55343" marR="55343" marT="7686" marB="7686"/>
                </a:tc>
                <a:extLst>
                  <a:ext uri="{0D108BD9-81ED-4DB2-BD59-A6C34878D82A}">
                    <a16:rowId xmlns:a16="http://schemas.microsoft.com/office/drawing/2014/main" xmlns="" val="2801871007"/>
                  </a:ext>
                </a:extLst>
              </a:tr>
              <a:tr h="790714">
                <a:tc>
                  <a:txBody>
                    <a:bodyPr/>
                    <a:lstStyle/>
                    <a:p>
                      <a:pPr algn="l" rtl="0">
                        <a:lnSpc>
                          <a:spcPct val="107000"/>
                        </a:lnSpc>
                      </a:pPr>
                      <a:endParaRPr lang="fr-FR" sz="1900" dirty="0">
                        <a:effectLst/>
                        <a:latin typeface="+mn-lt"/>
                        <a:cs typeface="Times New Roman" panose="02020603050405020304" pitchFamily="18" charset="0"/>
                      </a:endParaRPr>
                    </a:p>
                  </a:txBody>
                  <a:tcPr marL="55343" marR="55343" marT="7686" marB="7686"/>
                </a:tc>
                <a:tc>
                  <a:txBody>
                    <a:bodyPr/>
                    <a:lstStyle/>
                    <a:p>
                      <a:pPr marL="0" marR="0" algn="l" rtl="0">
                        <a:lnSpc>
                          <a:spcPct val="107000"/>
                        </a:lnSpc>
                        <a:spcBef>
                          <a:spcPts val="0"/>
                        </a:spcBef>
                        <a:spcAft>
                          <a:spcPts val="0"/>
                        </a:spcAft>
                      </a:pPr>
                      <a:r>
                        <a:rPr lang="fr-FR" sz="1900" b="0" i="0" u="none" baseline="0" dirty="0">
                          <a:effectLst/>
                          <a:latin typeface="+mn-lt"/>
                        </a:rPr>
                        <a:t>Réunion entre le coordinateur de </a:t>
                      </a:r>
                      <a:r>
                        <a:rPr lang="fr-FR" sz="1900" b="0" i="0" u="none" baseline="0" dirty="0" smtClean="0">
                          <a:effectLst/>
                          <a:latin typeface="+mn-lt"/>
                        </a:rPr>
                        <a:t>l’évaluation </a:t>
                      </a:r>
                      <a:r>
                        <a:rPr lang="fr-FR" sz="1900" b="0" i="0" u="none" baseline="0" dirty="0">
                          <a:effectLst/>
                          <a:latin typeface="+mn-lt"/>
                        </a:rPr>
                        <a:t>(consultant international), les bailleurs de fonds et les partenaires </a:t>
                      </a:r>
                      <a:r>
                        <a:rPr lang="fr-FR" sz="1900" b="0" i="0" u="none" baseline="0" dirty="0" smtClean="0">
                          <a:effectLst/>
                          <a:latin typeface="+mn-lt"/>
                        </a:rPr>
                        <a:t>d’assistance </a:t>
                      </a:r>
                      <a:r>
                        <a:rPr lang="fr-FR" sz="1900" b="0" i="0" u="none" baseline="0" dirty="0">
                          <a:effectLst/>
                          <a:latin typeface="+mn-lt"/>
                        </a:rPr>
                        <a:t>technique pour se concerter et </a:t>
                      </a:r>
                      <a:r>
                        <a:rPr lang="fr-FR" sz="1900" b="0" i="0" u="none" baseline="0" dirty="0" smtClean="0">
                          <a:effectLst/>
                          <a:latin typeface="+mn-lt"/>
                        </a:rPr>
                        <a:t>s’entendre </a:t>
                      </a:r>
                      <a:r>
                        <a:rPr lang="fr-FR" sz="1900" b="0" i="0" u="none" baseline="0" dirty="0">
                          <a:effectLst/>
                          <a:latin typeface="+mn-lt"/>
                        </a:rPr>
                        <a:t>sur les matériaux et les contenus préalablement au compte-rendu du ministère de la Santé.</a:t>
                      </a:r>
                      <a:endParaRPr lang="fr-FR" sz="1900" dirty="0">
                        <a:effectLst/>
                        <a:latin typeface="+mn-lt"/>
                        <a:ea typeface="Calibri" panose="020F0502020204030204" pitchFamily="34" charset="0"/>
                        <a:cs typeface="Times New Roman" panose="02020603050405020304" pitchFamily="18" charset="0"/>
                      </a:endParaRPr>
                    </a:p>
                  </a:txBody>
                  <a:tcPr marL="55343" marR="55343" marT="7686" marB="7686"/>
                </a:tc>
                <a:extLst>
                  <a:ext uri="{0D108BD9-81ED-4DB2-BD59-A6C34878D82A}">
                    <a16:rowId xmlns:a16="http://schemas.microsoft.com/office/drawing/2014/main" xmlns="" val="1389658518"/>
                  </a:ext>
                </a:extLst>
              </a:tr>
              <a:tr h="394914">
                <a:tc>
                  <a:txBody>
                    <a:bodyPr/>
                    <a:lstStyle/>
                    <a:p>
                      <a:pPr marL="0" marR="0" algn="l" rtl="0">
                        <a:lnSpc>
                          <a:spcPct val="107000"/>
                        </a:lnSpc>
                        <a:spcBef>
                          <a:spcPts val="0"/>
                        </a:spcBef>
                        <a:spcAft>
                          <a:spcPts val="0"/>
                        </a:spcAft>
                      </a:pPr>
                      <a:r>
                        <a:rPr lang="fr-FR" sz="1900" b="0" i="0" u="none" baseline="0" dirty="0">
                          <a:effectLst/>
                          <a:latin typeface="+mn-lt"/>
                        </a:rPr>
                        <a:t>14</a:t>
                      </a:r>
                      <a:r>
                        <a:rPr lang="fr-FR" sz="1900" b="0" i="0" u="none" baseline="30000" dirty="0">
                          <a:effectLst/>
                          <a:latin typeface="+mn-lt"/>
                        </a:rPr>
                        <a:t>e </a:t>
                      </a:r>
                      <a:r>
                        <a:rPr lang="fr-FR" sz="1900" b="0" i="0" u="none" baseline="0" dirty="0">
                          <a:effectLst/>
                          <a:latin typeface="+mn-lt"/>
                        </a:rPr>
                        <a:t>jour</a:t>
                      </a:r>
                      <a:endParaRPr lang="fr-FR" sz="1900" dirty="0">
                        <a:effectLst/>
                        <a:latin typeface="+mn-lt"/>
                        <a:ea typeface="Calibri" panose="020F0502020204030204" pitchFamily="34" charset="0"/>
                        <a:cs typeface="Times New Roman" panose="02020603050405020304" pitchFamily="18" charset="0"/>
                      </a:endParaRPr>
                    </a:p>
                  </a:txBody>
                  <a:tcPr marL="55343" marR="55343" marT="7686" marB="7686"/>
                </a:tc>
                <a:tc>
                  <a:txBody>
                    <a:bodyPr/>
                    <a:lstStyle/>
                    <a:p>
                      <a:pPr marL="0" marR="0" algn="l" rtl="0">
                        <a:lnSpc>
                          <a:spcPct val="107000"/>
                        </a:lnSpc>
                        <a:spcBef>
                          <a:spcPts val="0"/>
                        </a:spcBef>
                        <a:spcAft>
                          <a:spcPts val="0"/>
                        </a:spcAft>
                      </a:pPr>
                      <a:r>
                        <a:rPr lang="fr-FR" sz="1900" b="0" i="0" u="none" baseline="0" dirty="0">
                          <a:effectLst/>
                          <a:latin typeface="+mn-lt"/>
                        </a:rPr>
                        <a:t>Compte rendu avec le ministère de la Santé. Compte rendu avec les collecteurs de données.</a:t>
                      </a:r>
                      <a:endParaRPr lang="fr-FR" sz="1900" dirty="0">
                        <a:effectLst/>
                        <a:latin typeface="+mn-lt"/>
                        <a:ea typeface="Calibri" panose="020F0502020204030204" pitchFamily="34" charset="0"/>
                        <a:cs typeface="Times New Roman" panose="02020603050405020304" pitchFamily="18" charset="0"/>
                      </a:endParaRPr>
                    </a:p>
                  </a:txBody>
                  <a:tcPr marL="55343" marR="55343" marT="7686" marB="7686"/>
                </a:tc>
                <a:extLst>
                  <a:ext uri="{0D108BD9-81ED-4DB2-BD59-A6C34878D82A}">
                    <a16:rowId xmlns:a16="http://schemas.microsoft.com/office/drawing/2014/main" xmlns="" val="3953597638"/>
                  </a:ext>
                </a:extLst>
              </a:tr>
              <a:tr h="372508">
                <a:tc>
                  <a:txBody>
                    <a:bodyPr/>
                    <a:lstStyle/>
                    <a:p>
                      <a:pPr marL="0" marR="0" algn="l" rtl="0">
                        <a:lnSpc>
                          <a:spcPct val="107000"/>
                        </a:lnSpc>
                        <a:spcBef>
                          <a:spcPts val="0"/>
                        </a:spcBef>
                        <a:spcAft>
                          <a:spcPts val="0"/>
                        </a:spcAft>
                      </a:pPr>
                      <a:r>
                        <a:rPr lang="fr-FR" sz="1900" b="0" i="0" u="none" baseline="0">
                          <a:effectLst/>
                          <a:latin typeface="+mn-lt"/>
                        </a:rPr>
                        <a:t>15</a:t>
                      </a:r>
                      <a:r>
                        <a:rPr lang="fr-FR" sz="1900" b="0" i="0" u="none" baseline="30000">
                          <a:effectLst/>
                          <a:latin typeface="+mn-lt"/>
                        </a:rPr>
                        <a:t>e </a:t>
                      </a:r>
                      <a:r>
                        <a:rPr lang="fr-FR" sz="1900" b="0" i="0" u="none" baseline="0">
                          <a:effectLst/>
                          <a:latin typeface="+mn-lt"/>
                        </a:rPr>
                        <a:t>jour</a:t>
                      </a:r>
                      <a:endParaRPr lang="fr-FR" sz="1900" dirty="0">
                        <a:effectLst/>
                        <a:latin typeface="+mn-lt"/>
                        <a:ea typeface="Calibri" panose="020F0502020204030204" pitchFamily="34" charset="0"/>
                        <a:cs typeface="Times New Roman" panose="02020603050405020304" pitchFamily="18" charset="0"/>
                      </a:endParaRPr>
                    </a:p>
                  </a:txBody>
                  <a:tcPr marL="55343" marR="55343" marT="7686" marB="7686"/>
                </a:tc>
                <a:tc>
                  <a:txBody>
                    <a:bodyPr/>
                    <a:lstStyle/>
                    <a:p>
                      <a:pPr marL="0" marR="0" algn="l" rtl="0">
                        <a:lnSpc>
                          <a:spcPct val="107000"/>
                        </a:lnSpc>
                        <a:spcBef>
                          <a:spcPts val="0"/>
                        </a:spcBef>
                        <a:spcAft>
                          <a:spcPts val="0"/>
                        </a:spcAft>
                      </a:pPr>
                      <a:r>
                        <a:rPr lang="fr-FR" sz="1900" b="0" i="0" u="none" baseline="0" dirty="0">
                          <a:solidFill>
                            <a:schemeClr val="tx1"/>
                          </a:solidFill>
                          <a:effectLst/>
                          <a:latin typeface="+mn-lt"/>
                        </a:rPr>
                        <a:t>Départ.</a:t>
                      </a:r>
                      <a:endParaRPr lang="fr-FR" sz="1900" dirty="0">
                        <a:solidFill>
                          <a:schemeClr val="tx1"/>
                        </a:solidFill>
                        <a:effectLst/>
                        <a:latin typeface="+mn-lt"/>
                        <a:ea typeface="Calibri" panose="020F0502020204030204" pitchFamily="34" charset="0"/>
                        <a:cs typeface="Times New Roman" panose="02020603050405020304" pitchFamily="18" charset="0"/>
                      </a:endParaRPr>
                    </a:p>
                  </a:txBody>
                  <a:tcPr marL="55343" marR="55343" marT="7686" marB="7686"/>
                </a:tc>
                <a:extLst>
                  <a:ext uri="{0D108BD9-81ED-4DB2-BD59-A6C34878D82A}">
                    <a16:rowId xmlns:a16="http://schemas.microsoft.com/office/drawing/2014/main" xmlns="" val="4279861213"/>
                  </a:ext>
                </a:extLst>
              </a:tr>
            </a:tbl>
          </a:graphicData>
        </a:graphic>
      </p:graphicFrame>
    </p:spTree>
    <p:extLst>
      <p:ext uri="{BB962C8B-B14F-4D97-AF65-F5344CB8AC3E}">
        <p14:creationId xmlns:p14="http://schemas.microsoft.com/office/powerpoint/2010/main" val="2408866113"/>
      </p:ext>
    </p:extLst>
  </p:cSld>
  <p:clrMapOvr>
    <a:masterClrMapping/>
  </p:clrMapOvr>
</p:sld>
</file>

<file path=ppt/theme/theme1.xml><?xml version="1.0" encoding="utf-8"?>
<a:theme xmlns:a="http://schemas.openxmlformats.org/drawingml/2006/main" name="1_16.9-Template_12.7.2016">
  <a:themeElements>
    <a:clrScheme name="Custom 2">
      <a:dk1>
        <a:sysClr val="windowText" lastClr="000000"/>
      </a:dk1>
      <a:lt1>
        <a:srgbClr val="FFFFFF"/>
      </a:lt1>
      <a:dk2>
        <a:srgbClr val="002F6C"/>
      </a:dk2>
      <a:lt2>
        <a:srgbClr val="BA0C2F"/>
      </a:lt2>
      <a:accent1>
        <a:srgbClr val="002F6C"/>
      </a:accent1>
      <a:accent2>
        <a:srgbClr val="BA0C2F"/>
      </a:accent2>
      <a:accent3>
        <a:srgbClr val="6C6463"/>
      </a:accent3>
      <a:accent4>
        <a:srgbClr val="000000"/>
      </a:accent4>
      <a:accent5>
        <a:srgbClr val="CFCDC9"/>
      </a:accent5>
      <a:accent6>
        <a:srgbClr val="0067B9"/>
      </a:accent6>
      <a:hlink>
        <a:srgbClr val="6C6463"/>
      </a:hlink>
      <a:folHlink>
        <a:srgbClr val="CFCDC9"/>
      </a:folHlink>
    </a:clrScheme>
    <a:fontScheme name="Solstice">
      <a:majorFont>
        <a:latin typeface="Gill Sans MT"/>
        <a:ea typeface=""/>
        <a:cs typeface=""/>
        <a:font script="Grek" typeface="Corbel"/>
        <a:font script="Cyrl" typeface="Corbel"/>
        <a:font script="Jpan" typeface="ＭＳ ゴシック"/>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ＭＳ ゴシック"/>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Project Technical Implementation" ma:contentTypeID="0x0101008DA58B5CA681664FAB24816C56F41085020073CD9A2FDE83D74A8AE87C5E6F6E6916" ma:contentTypeVersion="6" ma:contentTypeDescription="" ma:contentTypeScope="" ma:versionID="4e2c505bc6dd469b5fc4479c67e36d21">
  <xsd:schema xmlns:xsd="http://www.w3.org/2001/XMLSchema" xmlns:xs="http://www.w3.org/2001/XMLSchema" xmlns:p="http://schemas.microsoft.com/office/2006/metadata/properties" xmlns:ns2="8d7096d6-fc66-4344-9e3f-2445529a09f6" targetNamespace="http://schemas.microsoft.com/office/2006/metadata/properties" ma:root="true" ma:fieldsID="b2431dd1ba532b3876c3e935d2771db0" ns2:_="">
    <xsd:import namespace="8d7096d6-fc66-4344-9e3f-2445529a09f6"/>
    <xsd:element name="properties">
      <xsd:complexType>
        <xsd:sequence>
          <xsd:element name="documentManagement">
            <xsd:complexType>
              <xsd:all>
                <xsd:element ref="ns2:hbf0c10381aa4bd59932b5b7da857fed" minOccurs="0"/>
                <xsd:element ref="ns2:TaxCatchAll" minOccurs="0"/>
                <xsd:element ref="ns2:TaxCatchAllLabe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d7096d6-fc66-4344-9e3f-2445529a09f6" elementFormDefault="qualified">
    <xsd:import namespace="http://schemas.microsoft.com/office/2006/documentManagement/types"/>
    <xsd:import namespace="http://schemas.microsoft.com/office/infopath/2007/PartnerControls"/>
    <xsd:element name="hbf0c10381aa4bd59932b5b7da857fed" ma:index="8" nillable="true" ma:taxonomy="true" ma:internalName="hbf0c10381aa4bd59932b5b7da857fed" ma:taxonomyFieldName="Project_x0020_Document_x0020_Type" ma:displayName="Project Document Type" ma:default="" ma:fieldId="{1bf0c103-81aa-4bd5-9932-b5b7da857fed}" ma:sspId="822e118f-d533-465d-b5ca-7beed2256e09" ma:termSetId="d8a5acf7-091c-4877-b363-b3708ae07044" ma:anchorId="00000000-0000-0000-0000-000000000000" ma:open="false" ma:isKeyword="false">
      <xsd:complexType>
        <xsd:sequence>
          <xsd:element ref="pc:Terms" minOccurs="0" maxOccurs="1"/>
        </xsd:sequence>
      </xsd:complexType>
    </xsd:element>
    <xsd:element name="TaxCatchAll" ma:index="9" nillable="true" ma:displayName="Taxonomy Catch All Column" ma:hidden="true" ma:list="{55cf9c8a-78a3-4561-85a9-0a0514ac3c6b}" ma:internalName="TaxCatchAll" ma:showField="CatchAllData" ma:web="854bdaf2-bd23-4f9a-b8cb-7de5fd396210">
      <xsd:complexType>
        <xsd:complexContent>
          <xsd:extension base="dms:MultiChoiceLookup">
            <xsd:sequence>
              <xsd:element name="Value" type="dms:Lookup" maxOccurs="unbounded" minOccurs="0" nillable="true"/>
            </xsd:sequence>
          </xsd:extension>
        </xsd:complexContent>
      </xsd:complexType>
    </xsd:element>
    <xsd:element name="TaxCatchAllLabel" ma:index="10" nillable="true" ma:displayName="Taxonomy Catch All Column1" ma:hidden="true" ma:list="{55cf9c8a-78a3-4561-85a9-0a0514ac3c6b}" ma:internalName="TaxCatchAllLabel" ma:readOnly="true" ma:showField="CatchAllDataLabel" ma:web="854bdaf2-bd23-4f9a-b8cb-7de5fd3962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haredContentType xmlns="Microsoft.SharePoint.Taxonomy.ContentTypeSync" SourceId="822e118f-d533-465d-b5ca-7beed2256e09" ContentTypeId="0x0101008DA58B5CA681664FAB24816C56F4108502" PreviousValue="false"/>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hbf0c10381aa4bd59932b5b7da857fed xmlns="8d7096d6-fc66-4344-9e3f-2445529a09f6">
      <Terms xmlns="http://schemas.microsoft.com/office/infopath/2007/PartnerControls"/>
    </hbf0c10381aa4bd59932b5b7da857fed>
    <TaxCatchAll xmlns="8d7096d6-fc66-4344-9e3f-2445529a09f6" xsi:nil="true"/>
  </documentManagement>
</p:properties>
</file>

<file path=customXml/itemProps1.xml><?xml version="1.0" encoding="utf-8"?>
<ds:datastoreItem xmlns:ds="http://schemas.openxmlformats.org/officeDocument/2006/customXml" ds:itemID="{9CF869BE-F09A-4783-AF4B-23E8C90C2478}"/>
</file>

<file path=customXml/itemProps2.xml><?xml version="1.0" encoding="utf-8"?>
<ds:datastoreItem xmlns:ds="http://schemas.openxmlformats.org/officeDocument/2006/customXml" ds:itemID="{B9176506-421B-4ECD-9A06-9BB3E6520D5B}"/>
</file>

<file path=customXml/itemProps3.xml><?xml version="1.0" encoding="utf-8"?>
<ds:datastoreItem xmlns:ds="http://schemas.openxmlformats.org/officeDocument/2006/customXml" ds:itemID="{CBD2DCD7-8954-4B37-8703-998DBA3AE15E}"/>
</file>

<file path=customXml/itemProps4.xml><?xml version="1.0" encoding="utf-8"?>
<ds:datastoreItem xmlns:ds="http://schemas.openxmlformats.org/officeDocument/2006/customXml" ds:itemID="{BFD47CE1-561D-4470-8033-029C6B940E18}"/>
</file>

<file path=docProps/app.xml><?xml version="1.0" encoding="utf-8"?>
<Properties xmlns="http://schemas.openxmlformats.org/officeDocument/2006/extended-properties" xmlns:vt="http://schemas.openxmlformats.org/officeDocument/2006/docPropsVTypes">
  <TotalTime>51</TotalTime>
  <Words>579</Words>
  <Application>Microsoft Office PowerPoint</Application>
  <PresentationFormat>Custom</PresentationFormat>
  <Paragraphs>78</Paragraphs>
  <Slides>5</Slides>
  <Notes>5</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1_16.9-Template_12.7.2016</vt:lpstr>
      <vt:lpstr>PowerPoint Presentation</vt:lpstr>
      <vt:lpstr>Objectif/Description </vt:lpstr>
      <vt:lpstr>PowerPoint Presentation</vt:lpstr>
      <vt:lpstr>Programme quotidien I </vt:lpstr>
      <vt:lpstr>Programme quotidien II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Brian Agbiriogu</dc:creator>
  <cp:lastModifiedBy>pchia</cp:lastModifiedBy>
  <cp:revision>23</cp:revision>
  <dcterms:created xsi:type="dcterms:W3CDTF">2018-05-01T03:53:35Z</dcterms:created>
  <dcterms:modified xsi:type="dcterms:W3CDTF">2019-04-11T11:02:05Z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0x0101008DA58B5CA681664FAB24816C56F41085020073CD9A2FDE83D74A8AE87C5E6F6E6916</vt:lpwstr>
  </property>
  <property fmtid="{D5CDD505-2E9C-101B-9397-08002B2CF9AE}" pid="3" name="Project Document Type">
    <vt:lpwstr/>
  </property>
  <property fmtid="{D5CDD505-2E9C-101B-9397-08002B2CF9AE}" pid="4" name="MediaServiceImageTags">
    <vt:lpwstr/>
  </property>
  <property fmtid="{D5CDD505-2E9C-101B-9397-08002B2CF9AE}" pid="5" name="lcf76f155ced4ddcb4097134ff3c332f">
    <vt:lpwstr/>
  </property>
</Properties>
</file>