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4"/>
  </p:notesMasterIdLst>
  <p:sldIdLst>
    <p:sldId id="346" r:id="rId2"/>
    <p:sldId id="26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 Johns" initials="BJ" lastIdx="4" clrIdx="0">
    <p:extLst>
      <p:ext uri="{19B8F6BF-5375-455C-9EA6-DF929625EA0E}">
        <p15:presenceInfo xmlns:p15="http://schemas.microsoft.com/office/powerpoint/2012/main" userId="S-1-5-21-4161449151-3199555679-2224323722-234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5D40B3-86E5-44FC-9E96-27BFE8CF271B}" v="396" dt="2019-04-19T19:09:04.1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12" autoAdjust="0"/>
    <p:restoredTop sz="94660"/>
  </p:normalViewPr>
  <p:slideViewPr>
    <p:cSldViewPr snapToGrid="0">
      <p:cViewPr varScale="1">
        <p:scale>
          <a:sx n="56" d="100"/>
          <a:sy n="56" d="100"/>
        </p:scale>
        <p:origin x="576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commentAuthors" Target="commentAuthors.xml"/><Relationship Id="rId15" Type="http://schemas.openxmlformats.org/officeDocument/2006/relationships/customXml" Target="../customXml/item4.xml"/><Relationship Id="rId10" Type="http://schemas.microsoft.com/office/2016/11/relationships/changesInfo" Target="changesInfos/changesInfo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ke" userId="f46c6fd4-89d3-40b1-8a92-4181fd30b659" providerId="ADAL" clId="{925D40B3-86E5-44FC-9E96-27BFE8CF271B}"/>
    <pc:docChg chg="modSld">
      <pc:chgData name="Megan Burke" userId="f46c6fd4-89d3-40b1-8a92-4181fd30b659" providerId="ADAL" clId="{925D40B3-86E5-44FC-9E96-27BFE8CF271B}" dt="2019-04-19T19:09:04.139" v="27" actId="20577"/>
      <pc:docMkLst>
        <pc:docMk/>
      </pc:docMkLst>
      <pc:sldChg chg="modSp">
        <pc:chgData name="Megan Burke" userId="f46c6fd4-89d3-40b1-8a92-4181fd30b659" providerId="ADAL" clId="{925D40B3-86E5-44FC-9E96-27BFE8CF271B}" dt="2019-04-19T19:09:04.139" v="27" actId="20577"/>
        <pc:sldMkLst>
          <pc:docMk/>
          <pc:sldMk cId="1220499162" sldId="269"/>
        </pc:sldMkLst>
        <pc:spChg chg="mod">
          <ac:chgData name="Megan Burke" userId="f46c6fd4-89d3-40b1-8a92-4181fd30b659" providerId="ADAL" clId="{925D40B3-86E5-44FC-9E96-27BFE8CF271B}" dt="2019-04-19T19:09:04.139" v="27" actId="20577"/>
          <ac:spMkLst>
            <pc:docMk/>
            <pc:sldMk cId="1220499162" sldId="269"/>
            <ac:spMk id="262149" creationId="{C163AC99-FCAF-4876-9F69-014CCB4B0824}"/>
          </ac:spMkLst>
        </pc:spChg>
      </pc:sldChg>
      <pc:sldChg chg="modSp">
        <pc:chgData name="Megan Burke" userId="f46c6fd4-89d3-40b1-8a92-4181fd30b659" providerId="ADAL" clId="{925D40B3-86E5-44FC-9E96-27BFE8CF271B}" dt="2019-04-19T19:08:58.823" v="20" actId="20577"/>
        <pc:sldMkLst>
          <pc:docMk/>
          <pc:sldMk cId="2519421378" sldId="346"/>
        </pc:sldMkLst>
        <pc:spChg chg="mod">
          <ac:chgData name="Megan Burke" userId="f46c6fd4-89d3-40b1-8a92-4181fd30b659" providerId="ADAL" clId="{925D40B3-86E5-44FC-9E96-27BFE8CF271B}" dt="2019-04-19T19:08:58.823" v="20" actId="20577"/>
          <ac:spMkLst>
            <pc:docMk/>
            <pc:sldMk cId="2519421378" sldId="346"/>
            <ac:spMk id="9" creationId="{770B946E-4840-4436-8480-F1959CCDDDB8}"/>
          </ac:spMkLst>
        </pc:spChg>
      </pc:sldChg>
    </pc:docChg>
  </pc:docChgLst>
  <pc:docChgLst>
    <pc:chgData name="Megan Burke" userId="f46c6fd4-89d3-40b1-8a92-4181fd30b659" providerId="ADAL" clId="{CF028CB5-4E98-4EE2-B9FB-235E4870BA1A}"/>
    <pc:docChg chg="undo custSel modSld">
      <pc:chgData name="Megan Burke" userId="f46c6fd4-89d3-40b1-8a92-4181fd30b659" providerId="ADAL" clId="{CF028CB5-4E98-4EE2-B9FB-235E4870BA1A}" dt="2019-04-19T19:07:00.458" v="367" actId="6549"/>
      <pc:docMkLst>
        <pc:docMk/>
      </pc:docMkLst>
      <pc:sldChg chg="modSp">
        <pc:chgData name="Megan Burke" userId="f46c6fd4-89d3-40b1-8a92-4181fd30b659" providerId="ADAL" clId="{CF028CB5-4E98-4EE2-B9FB-235E4870BA1A}" dt="2019-04-19T19:07:00.458" v="367" actId="6549"/>
        <pc:sldMkLst>
          <pc:docMk/>
          <pc:sldMk cId="1220499162" sldId="269"/>
        </pc:sldMkLst>
        <pc:spChg chg="mod">
          <ac:chgData name="Megan Burke" userId="f46c6fd4-89d3-40b1-8a92-4181fd30b659" providerId="ADAL" clId="{CF028CB5-4E98-4EE2-B9FB-235E4870BA1A}" dt="2019-04-19T19:06:25.138" v="360" actId="20577"/>
          <ac:spMkLst>
            <pc:docMk/>
            <pc:sldMk cId="1220499162" sldId="269"/>
            <ac:spMk id="2" creationId="{BE906493-21D0-4EED-AF4C-C628D7FB1AD0}"/>
          </ac:spMkLst>
        </pc:spChg>
        <pc:spChg chg="mod">
          <ac:chgData name="Megan Burke" userId="f46c6fd4-89d3-40b1-8a92-4181fd30b659" providerId="ADAL" clId="{CF028CB5-4E98-4EE2-B9FB-235E4870BA1A}" dt="2019-04-19T19:00:34.698" v="125" actId="313"/>
          <ac:spMkLst>
            <pc:docMk/>
            <pc:sldMk cId="1220499162" sldId="269"/>
            <ac:spMk id="10" creationId="{E05DC902-0257-4ECA-BDF0-792DB7CAED63}"/>
          </ac:spMkLst>
        </pc:spChg>
        <pc:spChg chg="mod">
          <ac:chgData name="Megan Burke" userId="f46c6fd4-89d3-40b1-8a92-4181fd30b659" providerId="ADAL" clId="{CF028CB5-4E98-4EE2-B9FB-235E4870BA1A}" dt="2019-04-19T19:07:00.458" v="367" actId="6549"/>
          <ac:spMkLst>
            <pc:docMk/>
            <pc:sldMk cId="1220499162" sldId="269"/>
            <ac:spMk id="262145" creationId="{D8774B52-5740-45D1-A12A-134EA3FDEFAF}"/>
          </ac:spMkLst>
        </pc:spChg>
        <pc:spChg chg="mod">
          <ac:chgData name="Megan Burke" userId="f46c6fd4-89d3-40b1-8a92-4181fd30b659" providerId="ADAL" clId="{CF028CB5-4E98-4EE2-B9FB-235E4870BA1A}" dt="2019-04-19T19:06:50.949" v="363" actId="1076"/>
          <ac:spMkLst>
            <pc:docMk/>
            <pc:sldMk cId="1220499162" sldId="269"/>
            <ac:spMk id="262149" creationId="{C163AC99-FCAF-4876-9F69-014CCB4B0824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:a16="http://schemas.microsoft.com/office/drawing/2014/main" id="{C5ABAD56-5850-4CA0-950E-95AD55C478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>
            <a:extLst>
              <a:ext uri="{FF2B5EF4-FFF2-40B4-BE49-F238E27FC236}">
                <a16:creationId xmlns:a16="http://schemas.microsoft.com/office/drawing/2014/main" id="{9F825710-950D-4518-B300-210E473740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50180" name="Slide Number Placeholder 3">
            <a:extLst>
              <a:ext uri="{FF2B5EF4-FFF2-40B4-BE49-F238E27FC236}">
                <a16:creationId xmlns:a16="http://schemas.microsoft.com/office/drawing/2014/main" id="{CADA02A8-8205-4EC1-9D95-1ECEDDD368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7C60077C-DDFF-4B6D-86A2-8CFB86B9DDE9}" type="slidenum">
              <a:rPr sz="1200">
                <a:latin typeface="Times" charset="0"/>
              </a:rPr>
              <a:pPr algn="l" rtl="0">
                <a:defRPr/>
              </a:pPr>
              <a:t>1</a:t>
            </a:fld>
            <a:endParaRPr lang="fr-FR" altLang="en-US" sz="12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951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302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2111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7066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812237"/>
            <a:ext cx="10363200" cy="7017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63278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27738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188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7677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694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4171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608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9245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963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071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74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4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E49E1DC-55D1-4BA1-A1FB-0CF963769A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brightnessContrast bright="-6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403" y="-10894"/>
            <a:ext cx="12094942" cy="68563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14EF1DA-9DA4-46C0-B282-FBBC28523A35}"/>
              </a:ext>
            </a:extLst>
          </p:cNvPr>
          <p:cNvCxnSpPr>
            <a:cxnSpLocks/>
          </p:cNvCxnSpPr>
          <p:nvPr/>
        </p:nvCxnSpPr>
        <p:spPr>
          <a:xfrm flipH="1">
            <a:off x="6208574" y="6019577"/>
            <a:ext cx="1" cy="6922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770B946E-4840-4436-8480-F1959CCDDDB8}"/>
              </a:ext>
            </a:extLst>
          </p:cNvPr>
          <p:cNvSpPr>
            <a:spLocks noGrp="1"/>
          </p:cNvSpPr>
          <p:nvPr/>
        </p:nvSpPr>
        <p:spPr>
          <a:xfrm>
            <a:off x="2362201" y="952015"/>
            <a:ext cx="8077200" cy="2743200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 eaLnBrk="1" hangingPunct="1"/>
            <a:r>
              <a:rPr lang="fr-FR" sz="32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FORMATION DES PARTIES PRENANTES À L’ÉVALUATION NATIONALE DE LA CHAÎNE D’APPROVISIONNEMENT (NSCA 2.0)</a:t>
            </a:r>
          </a:p>
          <a:p>
            <a:pPr algn="l" rtl="0" eaLnBrk="1" hangingPunct="1"/>
            <a:r>
              <a:rPr lang="fr-FR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3</a:t>
            </a:r>
            <a:r>
              <a:rPr lang="fr-FR" sz="3200" b="0" i="0" u="none" baseline="300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</a:t>
            </a: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 jour :  Exercice </a:t>
            </a:r>
            <a:r>
              <a:rPr lang="fr-FR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sur le</a:t>
            </a: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 modèle CMM</a:t>
            </a:r>
          </a:p>
          <a:p>
            <a:pPr algn="l" rtl="0"/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 h -- /-- h --</a:t>
            </a:r>
          </a:p>
          <a:p>
            <a:pPr algn="l" rtl="0" eaLnBrk="1" hangingPunct="1"/>
            <a:endParaRPr lang="fr-FR" altLang="en-US" sz="8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id="{30E96685-0D43-40DB-883D-FF196390092A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auto">
              <a:defRPr/>
            </a:pPr>
            <a:r>
              <a:rPr lang="fr-FR" sz="1800" b="0" i="0" u="none" baseline="0" dirty="0">
                <a:solidFill>
                  <a:srgbClr val="FFFFFF"/>
                </a:solidFill>
              </a:rPr>
              <a:t>--/--/----</a:t>
            </a:r>
            <a:endParaRPr lang="fr-FR" sz="1800" dirty="0">
              <a:solidFill>
                <a:srgbClr val="FFFFFF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E087F55-E6A5-43B2-A51A-7DF702B4FFAC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159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FAD91B03-7557-4E75-87CF-693947E0F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457700" y="616293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91E393C-5077-43D6-9E0E-F602E7BC8A37}"/>
              </a:ext>
            </a:extLst>
          </p:cNvPr>
          <p:cNvSpPr txBox="1"/>
          <p:nvPr/>
        </p:nvSpPr>
        <p:spPr>
          <a:xfrm>
            <a:off x="6208575" y="6007854"/>
            <a:ext cx="59127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FR" sz="1400" b="1" i="0" u="none" baseline="0" dirty="0">
                <a:solidFill>
                  <a:schemeClr val="bg1"/>
                </a:solidFill>
                <a:latin typeface="+mj-lt"/>
              </a:rPr>
              <a:t>USAID Programme de la chaîne d’approvisionnement de la santé mondiale - Ordre d’exécution de l’assistance technique, évaluation nationale de la chaîne d’approvisionnement </a:t>
            </a:r>
          </a:p>
        </p:txBody>
      </p:sp>
    </p:spTree>
    <p:extLst>
      <p:ext uri="{BB962C8B-B14F-4D97-AF65-F5344CB8AC3E}">
        <p14:creationId xmlns:p14="http://schemas.microsoft.com/office/powerpoint/2010/main" val="251942137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5" name="Title 1">
            <a:extLst>
              <a:ext uri="{FF2B5EF4-FFF2-40B4-BE49-F238E27FC236}">
                <a16:creationId xmlns:a16="http://schemas.microsoft.com/office/drawing/2014/main" id="{D8774B52-5740-45D1-A12A-134EA3FDEF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99906" y="134336"/>
            <a:ext cx="9005921" cy="1091711"/>
          </a:xfrm>
        </p:spPr>
        <p:txBody>
          <a:bodyPr/>
          <a:lstStyle/>
          <a:p>
            <a:pPr eaLnBrk="1" hangingPunct="1"/>
            <a:r>
              <a:rPr lang="fr-BE" altLang="en-US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NSCA 2.0- 3</a:t>
            </a:r>
            <a:r>
              <a:rPr lang="fr-BE" altLang="en-US" sz="3100" b="1" baseline="3000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</a:t>
            </a:r>
            <a:r>
              <a:rPr lang="fr-BE" altLang="en-US" sz="3100" b="1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 - Exercice 1  </a:t>
            </a:r>
            <a:br>
              <a:rPr lang="fr-BE" altLang="en-US" sz="3200" b="1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BE" altLang="en-US" sz="3200" b="1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62148" name="Slide Number Placeholder 5">
            <a:extLst>
              <a:ext uri="{FF2B5EF4-FFF2-40B4-BE49-F238E27FC236}">
                <a16:creationId xmlns:a16="http://schemas.microsoft.com/office/drawing/2014/main" id="{77251D5C-0A62-4134-8834-27E2ABB1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4999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FB082B-EC1D-4F22-8269-C25162E232BA}" type="slidenum">
              <a:rPr kumimoji="0" lang="en-US" altLang="en-US" sz="601" b="0" i="0" u="none" strike="noStrike" kern="1200" cap="none" spc="0" normalizeH="0" baseline="0" noProof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262149" name="Content Placeholder 2">
            <a:extLst>
              <a:ext uri="{FF2B5EF4-FFF2-40B4-BE49-F238E27FC236}">
                <a16:creationId xmlns:a16="http://schemas.microsoft.com/office/drawing/2014/main" id="{C163AC99-FCAF-4876-9F69-014CCB4B0824}"/>
              </a:ext>
            </a:extLst>
          </p:cNvPr>
          <p:cNvSpPr txBox="1">
            <a:spLocks/>
          </p:cNvSpPr>
          <p:nvPr/>
        </p:nvSpPr>
        <p:spPr bwMode="auto">
          <a:xfrm>
            <a:off x="278634" y="680191"/>
            <a:ext cx="10984599" cy="464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5613"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455613" indent="-228600" defTabSz="455613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 defTabSz="455613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370013" indent="-230188" defTabSz="455613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827213" indent="-228600" defTabSz="455613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22844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7416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31988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6560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marL="0" marR="0" lvl="0" indent="0" algn="ctr" defTabSz="4556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</a:rPr>
              <a:t>Exercice</a:t>
            </a:r>
            <a:r>
              <a:rPr kumimoji="0" lang="en-US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</a:rPr>
              <a:t> sur le </a:t>
            </a:r>
            <a:r>
              <a:rPr kumimoji="0" lang="en-US" alt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</a:rPr>
              <a:t>modèle</a:t>
            </a:r>
            <a:r>
              <a:rPr kumimoji="0" lang="en-US" altLang="en-US" sz="3200" b="1" i="0" u="none" strike="noStrike" kern="1200" cap="none" spc="0" normalizeH="0" baseline="0" noProof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</a:rPr>
              <a:t> CMM</a:t>
            </a:r>
            <a:endParaRPr kumimoji="0" lang="en-US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ill Sans MT" panose="020B05020201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5DC902-0257-4ECA-BDF0-792DB7CAED63}"/>
              </a:ext>
            </a:extLst>
          </p:cNvPr>
          <p:cNvSpPr txBox="1"/>
          <p:nvPr/>
        </p:nvSpPr>
        <p:spPr>
          <a:xfrm>
            <a:off x="513135" y="1861746"/>
            <a:ext cx="10515600" cy="830740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399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En petits groupes, veuillez examiner une fonction stratégique ou une fonction opérationnelle afin de :</a:t>
            </a:r>
          </a:p>
        </p:txBody>
      </p:sp>
      <p:sp>
        <p:nvSpPr>
          <p:cNvPr id="12" name="Rounded Rectangle 5">
            <a:extLst>
              <a:ext uri="{FF2B5EF4-FFF2-40B4-BE49-F238E27FC236}">
                <a16:creationId xmlns:a16="http://schemas.microsoft.com/office/drawing/2014/main" id="{056B0ABC-6C6F-4A32-A0D6-31A7CBCC57D4}"/>
              </a:ext>
            </a:extLst>
          </p:cNvPr>
          <p:cNvSpPr/>
          <p:nvPr/>
        </p:nvSpPr>
        <p:spPr>
          <a:xfrm>
            <a:off x="696473" y="5578152"/>
            <a:ext cx="3671679" cy="9699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399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 Minutes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906493-21D0-4EED-AF4C-C628D7FB1AD0}"/>
              </a:ext>
            </a:extLst>
          </p:cNvPr>
          <p:cNvSpPr txBox="1"/>
          <p:nvPr/>
        </p:nvSpPr>
        <p:spPr>
          <a:xfrm>
            <a:off x="513134" y="2686556"/>
            <a:ext cx="1051560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En utilisant les données CMM fournies, réfléchissez à la manière d’interpréter les </a:t>
            </a:r>
            <a:r>
              <a:rPr lang="fr-FR" sz="2800" dirty="0">
                <a:solidFill>
                  <a:prstClr val="black"/>
                </a:solidFill>
                <a:latin typeface="Gill Sans MT" panose="020B0502020104020203" pitchFamily="34" charset="0"/>
              </a:rPr>
              <a:t>résultats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fr-FR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Faites des commentaires sur les conclusions CMM d’autres groupes afin d’en explorer les causes possibles</a:t>
            </a:r>
          </a:p>
        </p:txBody>
      </p:sp>
    </p:spTree>
    <p:extLst>
      <p:ext uri="{BB962C8B-B14F-4D97-AF65-F5344CB8AC3E}">
        <p14:creationId xmlns:p14="http://schemas.microsoft.com/office/powerpoint/2010/main" val="1220499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9B27CD1E-E697-4858-9C9B-445DD47ED6FE}"/>
</file>

<file path=customXml/itemProps2.xml><?xml version="1.0" encoding="utf-8"?>
<ds:datastoreItem xmlns:ds="http://schemas.openxmlformats.org/officeDocument/2006/customXml" ds:itemID="{76AC4E36-C0D2-45D2-8CF1-0E1F8043F909}"/>
</file>

<file path=customXml/itemProps3.xml><?xml version="1.0" encoding="utf-8"?>
<ds:datastoreItem xmlns:ds="http://schemas.openxmlformats.org/officeDocument/2006/customXml" ds:itemID="{41B861DD-2545-464E-9362-3040BD076CDE}"/>
</file>

<file path=customXml/itemProps4.xml><?xml version="1.0" encoding="utf-8"?>
<ds:datastoreItem xmlns:ds="http://schemas.openxmlformats.org/officeDocument/2006/customXml" ds:itemID="{BC00E775-C9F5-4B5D-ABAF-4C88B85E5C5C}"/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97</Words>
  <Application>Microsoft Office PowerPoint</Application>
  <PresentationFormat>Widescreen</PresentationFormat>
  <Paragraphs>14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Gill Sans MT</vt:lpstr>
      <vt:lpstr>Times</vt:lpstr>
      <vt:lpstr>Wingdings</vt:lpstr>
      <vt:lpstr>Office Theme</vt:lpstr>
      <vt:lpstr>PowerPoint Presentation</vt:lpstr>
      <vt:lpstr>NSCA 2.0- 3e - Exercice 1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Megan Burke</cp:lastModifiedBy>
  <cp:revision>31</cp:revision>
  <dcterms:created xsi:type="dcterms:W3CDTF">2018-05-01T03:53:35Z</dcterms:created>
  <dcterms:modified xsi:type="dcterms:W3CDTF">2019-04-19T19:09:05Z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0x0101008DA58B5CA681664FAB24816C56F41085020073CD9A2FDE83D74A8AE87C5E6F6E6916</vt:lpwstr>
  </property>
  <property fmtid="{D5CDD505-2E9C-101B-9397-08002B2CF9AE}" pid="3" name="Project Document Type">
    <vt:lpwstr/>
  </property>
  <property fmtid="{D5CDD505-2E9C-101B-9397-08002B2CF9AE}" pid="4" name="MediaServiceImageTags">
    <vt:lpwstr/>
  </property>
  <property fmtid="{D5CDD505-2E9C-101B-9397-08002B2CF9AE}" pid="5" name="lcf76f155ced4ddcb4097134ff3c332f">
    <vt:lpwstr/>
  </property>
</Properties>
</file>