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3.xml" ContentType="application/vnd.openxmlformats-officedocument.presentationml.slid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Masters/slideMaster2.xml" ContentType="application/vnd.openxmlformats-officedocument.presentationml.slideMaster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notesSlides/notesSlide2.xml" ContentType="application/vnd.openxmlformats-officedocument.presentationml.notesSlide+xml"/>
  <Override PartName="/ppt/slideLayouts/slideLayout51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3.xml" ContentType="application/vnd.openxmlformats-officedocument.presentationml.slideLayout+xml"/>
  <Override PartName="/ppt/notesMasters/notesMaster1.xml" ContentType="application/vnd.openxmlformats-officedocument.presentationml.notesMaster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4.xml" ContentType="application/vnd.openxmlformats-officedocument.presentationml.tags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ags/tag3.xml" ContentType="application/vnd.openxmlformats-officedocument.presentationml.tags+xml"/>
  <Override PartName="/ppt/tags/tag2.xml" ContentType="application/vnd.openxmlformats-officedocument.presentationml.tags+xml"/>
  <Override PartName="/docProps/custom.xml" ContentType="application/vnd.openxmlformats-officedocument.custom-properties+xml"/>
  <Override PartName="/customXml/itemProps3.xml" ContentType="application/vnd.openxmlformats-officedocument.customXml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4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5" r:id="rId1"/>
    <p:sldMasterId id="2147483742" r:id="rId2"/>
  </p:sldMasterIdLst>
  <p:notesMasterIdLst>
    <p:notesMasterId r:id="rId6"/>
  </p:notesMasterIdLst>
  <p:sldIdLst>
    <p:sldId id="262" r:id="rId3"/>
    <p:sldId id="258" r:id="rId4"/>
    <p:sldId id="299" r:id="rId5"/>
  </p:sldIdLst>
  <p:sldSz cx="12192000" cy="6858000"/>
  <p:notesSz cx="6858000" cy="9144000"/>
  <p:custDataLst>
    <p:tags r:id="rId7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58" autoAdjust="0"/>
    <p:restoredTop sz="80581"/>
  </p:normalViewPr>
  <p:slideViewPr>
    <p:cSldViewPr snapToGrid="0">
      <p:cViewPr varScale="1">
        <p:scale>
          <a:sx n="90" d="100"/>
          <a:sy n="90" d="100"/>
        </p:scale>
        <p:origin x="-1254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13" Type="http://schemas.openxmlformats.org/officeDocument/2006/relationships/customXml" Target="../customXml/item2.xml"/><Relationship Id="rId3" Type="http://schemas.openxmlformats.org/officeDocument/2006/relationships/slide" Target="slides/slide1.xml"/><Relationship Id="rId7" Type="http://schemas.openxmlformats.org/officeDocument/2006/relationships/tags" Target="tags/tag1.xml"/><Relationship Id="rId12" Type="http://schemas.openxmlformats.org/officeDocument/2006/relationships/customXml" Target="../customXml/item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customXml" Target="../customXml/item4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Relationship Id="rId14" Type="http://schemas.openxmlformats.org/officeDocument/2006/relationships/customXml" Target="../customXml/item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B6828C1-E30A-469A-A890-7E417A89C98D}" type="datetimeFigureOut">
              <a:rPr lang="en-US" smtClean="0"/>
              <a:t>4/19/2019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5D8AE4-A521-4C93-931F-3604DC3911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18200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Slide Image Placeholder 1">
            <a:extLst>
              <a:ext uri="{FF2B5EF4-FFF2-40B4-BE49-F238E27FC236}">
                <a16:creationId xmlns:a16="http://schemas.microsoft.com/office/drawing/2014/main" xmlns="" id="{887356D5-B679-4B76-990F-C498B30F4108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3" name="Notes Placeholder 2">
            <a:extLst>
              <a:ext uri="{FF2B5EF4-FFF2-40B4-BE49-F238E27FC236}">
                <a16:creationId xmlns:a16="http://schemas.microsoft.com/office/drawing/2014/main" xmlns="" id="{9790DC73-9985-4FCB-B6FF-72DFEB71815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 altLang="en-US" dirty="0"/>
          </a:p>
        </p:txBody>
      </p:sp>
      <p:sp>
        <p:nvSpPr>
          <p:cNvPr id="40964" name="Slide Number Placeholder 3">
            <a:extLst>
              <a:ext uri="{FF2B5EF4-FFF2-40B4-BE49-F238E27FC236}">
                <a16:creationId xmlns:a16="http://schemas.microsoft.com/office/drawing/2014/main" xmlns="" id="{DC4F3A58-E806-4DE4-BC23-8728964E4A9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872BA43-7AC7-4C85-A475-09DD78EA8C9A}" type="slidenum">
              <a:rPr kumimoji="0" sz="1200" b="0" i="0" u="none" strike="noStrike" kern="1200" cap="none" spc="0" normalizeH="0" baseline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fr-FR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4591100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 rtl="0"/>
            <a:r>
              <a:rPr lang="fr-FR" b="0" i="0" u="none" baseline="0" dirty="0"/>
              <a:t>Pendant la présentation des objectifs et du programme, insistez sur le fait que vous allez quitter les aspects pratiques de la réalisation </a:t>
            </a:r>
            <a:r>
              <a:rPr lang="fr-FR" b="0" i="0" u="none" baseline="0" dirty="0" smtClean="0"/>
              <a:t>d’une </a:t>
            </a:r>
            <a:r>
              <a:rPr lang="fr-FR" b="0" i="0" u="none" baseline="0" dirty="0"/>
              <a:t>évaluation pour vous pencher sur le fonctionnement de la NSCA 2.0, rassembler, rapporter et analyser les données.  Ces actions vous permettront </a:t>
            </a:r>
            <a:r>
              <a:rPr lang="fr-FR" b="0" i="0" u="none" baseline="0" dirty="0" smtClean="0"/>
              <a:t>d’établir </a:t>
            </a:r>
            <a:r>
              <a:rPr lang="fr-FR" b="0" i="0" u="none" baseline="0" dirty="0"/>
              <a:t>des hypothèses expliquant les causes de sous-performance et de localiser les points de divergence entre la capacité apparente et la performance réelle.  </a:t>
            </a:r>
            <a:r>
              <a:rPr lang="fr-FR" b="0" i="0" u="none" baseline="0" dirty="0" smtClean="0"/>
              <a:t>C’est </a:t>
            </a:r>
            <a:r>
              <a:rPr lang="fr-FR" b="0" i="0" u="none" baseline="0" dirty="0"/>
              <a:t>en effet là que réside tout </a:t>
            </a:r>
            <a:r>
              <a:rPr lang="fr-FR" b="0" i="0" u="none" baseline="0" dirty="0" smtClean="0"/>
              <a:t>l’intérêt </a:t>
            </a:r>
            <a:r>
              <a:rPr lang="fr-FR" b="0" i="0" u="none" baseline="0" dirty="0"/>
              <a:t>de la NSCA 2.0.</a:t>
            </a:r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l" rtl="0"/>
            <a:fld id="{CD5D8AE4-A521-4C93-931F-3604DC391183}" type="slidenum">
              <a:rPr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945752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43D48-BA6D-044B-863E-6AA2EE913DA4}" type="datetimeFigureOut">
              <a:rPr lang="en-US" smtClean="0"/>
              <a:t>4/19/2019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50220C-33F2-1C43-9667-1F7049FE1F3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53027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43D48-BA6D-044B-863E-6AA2EE913DA4}" type="datetimeFigureOut">
              <a:rPr lang="en-US" smtClean="0"/>
              <a:t>4/19/2019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50220C-33F2-1C43-9667-1F7049FE1F3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92111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43D48-BA6D-044B-863E-6AA2EE913DA4}" type="datetimeFigureOut">
              <a:rPr lang="en-US" smtClean="0"/>
              <a:t>4/19/2019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50220C-33F2-1C43-9667-1F7049FE1F3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370666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Red/Gray 1 Content">
    <p:bg>
      <p:bgPr>
        <a:solidFill>
          <a:srgbClr val="E7E7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414FB1AD-D69E-B741-965A-0BAE826C2FA6}" type="datetime1">
              <a:rPr lang="en-US" smtClean="0"/>
              <a:pPr/>
              <a:t>4/19/2019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423933"/>
            <a:ext cx="3860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ctr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914805" y="812237"/>
            <a:ext cx="10363200" cy="701731"/>
          </a:xfrm>
          <a:prstGeom prst="rect">
            <a:avLst/>
          </a:prstGeom>
        </p:spPr>
        <p:txBody>
          <a:bodyPr vert="horz" lIns="91440" tIns="45720" rIns="91440" bIns="45720" rtlCol="0" anchor="b" anchorCtr="0">
            <a:sp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3" name="Text Placeholder 2"/>
          <p:cNvSpPr>
            <a:spLocks noGrp="1"/>
          </p:cNvSpPr>
          <p:nvPr>
            <p:ph idx="1"/>
          </p:nvPr>
        </p:nvSpPr>
        <p:spPr>
          <a:xfrm>
            <a:off x="914400" y="1715549"/>
            <a:ext cx="10363200" cy="42332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26327815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_Red/Gray 1 Content">
  <p:cSld name="3_Red/Gray 1 Content">
    <p:bg>
      <p:bgPr>
        <a:solidFill>
          <a:schemeClr val="lt1"/>
        </a:solidFill>
        <a:effectLst/>
      </p:bgPr>
    </p:bg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Shape 138"/>
          <p:cNvSpPr txBox="1">
            <a:spLocks noGrp="1"/>
          </p:cNvSpPr>
          <p:nvPr>
            <p:ph type="sldNum" idx="12"/>
          </p:nvPr>
        </p:nvSpPr>
        <p:spPr>
          <a:xfrm>
            <a:off x="9144000" y="6408096"/>
            <a:ext cx="2844800" cy="2462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1pPr>
            <a:lvl2pPr marL="0" marR="0" lvl="1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2pPr>
            <a:lvl3pPr marL="0" marR="0" lvl="2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3pPr>
            <a:lvl4pPr marL="0" marR="0" lvl="3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4pPr>
            <a:lvl5pPr marL="0" marR="0" lvl="4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5pPr>
            <a:lvl6pPr marL="0" marR="0" lvl="5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6pPr>
            <a:lvl7pPr marL="0" marR="0" lvl="6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7pPr>
            <a:lvl8pPr marL="0" marR="0" lvl="7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8pPr>
            <a:lvl9pPr marL="0" marR="0" lvl="8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9pPr>
          </a:lstStyle>
          <a:p>
            <a:fld id="{00000000-1234-1234-1234-12341234123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9" name="Shape 139"/>
          <p:cNvSpPr txBox="1">
            <a:spLocks noGrp="1"/>
          </p:cNvSpPr>
          <p:nvPr>
            <p:ph type="title"/>
          </p:nvPr>
        </p:nvSpPr>
        <p:spPr>
          <a:xfrm>
            <a:off x="914805" y="903315"/>
            <a:ext cx="10363200" cy="6106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0067B9"/>
              </a:buClr>
              <a:buSzPts val="1400"/>
              <a:buNone/>
              <a:defRPr sz="3174" b="0" i="0" u="none" strike="noStrike" cap="none">
                <a:solidFill>
                  <a:srgbClr val="0067B9"/>
                </a:solidFill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9pPr>
          </a:lstStyle>
          <a:p>
            <a:endParaRPr/>
          </a:p>
        </p:txBody>
      </p:sp>
      <p:sp>
        <p:nvSpPr>
          <p:cNvPr id="140" name="Shape 140"/>
          <p:cNvSpPr txBox="1">
            <a:spLocks noGrp="1"/>
          </p:cNvSpPr>
          <p:nvPr>
            <p:ph type="body" idx="1"/>
          </p:nvPr>
        </p:nvSpPr>
        <p:spPr>
          <a:xfrm>
            <a:off x="914400" y="1715549"/>
            <a:ext cx="10363200" cy="42332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604738" marR="0" lvl="0" indent="-47035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C6463"/>
              </a:buClr>
              <a:buSzPts val="2000"/>
              <a:buChar char="•"/>
              <a:defRPr b="0" i="0" u="none" strike="noStrike" cap="none">
                <a:solidFill>
                  <a:srgbClr val="6C6463"/>
                </a:solidFill>
              </a:defRPr>
            </a:lvl1pPr>
            <a:lvl2pPr marL="1209477" marR="0" lvl="1" indent="-453554" algn="l" rtl="0">
              <a:spcBef>
                <a:spcPts val="1058"/>
              </a:spcBef>
              <a:spcAft>
                <a:spcPts val="0"/>
              </a:spcAft>
              <a:buClr>
                <a:srgbClr val="6C6463"/>
              </a:buClr>
              <a:buSzPts val="1800"/>
              <a:buChar char="–"/>
              <a:defRPr b="0" i="0" u="none" strike="noStrike" cap="none">
                <a:solidFill>
                  <a:srgbClr val="6C6463"/>
                </a:solidFill>
              </a:defRPr>
            </a:lvl2pPr>
            <a:lvl3pPr marL="1814215" marR="0" lvl="2" indent="-436756" algn="l" rtl="0">
              <a:spcBef>
                <a:spcPts val="1058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  <a:defRPr b="0" i="0" u="none" strike="noStrike" cap="none">
                <a:solidFill>
                  <a:srgbClr val="6C6463"/>
                </a:solidFill>
              </a:defRPr>
            </a:lvl3pPr>
            <a:lvl4pPr marL="2418954" marR="0" lvl="3" indent="-419957" algn="l" rtl="0">
              <a:spcBef>
                <a:spcPts val="423"/>
              </a:spcBef>
              <a:spcAft>
                <a:spcPts val="0"/>
              </a:spcAft>
              <a:buClr>
                <a:srgbClr val="6C6463"/>
              </a:buClr>
              <a:buSzPts val="1400"/>
              <a:buChar char="–"/>
              <a:defRPr b="0" i="0" u="none" strike="noStrike" cap="none">
                <a:solidFill>
                  <a:srgbClr val="6C6463"/>
                </a:solidFill>
              </a:defRPr>
            </a:lvl4pPr>
            <a:lvl5pPr marL="3023692" marR="0" lvl="4" indent="-403159" algn="l" rtl="0">
              <a:spcBef>
                <a:spcPts val="370"/>
              </a:spcBef>
              <a:spcAft>
                <a:spcPts val="0"/>
              </a:spcAft>
              <a:buClr>
                <a:srgbClr val="6C6463"/>
              </a:buClr>
              <a:buSzPts val="1200"/>
              <a:buChar char="»"/>
              <a:defRPr b="0" i="0" u="none" strike="noStrike" cap="none">
                <a:solidFill>
                  <a:srgbClr val="6C6463"/>
                </a:solidFill>
              </a:defRPr>
            </a:lvl5pPr>
            <a:lvl6pPr marL="3628431" marR="0" lvl="5" indent="-403159" algn="l" rtl="0">
              <a:spcBef>
                <a:spcPts val="529"/>
              </a:spcBef>
              <a:spcAft>
                <a:spcPts val="0"/>
              </a:spcAft>
              <a:buClr>
                <a:srgbClr val="6C6463"/>
              </a:buClr>
              <a:buSzPts val="1200"/>
              <a:buChar char="•"/>
              <a:defRPr b="0" i="0" u="none" strike="noStrike" cap="none">
                <a:solidFill>
                  <a:srgbClr val="6C6463"/>
                </a:solidFill>
              </a:defRPr>
            </a:lvl6pPr>
            <a:lvl7pPr marL="4233169" marR="0" lvl="6" indent="-403159" algn="l" rtl="0">
              <a:spcBef>
                <a:spcPts val="529"/>
              </a:spcBef>
              <a:spcAft>
                <a:spcPts val="0"/>
              </a:spcAft>
              <a:buClr>
                <a:srgbClr val="6C6463"/>
              </a:buClr>
              <a:buSzPts val="1200"/>
              <a:buChar char="•"/>
              <a:defRPr b="0" i="0" u="none" strike="noStrike" cap="none">
                <a:solidFill>
                  <a:srgbClr val="6C6463"/>
                </a:solidFill>
              </a:defRPr>
            </a:lvl7pPr>
            <a:lvl8pPr marL="4837908" marR="0" lvl="7" indent="-403159" algn="l" rtl="0">
              <a:spcBef>
                <a:spcPts val="529"/>
              </a:spcBef>
              <a:spcAft>
                <a:spcPts val="0"/>
              </a:spcAft>
              <a:buClr>
                <a:srgbClr val="6C6463"/>
              </a:buClr>
              <a:buSzPts val="1200"/>
              <a:buChar char="•"/>
              <a:defRPr b="0" i="0" u="none" strike="noStrike" cap="none">
                <a:solidFill>
                  <a:srgbClr val="6C6463"/>
                </a:solidFill>
              </a:defRPr>
            </a:lvl8pPr>
            <a:lvl9pPr marL="5442646" marR="0" lvl="8" indent="-403159" algn="l" rtl="0">
              <a:spcBef>
                <a:spcPts val="529"/>
              </a:spcBef>
              <a:spcAft>
                <a:spcPts val="0"/>
              </a:spcAft>
              <a:buClr>
                <a:srgbClr val="6C6463"/>
              </a:buClr>
              <a:buSzPts val="1200"/>
              <a:buChar char="•"/>
              <a:defRPr b="0" i="0" u="none" strike="noStrike" cap="none">
                <a:solidFill>
                  <a:srgbClr val="6C6463"/>
                </a:solidFill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78390541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Red/Gray 1 Content">
  <p:cSld name="2_Red/Gray 1 Content">
    <p:bg>
      <p:bgPr>
        <a:solidFill>
          <a:srgbClr val="E7E7E5"/>
        </a:solidFill>
        <a:effectLst/>
      </p:bgPr>
    </p:bg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Shape 109"/>
          <p:cNvSpPr txBox="1">
            <a:spLocks noGrp="1"/>
          </p:cNvSpPr>
          <p:nvPr>
            <p:ph type="sldNum" idx="12"/>
          </p:nvPr>
        </p:nvSpPr>
        <p:spPr>
          <a:xfrm>
            <a:off x="9144000" y="6406192"/>
            <a:ext cx="2844800" cy="2460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1pPr>
            <a:lvl2pPr marL="0" marR="0" lvl="1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2pPr>
            <a:lvl3pPr marL="0" marR="0" lvl="2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3pPr>
            <a:lvl4pPr marL="0" marR="0" lvl="3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4pPr>
            <a:lvl5pPr marL="0" marR="0" lvl="4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5pPr>
            <a:lvl6pPr marL="0" marR="0" lvl="5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6pPr>
            <a:lvl7pPr marL="0" marR="0" lvl="6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7pPr>
            <a:lvl8pPr marL="0" marR="0" lvl="7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8pPr>
            <a:lvl9pPr marL="0" marR="0" lvl="8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9pPr>
          </a:lstStyle>
          <a:p>
            <a:fld id="{00000000-1234-1234-1234-12341234123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0" name="Shape 110"/>
          <p:cNvSpPr txBox="1">
            <a:spLocks noGrp="1"/>
          </p:cNvSpPr>
          <p:nvPr>
            <p:ph type="title"/>
          </p:nvPr>
        </p:nvSpPr>
        <p:spPr>
          <a:xfrm>
            <a:off x="914805" y="903315"/>
            <a:ext cx="10363200" cy="6106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0067B9"/>
              </a:buClr>
              <a:buSzPts val="1400"/>
              <a:buNone/>
              <a:defRPr sz="3174" b="0" i="0" u="none" strike="noStrike" cap="none">
                <a:solidFill>
                  <a:srgbClr val="0067B9"/>
                </a:solidFill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9pPr>
          </a:lstStyle>
          <a:p>
            <a:endParaRPr/>
          </a:p>
        </p:txBody>
      </p:sp>
      <p:sp>
        <p:nvSpPr>
          <p:cNvPr id="111" name="Shape 111"/>
          <p:cNvSpPr txBox="1">
            <a:spLocks noGrp="1"/>
          </p:cNvSpPr>
          <p:nvPr>
            <p:ph type="body" idx="1"/>
          </p:nvPr>
        </p:nvSpPr>
        <p:spPr>
          <a:xfrm>
            <a:off x="914400" y="1715549"/>
            <a:ext cx="10363200" cy="42332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604738" marR="0" lvl="0" indent="-47035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C6463"/>
              </a:buClr>
              <a:buSzPts val="2000"/>
              <a:buChar char="•"/>
              <a:defRPr b="0" i="0" u="none" strike="noStrike" cap="none">
                <a:solidFill>
                  <a:srgbClr val="6C6463"/>
                </a:solidFill>
              </a:defRPr>
            </a:lvl1pPr>
            <a:lvl2pPr marL="1209477" marR="0" lvl="1" indent="-453554" algn="l" rtl="0">
              <a:spcBef>
                <a:spcPts val="1058"/>
              </a:spcBef>
              <a:spcAft>
                <a:spcPts val="0"/>
              </a:spcAft>
              <a:buClr>
                <a:srgbClr val="6C6463"/>
              </a:buClr>
              <a:buSzPts val="1800"/>
              <a:buChar char="–"/>
              <a:defRPr b="0" i="0" u="none" strike="noStrike" cap="none">
                <a:solidFill>
                  <a:srgbClr val="6C6463"/>
                </a:solidFill>
              </a:defRPr>
            </a:lvl2pPr>
            <a:lvl3pPr marL="1814215" marR="0" lvl="2" indent="-436756" algn="l" rtl="0">
              <a:spcBef>
                <a:spcPts val="1058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  <a:defRPr b="0" i="0" u="none" strike="noStrike" cap="none">
                <a:solidFill>
                  <a:srgbClr val="6C6463"/>
                </a:solidFill>
              </a:defRPr>
            </a:lvl3pPr>
            <a:lvl4pPr marL="2418954" marR="0" lvl="3" indent="-419957" algn="l" rtl="0">
              <a:spcBef>
                <a:spcPts val="423"/>
              </a:spcBef>
              <a:spcAft>
                <a:spcPts val="0"/>
              </a:spcAft>
              <a:buClr>
                <a:srgbClr val="6C6463"/>
              </a:buClr>
              <a:buSzPts val="1400"/>
              <a:buChar char="–"/>
              <a:defRPr b="0" i="0" u="none" strike="noStrike" cap="none">
                <a:solidFill>
                  <a:srgbClr val="6C6463"/>
                </a:solidFill>
              </a:defRPr>
            </a:lvl4pPr>
            <a:lvl5pPr marL="3023692" marR="0" lvl="4" indent="-403159" algn="l" rtl="0">
              <a:spcBef>
                <a:spcPts val="370"/>
              </a:spcBef>
              <a:spcAft>
                <a:spcPts val="0"/>
              </a:spcAft>
              <a:buClr>
                <a:srgbClr val="6C6463"/>
              </a:buClr>
              <a:buSzPts val="1200"/>
              <a:buChar char="»"/>
              <a:defRPr b="0" i="0" u="none" strike="noStrike" cap="none">
                <a:solidFill>
                  <a:srgbClr val="6C6463"/>
                </a:solidFill>
              </a:defRPr>
            </a:lvl5pPr>
            <a:lvl6pPr marL="3628431" marR="0" lvl="5" indent="-403159" algn="l" rtl="0">
              <a:spcBef>
                <a:spcPts val="529"/>
              </a:spcBef>
              <a:spcAft>
                <a:spcPts val="0"/>
              </a:spcAft>
              <a:buClr>
                <a:srgbClr val="6C6463"/>
              </a:buClr>
              <a:buSzPts val="1200"/>
              <a:buChar char="•"/>
              <a:defRPr b="0" i="0" u="none" strike="noStrike" cap="none">
                <a:solidFill>
                  <a:srgbClr val="6C6463"/>
                </a:solidFill>
              </a:defRPr>
            </a:lvl6pPr>
            <a:lvl7pPr marL="4233169" marR="0" lvl="6" indent="-403159" algn="l" rtl="0">
              <a:spcBef>
                <a:spcPts val="529"/>
              </a:spcBef>
              <a:spcAft>
                <a:spcPts val="0"/>
              </a:spcAft>
              <a:buClr>
                <a:srgbClr val="6C6463"/>
              </a:buClr>
              <a:buSzPts val="1200"/>
              <a:buChar char="•"/>
              <a:defRPr b="0" i="0" u="none" strike="noStrike" cap="none">
                <a:solidFill>
                  <a:srgbClr val="6C6463"/>
                </a:solidFill>
              </a:defRPr>
            </a:lvl7pPr>
            <a:lvl8pPr marL="4837908" marR="0" lvl="7" indent="-403159" algn="l" rtl="0">
              <a:spcBef>
                <a:spcPts val="529"/>
              </a:spcBef>
              <a:spcAft>
                <a:spcPts val="0"/>
              </a:spcAft>
              <a:buClr>
                <a:srgbClr val="6C6463"/>
              </a:buClr>
              <a:buSzPts val="1200"/>
              <a:buChar char="•"/>
              <a:defRPr b="0" i="0" u="none" strike="noStrike" cap="none">
                <a:solidFill>
                  <a:srgbClr val="6C6463"/>
                </a:solidFill>
              </a:defRPr>
            </a:lvl8pPr>
            <a:lvl9pPr marL="5442646" marR="0" lvl="8" indent="-403159" algn="l" rtl="0">
              <a:spcBef>
                <a:spcPts val="529"/>
              </a:spcBef>
              <a:spcAft>
                <a:spcPts val="0"/>
              </a:spcAft>
              <a:buClr>
                <a:srgbClr val="6C6463"/>
              </a:buClr>
              <a:buSzPts val="1200"/>
              <a:buChar char="•"/>
              <a:defRPr b="0" i="0" u="none" strike="noStrike" cap="none">
                <a:solidFill>
                  <a:srgbClr val="6C6463"/>
                </a:solidFill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19597769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Red/Gray Title Only">
  <p:cSld name="Red/Gray Title Only">
    <p:bg>
      <p:bgPr>
        <a:solidFill>
          <a:srgbClr val="E7E7E5"/>
        </a:solidFill>
        <a:effectLst/>
      </p:bgPr>
    </p:bg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hape 65"/>
          <p:cNvSpPr>
            <a:spLocks noGrp="1"/>
          </p:cNvSpPr>
          <p:nvPr>
            <p:ph type="pic" idx="2"/>
          </p:nvPr>
        </p:nvSpPr>
        <p:spPr>
          <a:xfrm>
            <a:off x="203200" y="203682"/>
            <a:ext cx="5892800" cy="6450634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0" marR="0" lvl="0" indent="0" algn="l" rtl="0">
              <a:lnSpc>
                <a:spcPct val="100000"/>
              </a:lnSpc>
              <a:spcBef>
                <a:spcPts val="317"/>
              </a:spcBef>
              <a:spcAft>
                <a:spcPts val="0"/>
              </a:spcAft>
              <a:buClr>
                <a:srgbClr val="6C6463"/>
              </a:buClr>
              <a:buSzPts val="1000"/>
              <a:buNone/>
              <a:defRPr sz="1323" b="0" i="0" u="none" strike="noStrike" cap="none">
                <a:solidFill>
                  <a:srgbClr val="6C6463"/>
                </a:solidFill>
              </a:defRPr>
            </a:lvl1pPr>
            <a:lvl2pPr marL="905009" marR="0" lvl="1" indent="-266672" algn="l" rtl="0">
              <a:spcBef>
                <a:spcPts val="0"/>
              </a:spcBef>
              <a:spcAft>
                <a:spcPts val="0"/>
              </a:spcAft>
              <a:buClr>
                <a:srgbClr val="6C6463"/>
              </a:buClr>
              <a:buSzPts val="1000"/>
              <a:buChar char="–"/>
              <a:defRPr sz="1323" b="0" i="0" u="none" strike="noStrike" cap="none">
                <a:solidFill>
                  <a:srgbClr val="6C6463"/>
                </a:solidFill>
              </a:defRPr>
            </a:lvl2pPr>
            <a:lvl3pPr marL="1209477" marR="0" lvl="2" indent="-251974" algn="l" rtl="0">
              <a:spcBef>
                <a:spcPts val="1058"/>
              </a:spcBef>
              <a:spcAft>
                <a:spcPts val="0"/>
              </a:spcAft>
              <a:buClr>
                <a:srgbClr val="6C6463"/>
              </a:buClr>
              <a:buSzPts val="1000"/>
              <a:buChar char="•"/>
              <a:defRPr sz="1323" b="0" i="0" u="none" strike="noStrike" cap="none">
                <a:solidFill>
                  <a:srgbClr val="6C6463"/>
                </a:solidFill>
              </a:defRPr>
            </a:lvl3pPr>
            <a:lvl4pPr marL="1516046" marR="0" lvl="3" indent="-256174" algn="l" rtl="0">
              <a:spcBef>
                <a:spcPts val="423"/>
              </a:spcBef>
              <a:spcAft>
                <a:spcPts val="0"/>
              </a:spcAft>
              <a:buClr>
                <a:srgbClr val="6C6463"/>
              </a:buClr>
              <a:buSzPts val="1000"/>
              <a:buChar char="–"/>
              <a:defRPr sz="1323" b="0" i="0" u="none" strike="noStrike" cap="none">
                <a:solidFill>
                  <a:srgbClr val="6C6463"/>
                </a:solidFill>
              </a:defRPr>
            </a:lvl4pPr>
            <a:lvl5pPr marL="1660932" marR="0" lvl="4" indent="-283470" algn="l" rtl="0">
              <a:spcBef>
                <a:spcPts val="370"/>
              </a:spcBef>
              <a:spcAft>
                <a:spcPts val="0"/>
              </a:spcAft>
              <a:buClr>
                <a:srgbClr val="6C6463"/>
              </a:buClr>
              <a:buSzPts val="1000"/>
              <a:buChar char="»"/>
              <a:defRPr sz="1323" b="0" i="0" u="none" strike="noStrike" cap="none">
                <a:solidFill>
                  <a:srgbClr val="6C6463"/>
                </a:solidFill>
              </a:defRPr>
            </a:lvl5pPr>
            <a:lvl6pPr marL="3326061" marR="0" lvl="5" indent="-218378" algn="l" rtl="0">
              <a:spcBef>
                <a:spcPts val="529"/>
              </a:spcBef>
              <a:spcAft>
                <a:spcPts val="0"/>
              </a:spcAft>
              <a:buClr>
                <a:schemeClr val="dk1"/>
              </a:buClr>
              <a:buSzPts val="1000"/>
              <a:buChar char="•"/>
              <a:defRPr sz="1323" b="0" i="0" u="none" strike="noStrike" cap="none">
                <a:solidFill>
                  <a:schemeClr val="dk1"/>
                </a:solidFill>
              </a:defRPr>
            </a:lvl6pPr>
            <a:lvl7pPr marL="3930800" marR="0" lvl="6" indent="-218378" algn="l" rtl="0">
              <a:spcBef>
                <a:spcPts val="529"/>
              </a:spcBef>
              <a:spcAft>
                <a:spcPts val="0"/>
              </a:spcAft>
              <a:buClr>
                <a:schemeClr val="dk1"/>
              </a:buClr>
              <a:buSzPts val="1000"/>
              <a:buChar char="•"/>
              <a:defRPr sz="1323" b="0" i="0" u="none" strike="noStrike" cap="none">
                <a:solidFill>
                  <a:schemeClr val="dk1"/>
                </a:solidFill>
              </a:defRPr>
            </a:lvl7pPr>
            <a:lvl8pPr marL="4535538" marR="0" lvl="7" indent="-218378" algn="l" rtl="0">
              <a:spcBef>
                <a:spcPts val="529"/>
              </a:spcBef>
              <a:spcAft>
                <a:spcPts val="0"/>
              </a:spcAft>
              <a:buClr>
                <a:schemeClr val="dk1"/>
              </a:buClr>
              <a:buSzPts val="1000"/>
              <a:buChar char="•"/>
              <a:defRPr sz="1323" b="0" i="0" u="none" strike="noStrike" cap="none">
                <a:solidFill>
                  <a:schemeClr val="dk1"/>
                </a:solidFill>
              </a:defRPr>
            </a:lvl8pPr>
            <a:lvl9pPr marL="5140277" marR="0" lvl="8" indent="-218378" algn="l" rtl="0">
              <a:spcBef>
                <a:spcPts val="529"/>
              </a:spcBef>
              <a:spcAft>
                <a:spcPts val="0"/>
              </a:spcAft>
              <a:buClr>
                <a:schemeClr val="dk1"/>
              </a:buClr>
              <a:buSzPts val="1000"/>
              <a:buChar char="•"/>
              <a:defRPr sz="1323" b="0" i="0" u="none" strike="noStrike" cap="none">
                <a:solidFill>
                  <a:schemeClr val="dk1"/>
                </a:solidFill>
              </a:defRPr>
            </a:lvl9pPr>
          </a:lstStyle>
          <a:p>
            <a:endParaRPr dirty="0"/>
          </a:p>
        </p:txBody>
      </p:sp>
      <p:sp>
        <p:nvSpPr>
          <p:cNvPr id="66" name="Shape 66"/>
          <p:cNvSpPr txBox="1">
            <a:spLocks noGrp="1"/>
          </p:cNvSpPr>
          <p:nvPr>
            <p:ph type="sldNum" idx="12"/>
          </p:nvPr>
        </p:nvSpPr>
        <p:spPr>
          <a:xfrm>
            <a:off x="9144000" y="6408096"/>
            <a:ext cx="2844800" cy="2462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1pPr>
            <a:lvl2pPr marL="0" marR="0" lvl="1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2pPr>
            <a:lvl3pPr marL="0" marR="0" lvl="2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3pPr>
            <a:lvl4pPr marL="0" marR="0" lvl="3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4pPr>
            <a:lvl5pPr marL="0" marR="0" lvl="4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5pPr>
            <a:lvl6pPr marL="0" marR="0" lvl="5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6pPr>
            <a:lvl7pPr marL="0" marR="0" lvl="6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7pPr>
            <a:lvl8pPr marL="0" marR="0" lvl="7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8pPr>
            <a:lvl9pPr marL="0" marR="0" lvl="8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9pPr>
          </a:lstStyle>
          <a:p>
            <a:fld id="{00000000-1234-1234-1234-12341234123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7" name="Shape 67"/>
          <p:cNvSpPr txBox="1">
            <a:spLocks noGrp="1"/>
          </p:cNvSpPr>
          <p:nvPr>
            <p:ph type="title"/>
          </p:nvPr>
        </p:nvSpPr>
        <p:spPr>
          <a:xfrm>
            <a:off x="6502805" y="2894860"/>
            <a:ext cx="5181195" cy="11079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BA0C2F"/>
              </a:buClr>
              <a:buSzPts val="1400"/>
              <a:buNone/>
              <a:defRPr sz="3174" b="0" i="0" u="none" strike="noStrike" cap="none">
                <a:solidFill>
                  <a:srgbClr val="BA0C2F"/>
                </a:solidFill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3848928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_Red/Gray 2 Content">
  <p:cSld name="3_Red/Gray 2 Content">
    <p:bg>
      <p:bgPr>
        <a:solidFill>
          <a:schemeClr val="lt1"/>
        </a:solidFill>
        <a:effectLst/>
      </p:bgPr>
    </p:bg>
    <p:spTree>
      <p:nvGrpSpPr>
        <p:cNvPr id="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Shape 142"/>
          <p:cNvSpPr txBox="1">
            <a:spLocks noGrp="1"/>
          </p:cNvSpPr>
          <p:nvPr>
            <p:ph type="body" idx="1"/>
          </p:nvPr>
        </p:nvSpPr>
        <p:spPr>
          <a:xfrm>
            <a:off x="914805" y="1715549"/>
            <a:ext cx="5079595" cy="42332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604738" marR="0" lvl="0" indent="-470352" algn="l" rtl="0">
              <a:spcBef>
                <a:spcPts val="0"/>
              </a:spcBef>
              <a:spcAft>
                <a:spcPts val="0"/>
              </a:spcAft>
              <a:buClr>
                <a:srgbClr val="6C6463"/>
              </a:buClr>
              <a:buSzPts val="2000"/>
              <a:buChar char="•"/>
              <a:defRPr b="0" i="0" u="none" strike="noStrike" cap="none">
                <a:solidFill>
                  <a:srgbClr val="6C6463"/>
                </a:solidFill>
              </a:defRPr>
            </a:lvl1pPr>
            <a:lvl2pPr marL="1209477" marR="0" lvl="1" indent="-453554" algn="l" rtl="0">
              <a:spcBef>
                <a:spcPts val="1058"/>
              </a:spcBef>
              <a:spcAft>
                <a:spcPts val="0"/>
              </a:spcAft>
              <a:buClr>
                <a:srgbClr val="6C6463"/>
              </a:buClr>
              <a:buSzPts val="1800"/>
              <a:buChar char="–"/>
              <a:defRPr b="0" i="0" u="none" strike="noStrike" cap="none">
                <a:solidFill>
                  <a:srgbClr val="6C6463"/>
                </a:solidFill>
              </a:defRPr>
            </a:lvl2pPr>
            <a:lvl3pPr marL="1814215" marR="0" lvl="2" indent="-436756" algn="l" rtl="0">
              <a:spcBef>
                <a:spcPts val="1058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  <a:defRPr b="0" i="0" u="none" strike="noStrike" cap="none">
                <a:solidFill>
                  <a:srgbClr val="6C6463"/>
                </a:solidFill>
              </a:defRPr>
            </a:lvl3pPr>
            <a:lvl4pPr marL="2418954" marR="0" lvl="3" indent="-419957" algn="l" rtl="0">
              <a:spcBef>
                <a:spcPts val="370"/>
              </a:spcBef>
              <a:spcAft>
                <a:spcPts val="0"/>
              </a:spcAft>
              <a:buClr>
                <a:srgbClr val="6C6463"/>
              </a:buClr>
              <a:buSzPts val="1400"/>
              <a:buChar char="–"/>
              <a:defRPr b="0" i="0" u="none" strike="noStrike" cap="none">
                <a:solidFill>
                  <a:srgbClr val="6C6463"/>
                </a:solidFill>
              </a:defRPr>
            </a:lvl4pPr>
            <a:lvl5pPr marL="3023692" marR="0" lvl="4" indent="-403159" algn="l" rtl="0">
              <a:spcBef>
                <a:spcPts val="423"/>
              </a:spcBef>
              <a:spcAft>
                <a:spcPts val="0"/>
              </a:spcAft>
              <a:buClr>
                <a:srgbClr val="6C6463"/>
              </a:buClr>
              <a:buSzPts val="1200"/>
              <a:buChar char="»"/>
              <a:defRPr b="0" i="0" u="none" strike="noStrike" cap="none">
                <a:solidFill>
                  <a:srgbClr val="6C6463"/>
                </a:solidFill>
              </a:defRPr>
            </a:lvl5pPr>
            <a:lvl6pPr marL="3628431" marR="0" lvl="5" indent="-403159" algn="l" rtl="0">
              <a:spcBef>
                <a:spcPts val="476"/>
              </a:spcBef>
              <a:spcAft>
                <a:spcPts val="0"/>
              </a:spcAft>
              <a:buClr>
                <a:srgbClr val="6C6463"/>
              </a:buClr>
              <a:buSzPts val="1200"/>
              <a:buChar char="•"/>
              <a:defRPr b="0" i="0" u="none" strike="noStrike" cap="none">
                <a:solidFill>
                  <a:srgbClr val="6C6463"/>
                </a:solidFill>
              </a:defRPr>
            </a:lvl6pPr>
            <a:lvl7pPr marL="4233169" marR="0" lvl="6" indent="-403159" algn="l" rtl="0">
              <a:spcBef>
                <a:spcPts val="476"/>
              </a:spcBef>
              <a:spcAft>
                <a:spcPts val="0"/>
              </a:spcAft>
              <a:buClr>
                <a:srgbClr val="6C6463"/>
              </a:buClr>
              <a:buSzPts val="1200"/>
              <a:buChar char="•"/>
              <a:defRPr b="0" i="0" u="none" strike="noStrike" cap="none">
                <a:solidFill>
                  <a:srgbClr val="6C6463"/>
                </a:solidFill>
              </a:defRPr>
            </a:lvl7pPr>
            <a:lvl8pPr marL="4837908" marR="0" lvl="7" indent="-403159" algn="l" rtl="0">
              <a:spcBef>
                <a:spcPts val="476"/>
              </a:spcBef>
              <a:spcAft>
                <a:spcPts val="0"/>
              </a:spcAft>
              <a:buClr>
                <a:srgbClr val="6C6463"/>
              </a:buClr>
              <a:buSzPts val="1200"/>
              <a:buChar char="•"/>
              <a:defRPr b="0" i="0" u="none" strike="noStrike" cap="none">
                <a:solidFill>
                  <a:srgbClr val="6C6463"/>
                </a:solidFill>
              </a:defRPr>
            </a:lvl8pPr>
            <a:lvl9pPr marL="5442646" marR="0" lvl="8" indent="-403159" algn="l" rtl="0">
              <a:spcBef>
                <a:spcPts val="476"/>
              </a:spcBef>
              <a:spcAft>
                <a:spcPts val="0"/>
              </a:spcAft>
              <a:buClr>
                <a:srgbClr val="6C6463"/>
              </a:buClr>
              <a:buSzPts val="1200"/>
              <a:buChar char="•"/>
              <a:defRPr b="0" i="0" u="none" strike="noStrike" cap="none">
                <a:solidFill>
                  <a:srgbClr val="6C6463"/>
                </a:solidFill>
              </a:defRPr>
            </a:lvl9pPr>
          </a:lstStyle>
          <a:p>
            <a:endParaRPr/>
          </a:p>
        </p:txBody>
      </p:sp>
      <p:sp>
        <p:nvSpPr>
          <p:cNvPr id="143" name="Shape 143"/>
          <p:cNvSpPr txBox="1">
            <a:spLocks noGrp="1"/>
          </p:cNvSpPr>
          <p:nvPr>
            <p:ph type="body" idx="2"/>
          </p:nvPr>
        </p:nvSpPr>
        <p:spPr>
          <a:xfrm>
            <a:off x="6197600" y="1715549"/>
            <a:ext cx="5080405" cy="42332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604738" marR="0" lvl="0" indent="-470352" algn="l" rtl="0">
              <a:spcBef>
                <a:spcPts val="0"/>
              </a:spcBef>
              <a:spcAft>
                <a:spcPts val="0"/>
              </a:spcAft>
              <a:buClr>
                <a:srgbClr val="6C6463"/>
              </a:buClr>
              <a:buSzPts val="2000"/>
              <a:buChar char="•"/>
              <a:defRPr b="0" i="0" u="none" strike="noStrike" cap="none">
                <a:solidFill>
                  <a:srgbClr val="6C6463"/>
                </a:solidFill>
              </a:defRPr>
            </a:lvl1pPr>
            <a:lvl2pPr marL="1209477" marR="0" lvl="1" indent="-453554" algn="l" rtl="0">
              <a:spcBef>
                <a:spcPts val="1058"/>
              </a:spcBef>
              <a:spcAft>
                <a:spcPts val="0"/>
              </a:spcAft>
              <a:buClr>
                <a:srgbClr val="6C6463"/>
              </a:buClr>
              <a:buSzPts val="1800"/>
              <a:buChar char="–"/>
              <a:defRPr b="0" i="0" u="none" strike="noStrike" cap="none">
                <a:solidFill>
                  <a:srgbClr val="6C6463"/>
                </a:solidFill>
              </a:defRPr>
            </a:lvl2pPr>
            <a:lvl3pPr marL="1814215" marR="0" lvl="2" indent="-436756" algn="l" rtl="0">
              <a:spcBef>
                <a:spcPts val="1058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  <a:defRPr b="0" i="0" u="none" strike="noStrike" cap="none">
                <a:solidFill>
                  <a:srgbClr val="6C6463"/>
                </a:solidFill>
              </a:defRPr>
            </a:lvl3pPr>
            <a:lvl4pPr marL="2418954" marR="0" lvl="3" indent="-419957" algn="l" rtl="0">
              <a:spcBef>
                <a:spcPts val="370"/>
              </a:spcBef>
              <a:spcAft>
                <a:spcPts val="0"/>
              </a:spcAft>
              <a:buClr>
                <a:srgbClr val="6C6463"/>
              </a:buClr>
              <a:buSzPts val="1400"/>
              <a:buChar char="–"/>
              <a:defRPr b="0" i="0" u="none" strike="noStrike" cap="none">
                <a:solidFill>
                  <a:srgbClr val="6C6463"/>
                </a:solidFill>
              </a:defRPr>
            </a:lvl4pPr>
            <a:lvl5pPr marL="3023692" marR="0" lvl="4" indent="-403159" algn="l" rtl="0">
              <a:spcBef>
                <a:spcPts val="423"/>
              </a:spcBef>
              <a:spcAft>
                <a:spcPts val="0"/>
              </a:spcAft>
              <a:buClr>
                <a:srgbClr val="6C6463"/>
              </a:buClr>
              <a:buSzPts val="1200"/>
              <a:buChar char="»"/>
              <a:defRPr b="0" i="0" u="none" strike="noStrike" cap="none">
                <a:solidFill>
                  <a:srgbClr val="6C6463"/>
                </a:solidFill>
              </a:defRPr>
            </a:lvl5pPr>
            <a:lvl6pPr marL="3628431" marR="0" lvl="5" indent="-403159" algn="l" rtl="0">
              <a:spcBef>
                <a:spcPts val="476"/>
              </a:spcBef>
              <a:spcAft>
                <a:spcPts val="0"/>
              </a:spcAft>
              <a:buClr>
                <a:srgbClr val="6C6463"/>
              </a:buClr>
              <a:buSzPts val="1200"/>
              <a:buChar char="•"/>
              <a:defRPr b="0" i="0" u="none" strike="noStrike" cap="none">
                <a:solidFill>
                  <a:srgbClr val="6C6463"/>
                </a:solidFill>
              </a:defRPr>
            </a:lvl6pPr>
            <a:lvl7pPr marL="4233169" marR="0" lvl="6" indent="-403159" algn="l" rtl="0">
              <a:spcBef>
                <a:spcPts val="476"/>
              </a:spcBef>
              <a:spcAft>
                <a:spcPts val="0"/>
              </a:spcAft>
              <a:buClr>
                <a:srgbClr val="6C6463"/>
              </a:buClr>
              <a:buSzPts val="1200"/>
              <a:buChar char="•"/>
              <a:defRPr b="0" i="0" u="none" strike="noStrike" cap="none">
                <a:solidFill>
                  <a:srgbClr val="6C6463"/>
                </a:solidFill>
              </a:defRPr>
            </a:lvl7pPr>
            <a:lvl8pPr marL="4837908" marR="0" lvl="7" indent="-403159" algn="l" rtl="0">
              <a:spcBef>
                <a:spcPts val="476"/>
              </a:spcBef>
              <a:spcAft>
                <a:spcPts val="0"/>
              </a:spcAft>
              <a:buClr>
                <a:srgbClr val="6C6463"/>
              </a:buClr>
              <a:buSzPts val="1200"/>
              <a:buChar char="•"/>
              <a:defRPr b="0" i="0" u="none" strike="noStrike" cap="none">
                <a:solidFill>
                  <a:srgbClr val="6C6463"/>
                </a:solidFill>
              </a:defRPr>
            </a:lvl8pPr>
            <a:lvl9pPr marL="5442646" marR="0" lvl="8" indent="-403159" algn="l" rtl="0">
              <a:spcBef>
                <a:spcPts val="476"/>
              </a:spcBef>
              <a:spcAft>
                <a:spcPts val="0"/>
              </a:spcAft>
              <a:buClr>
                <a:srgbClr val="6C6463"/>
              </a:buClr>
              <a:buSzPts val="1200"/>
              <a:buChar char="•"/>
              <a:defRPr b="0" i="0" u="none" strike="noStrike" cap="none">
                <a:solidFill>
                  <a:srgbClr val="6C6463"/>
                </a:solidFill>
              </a:defRPr>
            </a:lvl9pPr>
          </a:lstStyle>
          <a:p>
            <a:endParaRPr/>
          </a:p>
        </p:txBody>
      </p:sp>
      <p:sp>
        <p:nvSpPr>
          <p:cNvPr id="144" name="Shape 144"/>
          <p:cNvSpPr txBox="1">
            <a:spLocks noGrp="1"/>
          </p:cNvSpPr>
          <p:nvPr>
            <p:ph type="sldNum" idx="12"/>
          </p:nvPr>
        </p:nvSpPr>
        <p:spPr>
          <a:xfrm>
            <a:off x="9144000" y="6408096"/>
            <a:ext cx="2844800" cy="2462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1pPr>
            <a:lvl2pPr marL="0" marR="0" lvl="1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2pPr>
            <a:lvl3pPr marL="0" marR="0" lvl="2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3pPr>
            <a:lvl4pPr marL="0" marR="0" lvl="3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4pPr>
            <a:lvl5pPr marL="0" marR="0" lvl="4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5pPr>
            <a:lvl6pPr marL="0" marR="0" lvl="5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6pPr>
            <a:lvl7pPr marL="0" marR="0" lvl="6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7pPr>
            <a:lvl8pPr marL="0" marR="0" lvl="7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8pPr>
            <a:lvl9pPr marL="0" marR="0" lvl="8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9pPr>
          </a:lstStyle>
          <a:p>
            <a:fld id="{00000000-1234-1234-1234-12341234123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5" name="Shape 145"/>
          <p:cNvSpPr txBox="1">
            <a:spLocks noGrp="1"/>
          </p:cNvSpPr>
          <p:nvPr>
            <p:ph type="title"/>
          </p:nvPr>
        </p:nvSpPr>
        <p:spPr>
          <a:xfrm>
            <a:off x="914805" y="898413"/>
            <a:ext cx="10363200" cy="615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0067B9"/>
              </a:buClr>
              <a:buSzPts val="1400"/>
              <a:buNone/>
              <a:defRPr sz="3174" b="0" i="0" u="none" strike="noStrike" cap="none">
                <a:solidFill>
                  <a:srgbClr val="0067B9"/>
                </a:solidFill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02773839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- Full Phot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Placeholder 9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03201" y="203683"/>
            <a:ext cx="11785599" cy="6450636"/>
          </a:xfrm>
          <a:prstGeom prst="rect">
            <a:avLst/>
          </a:prstGeom>
        </p:spPr>
      </p:pic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40C00456-721A-A94C-800A-D5E7EE91C160}" type="datetime1">
              <a:rPr lang="en-US" smtClean="0"/>
              <a:pPr/>
              <a:t>4/19/2019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423933"/>
            <a:ext cx="3860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ctr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itle 1"/>
          <p:cNvSpPr>
            <a:spLocks noGrp="1"/>
          </p:cNvSpPr>
          <p:nvPr>
            <p:ph type="ctrTitle" hasCustomPrompt="1"/>
          </p:nvPr>
        </p:nvSpPr>
        <p:spPr>
          <a:xfrm>
            <a:off x="914400" y="2118715"/>
            <a:ext cx="5181600" cy="1600200"/>
          </a:xfrm>
          <a:effectLst>
            <a:outerShdw blurRad="254000" dir="2700000" algn="tl" rotWithShape="0">
              <a:srgbClr val="000000">
                <a:alpha val="20000"/>
              </a:srgbClr>
            </a:outerShdw>
          </a:effectLst>
        </p:spPr>
        <p:txBody>
          <a:bodyPr anchor="b" anchorCtr="0">
            <a:normAutofit/>
          </a:bodyPr>
          <a:lstStyle>
            <a:lvl1pPr>
              <a:defRPr sz="3174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914400" y="4146997"/>
            <a:ext cx="4572000" cy="1600200"/>
          </a:xfrm>
          <a:effectLst>
            <a:outerShdw blurRad="254000" dir="5400000" algn="tl" rotWithShape="0">
              <a:srgbClr val="000000">
                <a:alpha val="40000"/>
              </a:srgbClr>
            </a:outerShdw>
          </a:effectLst>
        </p:spPr>
        <p:txBody>
          <a:bodyPr>
            <a:normAutofit/>
          </a:bodyPr>
          <a:lstStyle>
            <a:lvl1pPr marL="0" indent="0" algn="l">
              <a:buNone/>
              <a:defRPr sz="2116">
                <a:solidFill>
                  <a:schemeClr val="bg1"/>
                </a:solidFill>
              </a:defRPr>
            </a:lvl1pPr>
            <a:lvl2pPr marL="6047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094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142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189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2369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284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3316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379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cxnSp>
        <p:nvCxnSpPr>
          <p:cNvPr id="14" name="Straight Connector 13"/>
          <p:cNvCxnSpPr/>
          <p:nvPr userDrawn="1"/>
        </p:nvCxnSpPr>
        <p:spPr>
          <a:xfrm>
            <a:off x="995680" y="3932955"/>
            <a:ext cx="426720" cy="0"/>
          </a:xfrm>
          <a:prstGeom prst="line">
            <a:avLst/>
          </a:prstGeom>
          <a:ln w="19050">
            <a:solidFill>
              <a:srgbClr val="FFFFFF"/>
            </a:solidFill>
          </a:ln>
          <a:effectLst>
            <a:outerShdw blurRad="254000" dir="27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Text Placeholder 4"/>
          <p:cNvSpPr>
            <a:spLocks noGrp="1"/>
          </p:cNvSpPr>
          <p:nvPr>
            <p:ph type="body" sz="quarter" idx="12" hasCustomPrompt="1"/>
          </p:nvPr>
        </p:nvSpPr>
        <p:spPr>
          <a:xfrm rot="16200000">
            <a:off x="10494089" y="1468008"/>
            <a:ext cx="2743200" cy="214546"/>
          </a:xfrm>
        </p:spPr>
        <p:txBody>
          <a:bodyPr>
            <a:spAutoFit/>
          </a:bodyPr>
          <a:lstStyle>
            <a:lvl1pPr marL="0" indent="0" algn="r">
              <a:buNone/>
              <a:defRPr sz="794" baseline="0">
                <a:solidFill>
                  <a:schemeClr val="bg1"/>
                </a:solidFill>
              </a:defRPr>
            </a:lvl1pPr>
            <a:lvl2pPr marL="304468" indent="0">
              <a:buNone/>
              <a:defRPr sz="2381">
                <a:solidFill>
                  <a:schemeClr val="bg1"/>
                </a:solidFill>
              </a:defRPr>
            </a:lvl2pPr>
            <a:lvl3pPr marL="608938" indent="0">
              <a:buNone/>
              <a:defRPr sz="2116">
                <a:solidFill>
                  <a:schemeClr val="bg1"/>
                </a:solidFill>
              </a:defRPr>
            </a:lvl3pPr>
            <a:lvl4pPr marL="905007" indent="0">
              <a:buNone/>
              <a:defRPr sz="1852">
                <a:solidFill>
                  <a:schemeClr val="bg1"/>
                </a:solidFill>
              </a:defRPr>
            </a:lvl4pPr>
            <a:lvl5pPr marL="1356462" indent="0">
              <a:buNone/>
              <a:defRPr sz="1587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PHOTO CREDIT HERE</a:t>
            </a:r>
          </a:p>
        </p:txBody>
      </p:sp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3025" y="753866"/>
            <a:ext cx="1826231" cy="543508"/>
          </a:xfrm>
          <a:prstGeom prst="rect">
            <a:avLst/>
          </a:prstGeom>
          <a:effectLst>
            <a:outerShdw blurRad="254000" dir="2700000" algn="tl" rotWithShape="0">
              <a:srgbClr val="000000">
                <a:alpha val="2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15761538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- Full Red">
    <p:bg>
      <p:bgPr>
        <a:solidFill>
          <a:srgbClr val="BA0C2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EB2C8F94-9D67-854F-8417-3B884156945E}" type="datetime1">
              <a:rPr lang="en-US" smtClean="0"/>
              <a:pPr/>
              <a:t>4/19/2019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423933"/>
            <a:ext cx="3860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ctr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itle 1"/>
          <p:cNvSpPr>
            <a:spLocks noGrp="1"/>
          </p:cNvSpPr>
          <p:nvPr>
            <p:ph type="ctrTitle" hasCustomPrompt="1"/>
          </p:nvPr>
        </p:nvSpPr>
        <p:spPr>
          <a:xfrm>
            <a:off x="914400" y="2118715"/>
            <a:ext cx="5181600" cy="1600200"/>
          </a:xfrm>
          <a:effectLst/>
        </p:spPr>
        <p:txBody>
          <a:bodyPr anchor="b" anchorCtr="0">
            <a:normAutofit/>
          </a:bodyPr>
          <a:lstStyle>
            <a:lvl1pPr>
              <a:defRPr sz="3174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914400" y="4146997"/>
            <a:ext cx="4572000" cy="1600200"/>
          </a:xfrm>
          <a:effectLst/>
        </p:spPr>
        <p:txBody>
          <a:bodyPr>
            <a:normAutofit/>
          </a:bodyPr>
          <a:lstStyle>
            <a:lvl1pPr marL="0" indent="0" algn="l">
              <a:buNone/>
              <a:defRPr sz="2116">
                <a:solidFill>
                  <a:schemeClr val="bg1"/>
                </a:solidFill>
              </a:defRPr>
            </a:lvl1pPr>
            <a:lvl2pPr marL="6047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094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142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189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2369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284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3316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379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cxnSp>
        <p:nvCxnSpPr>
          <p:cNvPr id="17" name="Straight Connector 16"/>
          <p:cNvCxnSpPr/>
          <p:nvPr userDrawn="1"/>
        </p:nvCxnSpPr>
        <p:spPr>
          <a:xfrm>
            <a:off x="995680" y="3932955"/>
            <a:ext cx="426720" cy="0"/>
          </a:xfrm>
          <a:prstGeom prst="line">
            <a:avLst/>
          </a:prstGeom>
          <a:ln w="19050">
            <a:solidFill>
              <a:srgbClr val="FFFF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3025" y="753866"/>
            <a:ext cx="1826231" cy="543508"/>
          </a:xfrm>
          <a:prstGeom prst="rect">
            <a:avLst/>
          </a:prstGeom>
          <a:effectLst>
            <a:outerShdw blurRad="254000" dir="2700000" algn="tl" rotWithShape="0">
              <a:srgbClr val="000000">
                <a:alpha val="2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23037587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- Full Red">
    <p:bg>
      <p:bgPr>
        <a:solidFill>
          <a:srgbClr val="BA0C2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524000" y="707638"/>
            <a:ext cx="7315200" cy="580800"/>
          </a:xfrm>
        </p:spPr>
        <p:txBody>
          <a:bodyPr wrap="square" anchor="t" anchorCtr="0">
            <a:spAutoFit/>
          </a:bodyPr>
          <a:lstStyle>
            <a:lvl1pPr>
              <a:defRPr sz="3174">
                <a:solidFill>
                  <a:srgbClr val="FFFFF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203200" y="6423933"/>
            <a:ext cx="2844800" cy="214546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C3349C05-927F-3348-96DF-9086CF2761D6}" type="datetime1">
              <a:rPr lang="en-US" smtClean="0"/>
              <a:pPr/>
              <a:t>4/19/2019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165600" y="6423933"/>
            <a:ext cx="3860800" cy="214546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144000" y="6423933"/>
            <a:ext cx="2844800" cy="214546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3025" y="5747196"/>
            <a:ext cx="1826231" cy="543508"/>
          </a:xfrm>
          <a:prstGeom prst="rect">
            <a:avLst/>
          </a:prstGeom>
          <a:effectLst/>
        </p:spPr>
      </p:pic>
      <p:cxnSp>
        <p:nvCxnSpPr>
          <p:cNvPr id="13" name="Straight Connector 12"/>
          <p:cNvCxnSpPr/>
          <p:nvPr userDrawn="1"/>
        </p:nvCxnSpPr>
        <p:spPr>
          <a:xfrm>
            <a:off x="995680" y="909220"/>
            <a:ext cx="426720" cy="0"/>
          </a:xfrm>
          <a:prstGeom prst="line">
            <a:avLst/>
          </a:prstGeom>
          <a:ln w="19050">
            <a:solidFill>
              <a:srgbClr val="FFFFFF"/>
            </a:solidFill>
          </a:ln>
          <a:effectLst>
            <a:outerShdw blurRad="254000" dir="27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837347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43D48-BA6D-044B-863E-6AA2EE913DA4}" type="datetimeFigureOut">
              <a:rPr lang="en-US" smtClean="0"/>
              <a:t>4/19/2019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50220C-33F2-1C43-9667-1F7049FE1F3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518828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/Gray 1 Content">
    <p:bg>
      <p:bgPr>
        <a:solidFill>
          <a:srgbClr val="E7E7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414FB1AD-D69E-B741-965A-0BAE826C2FA6}" type="datetime1">
              <a:rPr lang="en-US" smtClean="0"/>
              <a:pPr/>
              <a:t>4/19/2019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423933"/>
            <a:ext cx="3860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ctr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914805" y="933168"/>
            <a:ext cx="10363200" cy="580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sp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3" name="Text Placeholder 2"/>
          <p:cNvSpPr>
            <a:spLocks noGrp="1"/>
          </p:cNvSpPr>
          <p:nvPr>
            <p:ph idx="1"/>
          </p:nvPr>
        </p:nvSpPr>
        <p:spPr>
          <a:xfrm>
            <a:off x="914400" y="1715549"/>
            <a:ext cx="10363200" cy="42332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103255425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/Gray 2 Content">
    <p:bg>
      <p:bgPr>
        <a:solidFill>
          <a:srgbClr val="E7E7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805" y="1715549"/>
            <a:ext cx="10363200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6C6463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03200" y="6423933"/>
            <a:ext cx="2844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AB18E012-EC0C-1649-A039-CB178266D114}" type="datetime1">
              <a:rPr lang="en-US" smtClean="0"/>
              <a:pPr/>
              <a:t>4/19/2019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65600" y="6423933"/>
            <a:ext cx="3860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144000" y="6423933"/>
            <a:ext cx="2844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le 1"/>
          <p:cNvSpPr>
            <a:spLocks noGrp="1"/>
          </p:cNvSpPr>
          <p:nvPr>
            <p:ph type="title" hasCustomPrompt="1"/>
          </p:nvPr>
        </p:nvSpPr>
        <p:spPr>
          <a:xfrm>
            <a:off x="914805" y="933167"/>
            <a:ext cx="10363200" cy="580800"/>
          </a:xfrm>
        </p:spPr>
        <p:txBody>
          <a:bodyPr anchor="b" anchorCtr="0">
            <a:spAutoFit/>
          </a:bodyPr>
          <a:lstStyle>
            <a:lvl1pPr>
              <a:defRPr>
                <a:solidFill>
                  <a:srgbClr val="BA0C2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08876687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Red/Gray 2 Content">
    <p:bg>
      <p:bgPr>
        <a:solidFill>
          <a:srgbClr val="E7E7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805" y="1715549"/>
            <a:ext cx="507959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6C6463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715549"/>
            <a:ext cx="508040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6C6463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03200" y="6423933"/>
            <a:ext cx="2844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AB18E012-EC0C-1649-A039-CB178266D114}" type="datetime1">
              <a:rPr lang="en-US" smtClean="0"/>
              <a:pPr/>
              <a:t>4/19/2019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65600" y="6423933"/>
            <a:ext cx="3860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144000" y="6423933"/>
            <a:ext cx="2844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le 1"/>
          <p:cNvSpPr>
            <a:spLocks noGrp="1"/>
          </p:cNvSpPr>
          <p:nvPr>
            <p:ph type="title" hasCustomPrompt="1"/>
          </p:nvPr>
        </p:nvSpPr>
        <p:spPr>
          <a:xfrm>
            <a:off x="914805" y="933167"/>
            <a:ext cx="10363200" cy="580800"/>
          </a:xfrm>
        </p:spPr>
        <p:txBody>
          <a:bodyPr anchor="b" anchorCtr="0">
            <a:spAutoFit/>
          </a:bodyPr>
          <a:lstStyle>
            <a:lvl1pPr>
              <a:defRPr>
                <a:solidFill>
                  <a:srgbClr val="BA0C2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60329640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/Gray 3 Content">
    <p:bg>
      <p:bgPr>
        <a:solidFill>
          <a:srgbClr val="E7E7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805" y="1715549"/>
            <a:ext cx="335239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FFFFFF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924800" y="1715549"/>
            <a:ext cx="335320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FFFFFF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03200" y="6423933"/>
            <a:ext cx="2844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39C62A9A-2216-F44B-AFF9-136AA601C377}" type="datetime1">
              <a:rPr lang="en-US" smtClean="0"/>
              <a:pPr/>
              <a:t>4/19/2019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65600" y="6423933"/>
            <a:ext cx="3860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144000" y="6423933"/>
            <a:ext cx="2844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Content Placeholder 3"/>
          <p:cNvSpPr>
            <a:spLocks noGrp="1"/>
          </p:cNvSpPr>
          <p:nvPr>
            <p:ph sz="half" idx="13"/>
          </p:nvPr>
        </p:nvSpPr>
        <p:spPr>
          <a:xfrm>
            <a:off x="4419398" y="1715549"/>
            <a:ext cx="335320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FFFFFF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1" name="Title 1"/>
          <p:cNvSpPr>
            <a:spLocks noGrp="1"/>
          </p:cNvSpPr>
          <p:nvPr>
            <p:ph type="title" hasCustomPrompt="1"/>
          </p:nvPr>
        </p:nvSpPr>
        <p:spPr>
          <a:xfrm>
            <a:off x="914805" y="933167"/>
            <a:ext cx="10363200" cy="580800"/>
          </a:xfrm>
        </p:spPr>
        <p:txBody>
          <a:bodyPr anchor="b" anchorCtr="0">
            <a:spAutoFit/>
          </a:bodyPr>
          <a:lstStyle>
            <a:lvl1pPr>
              <a:defRPr>
                <a:solidFill>
                  <a:srgbClr val="BA0C2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24972058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/Gray 1 Content + Bottom Photo">
    <p:bg>
      <p:bgPr>
        <a:solidFill>
          <a:srgbClr val="E7E7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203200" y="3428999"/>
            <a:ext cx="11785600" cy="3228220"/>
          </a:xfrm>
          <a:solidFill>
            <a:schemeClr val="bg1"/>
          </a:solidFill>
        </p:spPr>
        <p:txBody>
          <a:bodyPr>
            <a:normAutofit/>
          </a:bodyPr>
          <a:lstStyle>
            <a:lvl1pPr marL="0" marR="0" indent="0" algn="l" defTabSz="604738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587"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ADD PHOTO HERE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715549"/>
            <a:ext cx="10363200" cy="1511868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  <a:lvl2pPr>
              <a:defRPr>
                <a:solidFill>
                  <a:srgbClr val="6C6463"/>
                </a:solidFill>
              </a:defRPr>
            </a:lvl2pPr>
            <a:lvl3pPr>
              <a:defRPr>
                <a:solidFill>
                  <a:srgbClr val="6C6463"/>
                </a:solidFill>
              </a:defRPr>
            </a:lvl3pPr>
            <a:lvl4pPr>
              <a:defRPr>
                <a:solidFill>
                  <a:srgbClr val="6C6463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193355D5-F1DA-0F48-9E7E-0A3FEBF9FF84}" type="datetime1">
              <a:rPr lang="en-US" smtClean="0"/>
              <a:pPr/>
              <a:t>4/19/2019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423933"/>
            <a:ext cx="3860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ctr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2" hasCustomPrompt="1"/>
          </p:nvPr>
        </p:nvSpPr>
        <p:spPr>
          <a:xfrm rot="16200000">
            <a:off x="10494091" y="4693325"/>
            <a:ext cx="2743200" cy="214546"/>
          </a:xfrm>
        </p:spPr>
        <p:txBody>
          <a:bodyPr>
            <a:spAutoFit/>
          </a:bodyPr>
          <a:lstStyle>
            <a:lvl1pPr marL="0" indent="0" algn="r">
              <a:buNone/>
              <a:defRPr sz="794" baseline="0">
                <a:solidFill>
                  <a:srgbClr val="FFFFFF"/>
                </a:solidFill>
              </a:defRPr>
            </a:lvl1pPr>
            <a:lvl2pPr marL="304468" indent="0">
              <a:buNone/>
              <a:defRPr sz="2381">
                <a:solidFill>
                  <a:schemeClr val="bg1"/>
                </a:solidFill>
              </a:defRPr>
            </a:lvl2pPr>
            <a:lvl3pPr marL="608938" indent="0">
              <a:buNone/>
              <a:defRPr sz="2116">
                <a:solidFill>
                  <a:schemeClr val="bg1"/>
                </a:solidFill>
              </a:defRPr>
            </a:lvl3pPr>
            <a:lvl4pPr marL="905007" indent="0">
              <a:buNone/>
              <a:defRPr sz="1852">
                <a:solidFill>
                  <a:schemeClr val="bg1"/>
                </a:solidFill>
              </a:defRPr>
            </a:lvl4pPr>
            <a:lvl5pPr marL="1356462" indent="0">
              <a:buNone/>
              <a:defRPr sz="1587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PHOTO CREDIT HERE</a:t>
            </a:r>
          </a:p>
        </p:txBody>
      </p:sp>
      <p:sp>
        <p:nvSpPr>
          <p:cNvPr id="17" name="Title 1"/>
          <p:cNvSpPr>
            <a:spLocks noGrp="1"/>
          </p:cNvSpPr>
          <p:nvPr>
            <p:ph type="title" hasCustomPrompt="1"/>
          </p:nvPr>
        </p:nvSpPr>
        <p:spPr>
          <a:xfrm>
            <a:off x="914805" y="933167"/>
            <a:ext cx="10363200" cy="580800"/>
          </a:xfrm>
        </p:spPr>
        <p:txBody>
          <a:bodyPr anchor="b" anchorCtr="0">
            <a:spAutoFit/>
          </a:bodyPr>
          <a:lstStyle>
            <a:lvl1pPr>
              <a:defRPr>
                <a:solidFill>
                  <a:srgbClr val="BA0C2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09129881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/Gray 1 Content + Right Photo">
    <p:bg>
      <p:bgPr>
        <a:solidFill>
          <a:srgbClr val="E7E7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6096000" y="203683"/>
            <a:ext cx="5892800" cy="6450636"/>
          </a:xfrm>
          <a:solidFill>
            <a:srgbClr val="FFFFFF"/>
          </a:solidFill>
        </p:spPr>
        <p:txBody>
          <a:bodyPr>
            <a:normAutofit/>
          </a:bodyPr>
          <a:lstStyle>
            <a:lvl1pPr marL="0" marR="0" indent="0" algn="l" defTabSz="604738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587"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ADD PHOTO HERE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60FEB5C5-97E6-6B45-BBE4-F2449473BB96}" type="datetime1">
              <a:rPr lang="en-US" smtClean="0"/>
              <a:pPr/>
              <a:t>4/19/2019</a:t>
            </a:fld>
            <a:endParaRPr lang="en-US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Content Placeholder 2"/>
          <p:cNvSpPr>
            <a:spLocks noGrp="1"/>
          </p:cNvSpPr>
          <p:nvPr>
            <p:ph idx="1"/>
          </p:nvPr>
        </p:nvSpPr>
        <p:spPr>
          <a:xfrm>
            <a:off x="914400" y="2219505"/>
            <a:ext cx="4876800" cy="3729274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3" name="Text Placeholder 4"/>
          <p:cNvSpPr>
            <a:spLocks noGrp="1"/>
          </p:cNvSpPr>
          <p:nvPr>
            <p:ph type="body" sz="quarter" idx="12" hasCustomPrompt="1"/>
          </p:nvPr>
        </p:nvSpPr>
        <p:spPr>
          <a:xfrm rot="16200000">
            <a:off x="10494089" y="1468008"/>
            <a:ext cx="2743200" cy="214546"/>
          </a:xfrm>
        </p:spPr>
        <p:txBody>
          <a:bodyPr>
            <a:spAutoFit/>
          </a:bodyPr>
          <a:lstStyle>
            <a:lvl1pPr marL="0" indent="0" algn="r">
              <a:buNone/>
              <a:defRPr sz="794" baseline="0">
                <a:solidFill>
                  <a:srgbClr val="FFFFFF"/>
                </a:solidFill>
              </a:defRPr>
            </a:lvl1pPr>
            <a:lvl2pPr marL="304468" indent="0">
              <a:buNone/>
              <a:defRPr sz="2381">
                <a:solidFill>
                  <a:schemeClr val="bg1"/>
                </a:solidFill>
              </a:defRPr>
            </a:lvl2pPr>
            <a:lvl3pPr marL="608938" indent="0">
              <a:buNone/>
              <a:defRPr sz="2116">
                <a:solidFill>
                  <a:schemeClr val="bg1"/>
                </a:solidFill>
              </a:defRPr>
            </a:lvl3pPr>
            <a:lvl4pPr marL="905007" indent="0">
              <a:buNone/>
              <a:defRPr sz="1852">
                <a:solidFill>
                  <a:schemeClr val="bg1"/>
                </a:solidFill>
              </a:defRPr>
            </a:lvl4pPr>
            <a:lvl5pPr marL="1356462" indent="0">
              <a:buNone/>
              <a:defRPr sz="1587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PHOTO CREDIT HERE</a:t>
            </a:r>
          </a:p>
        </p:txBody>
      </p:sp>
      <p:sp>
        <p:nvSpPr>
          <p:cNvPr id="21" name="Title 1"/>
          <p:cNvSpPr>
            <a:spLocks noGrp="1"/>
          </p:cNvSpPr>
          <p:nvPr>
            <p:ph type="title" hasCustomPrompt="1"/>
          </p:nvPr>
        </p:nvSpPr>
        <p:spPr>
          <a:xfrm>
            <a:off x="914400" y="897750"/>
            <a:ext cx="4876800" cy="1099175"/>
          </a:xfrm>
        </p:spPr>
        <p:txBody>
          <a:bodyPr wrap="square" anchor="b" anchorCtr="0">
            <a:spAutoFit/>
          </a:bodyPr>
          <a:lstStyle>
            <a:lvl1pPr>
              <a:defRPr>
                <a:solidFill>
                  <a:srgbClr val="BA0C2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42124485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/Gray Title Only">
    <p:bg>
      <p:bgPr>
        <a:solidFill>
          <a:srgbClr val="E7E7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203200" y="203682"/>
            <a:ext cx="5892800" cy="6450634"/>
          </a:xfrm>
          <a:solidFill>
            <a:schemeClr val="bg1"/>
          </a:solidFill>
        </p:spPr>
        <p:txBody>
          <a:bodyPr>
            <a:normAutofit/>
          </a:bodyPr>
          <a:lstStyle>
            <a:lvl1pPr marL="0" marR="0" indent="0" algn="l" defTabSz="604738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587"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ADD PHOTO HERE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chemeClr val="bg1"/>
                </a:solidFill>
                <a:latin typeface="Gill Sans MT"/>
                <a:cs typeface="Gill Sans MT"/>
              </a:defRPr>
            </a:lvl1pPr>
          </a:lstStyle>
          <a:p>
            <a:fld id="{60FEB5C5-97E6-6B45-BBE4-F2449473BB96}" type="datetime1">
              <a:rPr lang="en-US" smtClean="0">
                <a:solidFill>
                  <a:srgbClr val="FFFFFF"/>
                </a:solidFill>
              </a:rPr>
              <a:pPr/>
              <a:t>4/19/2019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Text Placeholder 4"/>
          <p:cNvSpPr>
            <a:spLocks noGrp="1"/>
          </p:cNvSpPr>
          <p:nvPr>
            <p:ph type="body" sz="quarter" idx="12" hasCustomPrompt="1"/>
          </p:nvPr>
        </p:nvSpPr>
        <p:spPr>
          <a:xfrm rot="16200000">
            <a:off x="4601291" y="1468008"/>
            <a:ext cx="2743200" cy="214546"/>
          </a:xfrm>
        </p:spPr>
        <p:txBody>
          <a:bodyPr>
            <a:spAutoFit/>
          </a:bodyPr>
          <a:lstStyle>
            <a:lvl1pPr marL="0" indent="0" algn="r">
              <a:buNone/>
              <a:defRPr sz="794" baseline="0">
                <a:solidFill>
                  <a:srgbClr val="FFFFFF"/>
                </a:solidFill>
              </a:defRPr>
            </a:lvl1pPr>
            <a:lvl2pPr marL="304468" indent="0">
              <a:buNone/>
              <a:defRPr sz="2381">
                <a:solidFill>
                  <a:schemeClr val="bg1"/>
                </a:solidFill>
              </a:defRPr>
            </a:lvl2pPr>
            <a:lvl3pPr marL="608938" indent="0">
              <a:buNone/>
              <a:defRPr sz="2116">
                <a:solidFill>
                  <a:schemeClr val="bg1"/>
                </a:solidFill>
              </a:defRPr>
            </a:lvl3pPr>
            <a:lvl4pPr marL="905007" indent="0">
              <a:buNone/>
              <a:defRPr sz="1852">
                <a:solidFill>
                  <a:schemeClr val="bg1"/>
                </a:solidFill>
              </a:defRPr>
            </a:lvl4pPr>
            <a:lvl5pPr marL="1356462" indent="0">
              <a:buNone/>
              <a:defRPr sz="1587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PHOTO CREDIT HERE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 hasCustomPrompt="1"/>
          </p:nvPr>
        </p:nvSpPr>
        <p:spPr>
          <a:xfrm>
            <a:off x="6502805" y="2894860"/>
            <a:ext cx="5181195" cy="1107995"/>
          </a:xfrm>
        </p:spPr>
        <p:txBody>
          <a:bodyPr wrap="square" anchor="ctr" anchorCtr="0">
            <a:spAutoFit/>
          </a:bodyPr>
          <a:lstStyle>
            <a:lvl1pPr>
              <a:defRPr>
                <a:solidFill>
                  <a:srgbClr val="BA0C2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13309028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Red/Gray 1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414FB1AD-D69E-B741-965A-0BAE826C2FA6}" type="datetime1">
              <a:rPr lang="en-US" smtClean="0"/>
              <a:pPr/>
              <a:t>4/19/2019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423933"/>
            <a:ext cx="3860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ctr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914805" y="933168"/>
            <a:ext cx="10363200" cy="580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sp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idx="1" hasCustomPrompt="1"/>
          </p:nvPr>
        </p:nvSpPr>
        <p:spPr>
          <a:xfrm>
            <a:off x="914400" y="1715549"/>
            <a:ext cx="10363200" cy="42332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04470" marR="0" indent="-304470" algn="l" defTabSz="60473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58"/>
              </a:spcAft>
              <a:buClrTx/>
              <a:buSzTx/>
              <a:buFont typeface="Arial"/>
              <a:buChar char="•"/>
              <a:tabLst/>
              <a:defRPr/>
            </a:lvl1pPr>
          </a:lstStyle>
          <a:p>
            <a:pPr marL="304470" marR="0" lvl="0" indent="-304470" algn="l" defTabSz="60473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58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2116" b="0" i="0" u="none" strike="noStrike" kern="1200" cap="none" spc="0" normalizeH="0" baseline="0" noProof="0" dirty="0">
                <a:ln>
                  <a:noFill/>
                </a:ln>
                <a:solidFill>
                  <a:srgbClr val="6C6463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Click to edit Master text styles</a:t>
            </a:r>
          </a:p>
          <a:p>
            <a:pPr marL="905009" marR="0" lvl="1" indent="-304470" algn="l" defTabSz="60473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58"/>
              </a:spcAft>
              <a:buClrTx/>
              <a:buSzTx/>
              <a:buFont typeface="Arial"/>
              <a:buChar char="–"/>
              <a:tabLst/>
              <a:defRPr/>
            </a:pPr>
            <a:r>
              <a:rPr kumimoji="0" lang="en-US" sz="2116" b="0" i="0" u="none" strike="noStrike" kern="1200" cap="none" spc="0" normalizeH="0" baseline="0" noProof="0" dirty="0">
                <a:ln>
                  <a:noFill/>
                </a:ln>
                <a:solidFill>
                  <a:srgbClr val="6C6463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109889346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Red/Gray 2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805" y="1715549"/>
            <a:ext cx="507959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6C6463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715549"/>
            <a:ext cx="508040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6C6463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03200" y="6423933"/>
            <a:ext cx="2844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AB18E012-EC0C-1649-A039-CB178266D114}" type="datetime1">
              <a:rPr lang="en-US" smtClean="0"/>
              <a:pPr/>
              <a:t>4/19/2019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65600" y="6423933"/>
            <a:ext cx="3860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144000" y="6423933"/>
            <a:ext cx="2844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le 1"/>
          <p:cNvSpPr>
            <a:spLocks noGrp="1"/>
          </p:cNvSpPr>
          <p:nvPr>
            <p:ph type="title" hasCustomPrompt="1"/>
          </p:nvPr>
        </p:nvSpPr>
        <p:spPr>
          <a:xfrm>
            <a:off x="914805" y="933167"/>
            <a:ext cx="10363200" cy="580800"/>
          </a:xfrm>
        </p:spPr>
        <p:txBody>
          <a:bodyPr anchor="b" anchorCtr="0">
            <a:spAutoFit/>
          </a:bodyPr>
          <a:lstStyle>
            <a:lvl1pPr>
              <a:defRPr>
                <a:solidFill>
                  <a:srgbClr val="BA0C2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0574329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Red/Gray 3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805" y="1715549"/>
            <a:ext cx="335239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FFFFFF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924800" y="1715549"/>
            <a:ext cx="335320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FFFFFF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03200" y="6423933"/>
            <a:ext cx="2844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39C62A9A-2216-F44B-AFF9-136AA601C377}" type="datetime1">
              <a:rPr lang="en-US" smtClean="0"/>
              <a:pPr/>
              <a:t>4/19/2019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65600" y="6423933"/>
            <a:ext cx="3860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144000" y="6423933"/>
            <a:ext cx="2844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Content Placeholder 3"/>
          <p:cNvSpPr>
            <a:spLocks noGrp="1"/>
          </p:cNvSpPr>
          <p:nvPr>
            <p:ph sz="half" idx="13"/>
          </p:nvPr>
        </p:nvSpPr>
        <p:spPr>
          <a:xfrm>
            <a:off x="4419398" y="1715549"/>
            <a:ext cx="335320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FFFFFF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1" name="Title 1"/>
          <p:cNvSpPr>
            <a:spLocks noGrp="1"/>
          </p:cNvSpPr>
          <p:nvPr>
            <p:ph type="title" hasCustomPrompt="1"/>
          </p:nvPr>
        </p:nvSpPr>
        <p:spPr>
          <a:xfrm>
            <a:off x="914805" y="933167"/>
            <a:ext cx="10363200" cy="580800"/>
          </a:xfrm>
        </p:spPr>
        <p:txBody>
          <a:bodyPr anchor="b" anchorCtr="0">
            <a:spAutoFit/>
          </a:bodyPr>
          <a:lstStyle>
            <a:lvl1pPr>
              <a:defRPr>
                <a:solidFill>
                  <a:srgbClr val="BA0C2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9277672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43D48-BA6D-044B-863E-6AA2EE913DA4}" type="datetimeFigureOut">
              <a:rPr lang="en-US" smtClean="0"/>
              <a:t>4/19/2019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50220C-33F2-1C43-9667-1F7049FE1F3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7677162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Red/Gray 1 Content + Bottom Phot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203200" y="3428999"/>
            <a:ext cx="11785600" cy="3228220"/>
          </a:xfrm>
          <a:solidFill>
            <a:srgbClr val="E7E7E5"/>
          </a:solidFill>
        </p:spPr>
        <p:txBody>
          <a:bodyPr>
            <a:normAutofit/>
          </a:bodyPr>
          <a:lstStyle>
            <a:lvl1pPr marL="0" marR="0" indent="0" algn="l" defTabSz="604738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587"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ADD PHOTO HERE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715549"/>
            <a:ext cx="10363200" cy="1511868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  <a:lvl2pPr>
              <a:defRPr>
                <a:solidFill>
                  <a:srgbClr val="6C6463"/>
                </a:solidFill>
              </a:defRPr>
            </a:lvl2pPr>
            <a:lvl3pPr>
              <a:defRPr>
                <a:solidFill>
                  <a:srgbClr val="6C6463"/>
                </a:solidFill>
              </a:defRPr>
            </a:lvl3pPr>
            <a:lvl4pPr>
              <a:defRPr>
                <a:solidFill>
                  <a:srgbClr val="6C6463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193355D5-F1DA-0F48-9E7E-0A3FEBF9FF84}" type="datetime1">
              <a:rPr lang="en-US" smtClean="0"/>
              <a:pPr/>
              <a:t>4/19/2019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423933"/>
            <a:ext cx="3860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ctr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2" hasCustomPrompt="1"/>
          </p:nvPr>
        </p:nvSpPr>
        <p:spPr>
          <a:xfrm rot="16200000">
            <a:off x="10494091" y="4693325"/>
            <a:ext cx="2743200" cy="214546"/>
          </a:xfrm>
        </p:spPr>
        <p:txBody>
          <a:bodyPr>
            <a:spAutoFit/>
          </a:bodyPr>
          <a:lstStyle>
            <a:lvl1pPr marL="0" indent="0" algn="r">
              <a:buNone/>
              <a:defRPr sz="794" baseline="0">
                <a:solidFill>
                  <a:srgbClr val="FFFFFF"/>
                </a:solidFill>
              </a:defRPr>
            </a:lvl1pPr>
            <a:lvl2pPr marL="304468" indent="0">
              <a:buNone/>
              <a:defRPr sz="2381">
                <a:solidFill>
                  <a:schemeClr val="bg1"/>
                </a:solidFill>
              </a:defRPr>
            </a:lvl2pPr>
            <a:lvl3pPr marL="608938" indent="0">
              <a:buNone/>
              <a:defRPr sz="2116">
                <a:solidFill>
                  <a:schemeClr val="bg1"/>
                </a:solidFill>
              </a:defRPr>
            </a:lvl3pPr>
            <a:lvl4pPr marL="905007" indent="0">
              <a:buNone/>
              <a:defRPr sz="1852">
                <a:solidFill>
                  <a:schemeClr val="bg1"/>
                </a:solidFill>
              </a:defRPr>
            </a:lvl4pPr>
            <a:lvl5pPr marL="1356462" indent="0">
              <a:buNone/>
              <a:defRPr sz="1587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PHOTO CREDIT HERE</a:t>
            </a:r>
          </a:p>
        </p:txBody>
      </p:sp>
      <p:sp>
        <p:nvSpPr>
          <p:cNvPr id="17" name="Title 1"/>
          <p:cNvSpPr>
            <a:spLocks noGrp="1"/>
          </p:cNvSpPr>
          <p:nvPr>
            <p:ph type="title" hasCustomPrompt="1"/>
          </p:nvPr>
        </p:nvSpPr>
        <p:spPr>
          <a:xfrm>
            <a:off x="914805" y="933167"/>
            <a:ext cx="10363200" cy="580800"/>
          </a:xfrm>
        </p:spPr>
        <p:txBody>
          <a:bodyPr anchor="b" anchorCtr="0">
            <a:spAutoFit/>
          </a:bodyPr>
          <a:lstStyle>
            <a:lvl1pPr>
              <a:defRPr>
                <a:solidFill>
                  <a:srgbClr val="BA0C2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38352744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Red/Gray 1 Content + Right Phot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6096000" y="203683"/>
            <a:ext cx="5892800" cy="6450636"/>
          </a:xfrm>
          <a:solidFill>
            <a:srgbClr val="E7E7E5"/>
          </a:solidFill>
        </p:spPr>
        <p:txBody>
          <a:bodyPr>
            <a:normAutofit/>
          </a:bodyPr>
          <a:lstStyle>
            <a:lvl1pPr marL="0" marR="0" indent="0" algn="l" defTabSz="604738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587"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ADD PHOTO HERE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60FEB5C5-97E6-6B45-BBE4-F2449473BB96}" type="datetime1">
              <a:rPr lang="en-US" smtClean="0"/>
              <a:pPr/>
              <a:t>4/19/2019</a:t>
            </a:fld>
            <a:endParaRPr lang="en-US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Content Placeholder 2"/>
          <p:cNvSpPr>
            <a:spLocks noGrp="1"/>
          </p:cNvSpPr>
          <p:nvPr>
            <p:ph idx="1"/>
          </p:nvPr>
        </p:nvSpPr>
        <p:spPr>
          <a:xfrm>
            <a:off x="914400" y="2219505"/>
            <a:ext cx="4876800" cy="3729274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3" name="Text Placeholder 4"/>
          <p:cNvSpPr>
            <a:spLocks noGrp="1"/>
          </p:cNvSpPr>
          <p:nvPr>
            <p:ph type="body" sz="quarter" idx="12" hasCustomPrompt="1"/>
          </p:nvPr>
        </p:nvSpPr>
        <p:spPr>
          <a:xfrm rot="16200000">
            <a:off x="10494089" y="1468008"/>
            <a:ext cx="2743200" cy="214546"/>
          </a:xfrm>
        </p:spPr>
        <p:txBody>
          <a:bodyPr>
            <a:spAutoFit/>
          </a:bodyPr>
          <a:lstStyle>
            <a:lvl1pPr marL="0" indent="0" algn="r">
              <a:buNone/>
              <a:defRPr sz="794" baseline="0">
                <a:solidFill>
                  <a:srgbClr val="FFFFFF"/>
                </a:solidFill>
              </a:defRPr>
            </a:lvl1pPr>
            <a:lvl2pPr marL="304468" indent="0">
              <a:buNone/>
              <a:defRPr sz="2381">
                <a:solidFill>
                  <a:schemeClr val="bg1"/>
                </a:solidFill>
              </a:defRPr>
            </a:lvl2pPr>
            <a:lvl3pPr marL="608938" indent="0">
              <a:buNone/>
              <a:defRPr sz="2116">
                <a:solidFill>
                  <a:schemeClr val="bg1"/>
                </a:solidFill>
              </a:defRPr>
            </a:lvl3pPr>
            <a:lvl4pPr marL="905007" indent="0">
              <a:buNone/>
              <a:defRPr sz="1852">
                <a:solidFill>
                  <a:schemeClr val="bg1"/>
                </a:solidFill>
              </a:defRPr>
            </a:lvl4pPr>
            <a:lvl5pPr marL="1356462" indent="0">
              <a:buNone/>
              <a:defRPr sz="1587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PHOTO CREDIT HERE</a:t>
            </a:r>
          </a:p>
        </p:txBody>
      </p:sp>
      <p:sp>
        <p:nvSpPr>
          <p:cNvPr id="8" name="Title 1"/>
          <p:cNvSpPr>
            <a:spLocks noGrp="1"/>
          </p:cNvSpPr>
          <p:nvPr>
            <p:ph type="title" hasCustomPrompt="1"/>
          </p:nvPr>
        </p:nvSpPr>
        <p:spPr>
          <a:xfrm>
            <a:off x="914400" y="897750"/>
            <a:ext cx="4876800" cy="1099175"/>
          </a:xfrm>
        </p:spPr>
        <p:txBody>
          <a:bodyPr wrap="square" anchor="b" anchorCtr="0">
            <a:spAutoFit/>
          </a:bodyPr>
          <a:lstStyle>
            <a:lvl1pPr>
              <a:defRPr>
                <a:solidFill>
                  <a:srgbClr val="BA0C2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74578004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Red/Gray Title Onl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203200" y="203682"/>
            <a:ext cx="5892800" cy="6450634"/>
          </a:xfrm>
          <a:solidFill>
            <a:srgbClr val="E7E7E5"/>
          </a:solidFill>
        </p:spPr>
        <p:txBody>
          <a:bodyPr>
            <a:normAutofit/>
          </a:bodyPr>
          <a:lstStyle>
            <a:lvl1pPr marL="0" marR="0" indent="0" algn="l" defTabSz="604738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587"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ADD PHOTO HERE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chemeClr val="bg1"/>
                </a:solidFill>
                <a:latin typeface="Gill Sans MT"/>
                <a:cs typeface="Gill Sans MT"/>
              </a:defRPr>
            </a:lvl1pPr>
          </a:lstStyle>
          <a:p>
            <a:fld id="{60FEB5C5-97E6-6B45-BBE4-F2449473BB96}" type="datetime1">
              <a:rPr lang="en-US" smtClean="0">
                <a:solidFill>
                  <a:srgbClr val="FFFFFF"/>
                </a:solidFill>
              </a:rPr>
              <a:pPr/>
              <a:t>4/19/2019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Text Placeholder 4"/>
          <p:cNvSpPr>
            <a:spLocks noGrp="1"/>
          </p:cNvSpPr>
          <p:nvPr>
            <p:ph type="body" sz="quarter" idx="12" hasCustomPrompt="1"/>
          </p:nvPr>
        </p:nvSpPr>
        <p:spPr>
          <a:xfrm rot="16200000">
            <a:off x="4601291" y="1468008"/>
            <a:ext cx="2743200" cy="214546"/>
          </a:xfrm>
        </p:spPr>
        <p:txBody>
          <a:bodyPr>
            <a:spAutoFit/>
          </a:bodyPr>
          <a:lstStyle>
            <a:lvl1pPr marL="0" indent="0" algn="r">
              <a:buNone/>
              <a:defRPr sz="794" baseline="0">
                <a:solidFill>
                  <a:srgbClr val="FFFFFF"/>
                </a:solidFill>
              </a:defRPr>
            </a:lvl1pPr>
            <a:lvl2pPr marL="304468" indent="0">
              <a:buNone/>
              <a:defRPr sz="2381">
                <a:solidFill>
                  <a:schemeClr val="bg1"/>
                </a:solidFill>
              </a:defRPr>
            </a:lvl2pPr>
            <a:lvl3pPr marL="608938" indent="0">
              <a:buNone/>
              <a:defRPr sz="2116">
                <a:solidFill>
                  <a:schemeClr val="bg1"/>
                </a:solidFill>
              </a:defRPr>
            </a:lvl3pPr>
            <a:lvl4pPr marL="905007" indent="0">
              <a:buNone/>
              <a:defRPr sz="1852">
                <a:solidFill>
                  <a:schemeClr val="bg1"/>
                </a:solidFill>
              </a:defRPr>
            </a:lvl4pPr>
            <a:lvl5pPr marL="1356462" indent="0">
              <a:buNone/>
              <a:defRPr sz="1587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PHOTO CREDIT HERE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 hasCustomPrompt="1"/>
          </p:nvPr>
        </p:nvSpPr>
        <p:spPr>
          <a:xfrm>
            <a:off x="6502805" y="2894860"/>
            <a:ext cx="5181195" cy="1107995"/>
          </a:xfrm>
        </p:spPr>
        <p:txBody>
          <a:bodyPr wrap="square" anchor="ctr" anchorCtr="0">
            <a:spAutoFit/>
          </a:bodyPr>
          <a:lstStyle>
            <a:lvl1pPr>
              <a:defRPr>
                <a:solidFill>
                  <a:srgbClr val="BA0C2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51485113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act Inf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Placeholder 9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03201" y="203681"/>
            <a:ext cx="11785601" cy="6450636"/>
          </a:xfrm>
          <a:prstGeom prst="rect">
            <a:avLst/>
          </a:prstGeom>
        </p:spPr>
      </p:pic>
      <p:sp>
        <p:nvSpPr>
          <p:cNvPr id="5" name="Text Placeholder 4"/>
          <p:cNvSpPr>
            <a:spLocks noGrp="1"/>
          </p:cNvSpPr>
          <p:nvPr>
            <p:ph type="body" sz="quarter" idx="12" hasCustomPrompt="1"/>
          </p:nvPr>
        </p:nvSpPr>
        <p:spPr>
          <a:xfrm rot="16200000">
            <a:off x="10494091" y="1468008"/>
            <a:ext cx="2743200" cy="214546"/>
          </a:xfrm>
        </p:spPr>
        <p:txBody>
          <a:bodyPr>
            <a:spAutoFit/>
          </a:bodyPr>
          <a:lstStyle>
            <a:lvl1pPr marL="0" indent="0" algn="r">
              <a:buNone/>
              <a:defRPr sz="794" baseline="0">
                <a:solidFill>
                  <a:srgbClr val="FFFFFF"/>
                </a:solidFill>
              </a:defRPr>
            </a:lvl1pPr>
            <a:lvl2pPr marL="304468" indent="0">
              <a:buNone/>
              <a:defRPr sz="2381">
                <a:solidFill>
                  <a:schemeClr val="bg1"/>
                </a:solidFill>
              </a:defRPr>
            </a:lvl2pPr>
            <a:lvl3pPr marL="608938" indent="0">
              <a:buNone/>
              <a:defRPr sz="2116">
                <a:solidFill>
                  <a:schemeClr val="bg1"/>
                </a:solidFill>
              </a:defRPr>
            </a:lvl3pPr>
            <a:lvl4pPr marL="905007" indent="0">
              <a:buNone/>
              <a:defRPr sz="1852">
                <a:solidFill>
                  <a:schemeClr val="bg1"/>
                </a:solidFill>
              </a:defRPr>
            </a:lvl4pPr>
            <a:lvl5pPr marL="1356462" indent="0">
              <a:buNone/>
              <a:defRPr sz="1587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PHOTO CREDIT HERE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3F4168E2-91C5-9646-9F53-5B4E70AF759D}" type="datetime1">
              <a:rPr lang="en-US" smtClean="0"/>
              <a:pPr/>
              <a:t>4/19/2019</a:t>
            </a:fld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3025" y="5747196"/>
            <a:ext cx="1826231" cy="543508"/>
          </a:xfrm>
          <a:prstGeom prst="rect">
            <a:avLst/>
          </a:prstGeom>
          <a:effectLst/>
        </p:spPr>
      </p:pic>
      <p:sp>
        <p:nvSpPr>
          <p:cNvPr id="15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914400" y="4146997"/>
            <a:ext cx="4572000" cy="1600200"/>
          </a:xfrm>
          <a:effectLst>
            <a:outerShdw blurRad="254000" dir="5400000" algn="tl" rotWithShape="0">
              <a:srgbClr val="000000">
                <a:alpha val="40000"/>
              </a:srgbClr>
            </a:outerShdw>
          </a:effectLst>
        </p:spPr>
        <p:txBody>
          <a:bodyPr>
            <a:normAutofit/>
          </a:bodyPr>
          <a:lstStyle>
            <a:lvl1pPr marL="0" indent="0" algn="l">
              <a:buNone/>
              <a:defRPr sz="2116">
                <a:solidFill>
                  <a:schemeClr val="bg1"/>
                </a:solidFill>
              </a:defRPr>
            </a:lvl1pPr>
            <a:lvl2pPr marL="6047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094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142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189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2369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284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3316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379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cxnSp>
        <p:nvCxnSpPr>
          <p:cNvPr id="18" name="Straight Connector 17"/>
          <p:cNvCxnSpPr/>
          <p:nvPr userDrawn="1"/>
        </p:nvCxnSpPr>
        <p:spPr>
          <a:xfrm>
            <a:off x="995680" y="3932955"/>
            <a:ext cx="426720" cy="0"/>
          </a:xfrm>
          <a:prstGeom prst="line">
            <a:avLst/>
          </a:prstGeom>
          <a:ln w="19050">
            <a:solidFill>
              <a:srgbClr val="FFFFFF"/>
            </a:solidFill>
          </a:ln>
          <a:effectLst>
            <a:outerShdw blurRad="254000" dir="27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74749337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ver - Full Red">
    <p:bg>
      <p:bgPr>
        <a:solidFill>
          <a:srgbClr val="002F6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EB2C8F94-9D67-854F-8417-3B884156945E}" type="datetime1">
              <a:rPr lang="en-US" smtClean="0"/>
              <a:pPr/>
              <a:t>4/19/2019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423933"/>
            <a:ext cx="3860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ctr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itle 1"/>
          <p:cNvSpPr>
            <a:spLocks noGrp="1"/>
          </p:cNvSpPr>
          <p:nvPr>
            <p:ph type="ctrTitle" hasCustomPrompt="1"/>
          </p:nvPr>
        </p:nvSpPr>
        <p:spPr>
          <a:xfrm>
            <a:off x="914400" y="2118715"/>
            <a:ext cx="5181600" cy="1600200"/>
          </a:xfrm>
          <a:effectLst/>
        </p:spPr>
        <p:txBody>
          <a:bodyPr anchor="b" anchorCtr="0">
            <a:normAutofit/>
          </a:bodyPr>
          <a:lstStyle>
            <a:lvl1pPr>
              <a:defRPr sz="3174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914400" y="4146997"/>
            <a:ext cx="4572000" cy="1600200"/>
          </a:xfrm>
          <a:effectLst/>
        </p:spPr>
        <p:txBody>
          <a:bodyPr>
            <a:normAutofit/>
          </a:bodyPr>
          <a:lstStyle>
            <a:lvl1pPr marL="0" indent="0" algn="l">
              <a:buNone/>
              <a:defRPr sz="2116">
                <a:solidFill>
                  <a:schemeClr val="bg1"/>
                </a:solidFill>
              </a:defRPr>
            </a:lvl1pPr>
            <a:lvl2pPr marL="6047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094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142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189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2369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284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3316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379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cxnSp>
        <p:nvCxnSpPr>
          <p:cNvPr id="17" name="Straight Connector 16"/>
          <p:cNvCxnSpPr/>
          <p:nvPr userDrawn="1"/>
        </p:nvCxnSpPr>
        <p:spPr>
          <a:xfrm>
            <a:off x="995680" y="3932955"/>
            <a:ext cx="426720" cy="0"/>
          </a:xfrm>
          <a:prstGeom prst="line">
            <a:avLst/>
          </a:prstGeom>
          <a:ln w="19050">
            <a:solidFill>
              <a:srgbClr val="FFFF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3025" y="753866"/>
            <a:ext cx="1826231" cy="543508"/>
          </a:xfrm>
          <a:prstGeom prst="rect">
            <a:avLst/>
          </a:prstGeom>
          <a:effectLst>
            <a:outerShdw blurRad="254000" dir="2700000" algn="tl" rotWithShape="0">
              <a:srgbClr val="000000">
                <a:alpha val="2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864503158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vider - Full Red">
    <p:bg>
      <p:bgPr>
        <a:solidFill>
          <a:srgbClr val="002F6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524000" y="707638"/>
            <a:ext cx="7315200" cy="580800"/>
          </a:xfrm>
        </p:spPr>
        <p:txBody>
          <a:bodyPr wrap="square" anchor="t" anchorCtr="0">
            <a:spAutoFit/>
          </a:bodyPr>
          <a:lstStyle>
            <a:lvl1pPr>
              <a:defRPr sz="3174">
                <a:solidFill>
                  <a:srgbClr val="FFFFF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203200" y="6423933"/>
            <a:ext cx="2844800" cy="214546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C3349C05-927F-3348-96DF-9086CF2761D6}" type="datetime1">
              <a:rPr lang="en-US" smtClean="0"/>
              <a:pPr/>
              <a:t>4/19/2019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165600" y="6423933"/>
            <a:ext cx="3860800" cy="214546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144000" y="6423933"/>
            <a:ext cx="2844800" cy="214546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3025" y="5747196"/>
            <a:ext cx="1826231" cy="543508"/>
          </a:xfrm>
          <a:prstGeom prst="rect">
            <a:avLst/>
          </a:prstGeom>
          <a:effectLst/>
        </p:spPr>
      </p:pic>
      <p:cxnSp>
        <p:nvCxnSpPr>
          <p:cNvPr id="13" name="Straight Connector 12"/>
          <p:cNvCxnSpPr/>
          <p:nvPr userDrawn="1"/>
        </p:nvCxnSpPr>
        <p:spPr>
          <a:xfrm>
            <a:off x="995680" y="909220"/>
            <a:ext cx="426720" cy="0"/>
          </a:xfrm>
          <a:prstGeom prst="line">
            <a:avLst/>
          </a:prstGeom>
          <a:ln w="19050">
            <a:solidFill>
              <a:srgbClr val="FFFFFF"/>
            </a:solidFill>
          </a:ln>
          <a:effectLst>
            <a:outerShdw blurRad="254000" dir="27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3224929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Red/Gray 1 Content">
    <p:bg>
      <p:bgPr>
        <a:solidFill>
          <a:srgbClr val="E7E7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414FB1AD-D69E-B741-965A-0BAE826C2FA6}" type="datetime1">
              <a:rPr lang="en-US" smtClean="0"/>
              <a:pPr/>
              <a:t>4/19/2019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423933"/>
            <a:ext cx="3860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ctr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914805" y="933168"/>
            <a:ext cx="10363200" cy="580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spAutoFit/>
          </a:bodyPr>
          <a:lstStyle>
            <a:lvl1pPr>
              <a:defRPr>
                <a:solidFill>
                  <a:srgbClr val="0067B9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3" name="Text Placeholder 2"/>
          <p:cNvSpPr>
            <a:spLocks noGrp="1"/>
          </p:cNvSpPr>
          <p:nvPr>
            <p:ph idx="1" hasCustomPrompt="1"/>
          </p:nvPr>
        </p:nvSpPr>
        <p:spPr>
          <a:xfrm>
            <a:off x="914400" y="1715549"/>
            <a:ext cx="10363200" cy="42332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04470" marR="0" indent="-304470" algn="l" defTabSz="60473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58"/>
              </a:spcAft>
              <a:buClrTx/>
              <a:buSzTx/>
              <a:buFont typeface="Arial"/>
              <a:buChar char="•"/>
              <a:tabLst/>
              <a:defRPr/>
            </a:lvl1pPr>
          </a:lstStyle>
          <a:p>
            <a:pPr marL="304470" marR="0" lvl="0" indent="-304470" algn="l" defTabSz="60473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58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2116" b="0" i="0" u="none" strike="noStrike" kern="1200" cap="none" spc="0" normalizeH="0" baseline="0" noProof="0" dirty="0">
                <a:ln>
                  <a:noFill/>
                </a:ln>
                <a:solidFill>
                  <a:srgbClr val="6C6463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Click to edit Master text styles</a:t>
            </a:r>
          </a:p>
          <a:p>
            <a:pPr marL="905009" marR="0" lvl="1" indent="-304470" algn="l" defTabSz="60473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58"/>
              </a:spcAft>
              <a:buClrTx/>
              <a:buSzTx/>
              <a:buFont typeface="Arial"/>
              <a:buChar char="–"/>
              <a:tabLst/>
              <a:defRPr/>
            </a:pPr>
            <a:r>
              <a:rPr kumimoji="0" lang="en-US" sz="2116" b="0" i="0" u="none" strike="noStrike" kern="1200" cap="none" spc="0" normalizeH="0" baseline="0" noProof="0" dirty="0">
                <a:ln>
                  <a:noFill/>
                </a:ln>
                <a:solidFill>
                  <a:srgbClr val="6C6463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760481124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Red/Gray 2 Content">
    <p:bg>
      <p:bgPr>
        <a:solidFill>
          <a:srgbClr val="E7E7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805" y="1715549"/>
            <a:ext cx="507959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6C6463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715549"/>
            <a:ext cx="508040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6C6463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03200" y="6423933"/>
            <a:ext cx="2844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AB18E012-EC0C-1649-A039-CB178266D114}" type="datetime1">
              <a:rPr lang="en-US" smtClean="0"/>
              <a:pPr/>
              <a:t>4/19/2019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65600" y="6423933"/>
            <a:ext cx="3860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144000" y="6423933"/>
            <a:ext cx="2844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le 1"/>
          <p:cNvSpPr>
            <a:spLocks noGrp="1"/>
          </p:cNvSpPr>
          <p:nvPr>
            <p:ph type="title" hasCustomPrompt="1"/>
          </p:nvPr>
        </p:nvSpPr>
        <p:spPr>
          <a:xfrm>
            <a:off x="914805" y="933167"/>
            <a:ext cx="10363200" cy="580800"/>
          </a:xfrm>
        </p:spPr>
        <p:txBody>
          <a:bodyPr anchor="b" anchorCtr="0">
            <a:spAutoFit/>
          </a:bodyPr>
          <a:lstStyle>
            <a:lvl1pPr>
              <a:defRPr>
                <a:solidFill>
                  <a:srgbClr val="0067B9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250935606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Red/Gray 3 Content">
    <p:bg>
      <p:bgPr>
        <a:solidFill>
          <a:srgbClr val="E7E7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805" y="1715549"/>
            <a:ext cx="335239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FFFFFF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924800" y="1715549"/>
            <a:ext cx="335320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FFFFFF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03200" y="6423933"/>
            <a:ext cx="2844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39C62A9A-2216-F44B-AFF9-136AA601C377}" type="datetime1">
              <a:rPr lang="en-US" smtClean="0"/>
              <a:pPr/>
              <a:t>4/19/2019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65600" y="6423933"/>
            <a:ext cx="3860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144000" y="6423933"/>
            <a:ext cx="2844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Content Placeholder 3"/>
          <p:cNvSpPr>
            <a:spLocks noGrp="1"/>
          </p:cNvSpPr>
          <p:nvPr>
            <p:ph sz="half" idx="13"/>
          </p:nvPr>
        </p:nvSpPr>
        <p:spPr>
          <a:xfrm>
            <a:off x="4419398" y="1715549"/>
            <a:ext cx="335320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FFFFFF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1" name="Title 1"/>
          <p:cNvSpPr>
            <a:spLocks noGrp="1"/>
          </p:cNvSpPr>
          <p:nvPr>
            <p:ph type="title" hasCustomPrompt="1"/>
          </p:nvPr>
        </p:nvSpPr>
        <p:spPr>
          <a:xfrm>
            <a:off x="914805" y="933167"/>
            <a:ext cx="10363200" cy="580800"/>
          </a:xfrm>
        </p:spPr>
        <p:txBody>
          <a:bodyPr anchor="b" anchorCtr="0">
            <a:spAutoFit/>
          </a:bodyPr>
          <a:lstStyle>
            <a:lvl1pPr>
              <a:defRPr>
                <a:solidFill>
                  <a:srgbClr val="0067B9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02747816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Red/Gray 1 Content + Bottom Photo">
    <p:bg>
      <p:bgPr>
        <a:solidFill>
          <a:srgbClr val="E7E7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203200" y="3428999"/>
            <a:ext cx="11785600" cy="3228220"/>
          </a:xfrm>
          <a:solidFill>
            <a:schemeClr val="bg1"/>
          </a:solidFill>
        </p:spPr>
        <p:txBody>
          <a:bodyPr>
            <a:normAutofit/>
          </a:bodyPr>
          <a:lstStyle>
            <a:lvl1pPr marL="0" marR="0" indent="0" algn="l" defTabSz="604738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587"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ADD PHOTO HERE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715549"/>
            <a:ext cx="10363200" cy="1511868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  <a:lvl2pPr>
              <a:defRPr>
                <a:solidFill>
                  <a:srgbClr val="6C6463"/>
                </a:solidFill>
              </a:defRPr>
            </a:lvl2pPr>
            <a:lvl3pPr>
              <a:defRPr>
                <a:solidFill>
                  <a:srgbClr val="6C6463"/>
                </a:solidFill>
              </a:defRPr>
            </a:lvl3pPr>
            <a:lvl4pPr>
              <a:defRPr>
                <a:solidFill>
                  <a:srgbClr val="6C6463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193355D5-F1DA-0F48-9E7E-0A3FEBF9FF84}" type="datetime1">
              <a:rPr lang="en-US" smtClean="0"/>
              <a:pPr/>
              <a:t>4/19/2019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423933"/>
            <a:ext cx="3860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ctr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2" hasCustomPrompt="1"/>
          </p:nvPr>
        </p:nvSpPr>
        <p:spPr>
          <a:xfrm rot="16200000">
            <a:off x="10494091" y="4693325"/>
            <a:ext cx="2743200" cy="214546"/>
          </a:xfrm>
        </p:spPr>
        <p:txBody>
          <a:bodyPr>
            <a:spAutoFit/>
          </a:bodyPr>
          <a:lstStyle>
            <a:lvl1pPr marL="0" indent="0" algn="r">
              <a:buNone/>
              <a:defRPr sz="794" baseline="0">
                <a:solidFill>
                  <a:srgbClr val="FFFFFF"/>
                </a:solidFill>
              </a:defRPr>
            </a:lvl1pPr>
            <a:lvl2pPr marL="304468" indent="0">
              <a:buNone/>
              <a:defRPr sz="2381">
                <a:solidFill>
                  <a:schemeClr val="bg1"/>
                </a:solidFill>
              </a:defRPr>
            </a:lvl2pPr>
            <a:lvl3pPr marL="608938" indent="0">
              <a:buNone/>
              <a:defRPr sz="2116">
                <a:solidFill>
                  <a:schemeClr val="bg1"/>
                </a:solidFill>
              </a:defRPr>
            </a:lvl3pPr>
            <a:lvl4pPr marL="905007" indent="0">
              <a:buNone/>
              <a:defRPr sz="1852">
                <a:solidFill>
                  <a:schemeClr val="bg1"/>
                </a:solidFill>
              </a:defRPr>
            </a:lvl4pPr>
            <a:lvl5pPr marL="1356462" indent="0">
              <a:buNone/>
              <a:defRPr sz="1587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PHOTO CREDIT HERE</a:t>
            </a:r>
          </a:p>
        </p:txBody>
      </p:sp>
      <p:sp>
        <p:nvSpPr>
          <p:cNvPr id="17" name="Title 1"/>
          <p:cNvSpPr>
            <a:spLocks noGrp="1"/>
          </p:cNvSpPr>
          <p:nvPr>
            <p:ph type="title" hasCustomPrompt="1"/>
          </p:nvPr>
        </p:nvSpPr>
        <p:spPr>
          <a:xfrm>
            <a:off x="914805" y="933167"/>
            <a:ext cx="10363200" cy="580800"/>
          </a:xfrm>
        </p:spPr>
        <p:txBody>
          <a:bodyPr anchor="b" anchorCtr="0">
            <a:spAutoFit/>
          </a:bodyPr>
          <a:lstStyle>
            <a:lvl1pPr>
              <a:defRPr>
                <a:solidFill>
                  <a:srgbClr val="0067B9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7742271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43D48-BA6D-044B-863E-6AA2EE913DA4}" type="datetimeFigureOut">
              <a:rPr lang="en-US" smtClean="0"/>
              <a:t>4/19/2019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50220C-33F2-1C43-9667-1F7049FE1F3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5694762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Red/Gray 1 Content + Right Photo">
    <p:bg>
      <p:bgPr>
        <a:solidFill>
          <a:srgbClr val="E7E7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6096000" y="203683"/>
            <a:ext cx="5892800" cy="6450636"/>
          </a:xfrm>
          <a:solidFill>
            <a:srgbClr val="FFFFFF"/>
          </a:solidFill>
        </p:spPr>
        <p:txBody>
          <a:bodyPr>
            <a:normAutofit/>
          </a:bodyPr>
          <a:lstStyle>
            <a:lvl1pPr marL="0" marR="0" indent="0" algn="l" defTabSz="604738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587"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ADD PHOTO HERE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60FEB5C5-97E6-6B45-BBE4-F2449473BB96}" type="datetime1">
              <a:rPr lang="en-US" smtClean="0"/>
              <a:pPr/>
              <a:t>4/19/2019</a:t>
            </a:fld>
            <a:endParaRPr lang="en-US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Content Placeholder 2"/>
          <p:cNvSpPr>
            <a:spLocks noGrp="1"/>
          </p:cNvSpPr>
          <p:nvPr>
            <p:ph idx="1"/>
          </p:nvPr>
        </p:nvSpPr>
        <p:spPr>
          <a:xfrm>
            <a:off x="914400" y="2219505"/>
            <a:ext cx="4876800" cy="3729274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3" name="Text Placeholder 4"/>
          <p:cNvSpPr>
            <a:spLocks noGrp="1"/>
          </p:cNvSpPr>
          <p:nvPr>
            <p:ph type="body" sz="quarter" idx="12" hasCustomPrompt="1"/>
          </p:nvPr>
        </p:nvSpPr>
        <p:spPr>
          <a:xfrm rot="16200000">
            <a:off x="10494089" y="1468008"/>
            <a:ext cx="2743200" cy="214546"/>
          </a:xfrm>
        </p:spPr>
        <p:txBody>
          <a:bodyPr>
            <a:spAutoFit/>
          </a:bodyPr>
          <a:lstStyle>
            <a:lvl1pPr marL="0" indent="0" algn="r">
              <a:buNone/>
              <a:defRPr sz="794" baseline="0">
                <a:solidFill>
                  <a:srgbClr val="FFFFFF"/>
                </a:solidFill>
              </a:defRPr>
            </a:lvl1pPr>
            <a:lvl2pPr marL="304468" indent="0">
              <a:buNone/>
              <a:defRPr sz="2381">
                <a:solidFill>
                  <a:schemeClr val="bg1"/>
                </a:solidFill>
              </a:defRPr>
            </a:lvl2pPr>
            <a:lvl3pPr marL="608938" indent="0">
              <a:buNone/>
              <a:defRPr sz="2116">
                <a:solidFill>
                  <a:schemeClr val="bg1"/>
                </a:solidFill>
              </a:defRPr>
            </a:lvl3pPr>
            <a:lvl4pPr marL="905007" indent="0">
              <a:buNone/>
              <a:defRPr sz="1852">
                <a:solidFill>
                  <a:schemeClr val="bg1"/>
                </a:solidFill>
              </a:defRPr>
            </a:lvl4pPr>
            <a:lvl5pPr marL="1356462" indent="0">
              <a:buNone/>
              <a:defRPr sz="1587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PHOTO CREDIT HERE</a:t>
            </a:r>
          </a:p>
        </p:txBody>
      </p:sp>
      <p:sp>
        <p:nvSpPr>
          <p:cNvPr id="8" name="Title 1"/>
          <p:cNvSpPr>
            <a:spLocks noGrp="1"/>
          </p:cNvSpPr>
          <p:nvPr>
            <p:ph type="title" hasCustomPrompt="1"/>
          </p:nvPr>
        </p:nvSpPr>
        <p:spPr>
          <a:xfrm>
            <a:off x="914400" y="897750"/>
            <a:ext cx="4876800" cy="1099175"/>
          </a:xfrm>
        </p:spPr>
        <p:txBody>
          <a:bodyPr wrap="square" anchor="b" anchorCtr="0">
            <a:spAutoFit/>
          </a:bodyPr>
          <a:lstStyle>
            <a:lvl1pPr>
              <a:defRPr>
                <a:solidFill>
                  <a:srgbClr val="0067B9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349268892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Red/Gray Title Only">
    <p:bg>
      <p:bgPr>
        <a:solidFill>
          <a:srgbClr val="E7E7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203200" y="203682"/>
            <a:ext cx="5892800" cy="6450634"/>
          </a:xfrm>
          <a:solidFill>
            <a:schemeClr val="bg1"/>
          </a:solidFill>
        </p:spPr>
        <p:txBody>
          <a:bodyPr>
            <a:normAutofit/>
          </a:bodyPr>
          <a:lstStyle>
            <a:lvl1pPr marL="0" marR="0" indent="0" algn="l" defTabSz="604738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587"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ADD PHOTO HERE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chemeClr val="bg1"/>
                </a:solidFill>
                <a:latin typeface="Gill Sans MT"/>
                <a:cs typeface="Gill Sans MT"/>
              </a:defRPr>
            </a:lvl1pPr>
          </a:lstStyle>
          <a:p>
            <a:fld id="{60FEB5C5-97E6-6B45-BBE4-F2449473BB96}" type="datetime1">
              <a:rPr lang="en-US" smtClean="0">
                <a:solidFill>
                  <a:srgbClr val="FFFFFF"/>
                </a:solidFill>
              </a:rPr>
              <a:pPr/>
              <a:t>4/19/2019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Text Placeholder 4"/>
          <p:cNvSpPr>
            <a:spLocks noGrp="1"/>
          </p:cNvSpPr>
          <p:nvPr>
            <p:ph type="body" sz="quarter" idx="12" hasCustomPrompt="1"/>
          </p:nvPr>
        </p:nvSpPr>
        <p:spPr>
          <a:xfrm rot="16200000">
            <a:off x="4601291" y="1468008"/>
            <a:ext cx="2743200" cy="214546"/>
          </a:xfrm>
        </p:spPr>
        <p:txBody>
          <a:bodyPr>
            <a:spAutoFit/>
          </a:bodyPr>
          <a:lstStyle>
            <a:lvl1pPr marL="0" indent="0" algn="r">
              <a:buNone/>
              <a:defRPr sz="794" baseline="0">
                <a:solidFill>
                  <a:srgbClr val="FFFFFF"/>
                </a:solidFill>
              </a:defRPr>
            </a:lvl1pPr>
            <a:lvl2pPr marL="304468" indent="0">
              <a:buNone/>
              <a:defRPr sz="2381">
                <a:solidFill>
                  <a:schemeClr val="bg1"/>
                </a:solidFill>
              </a:defRPr>
            </a:lvl2pPr>
            <a:lvl3pPr marL="608938" indent="0">
              <a:buNone/>
              <a:defRPr sz="2116">
                <a:solidFill>
                  <a:schemeClr val="bg1"/>
                </a:solidFill>
              </a:defRPr>
            </a:lvl3pPr>
            <a:lvl4pPr marL="905007" indent="0">
              <a:buNone/>
              <a:defRPr sz="1852">
                <a:solidFill>
                  <a:schemeClr val="bg1"/>
                </a:solidFill>
              </a:defRPr>
            </a:lvl4pPr>
            <a:lvl5pPr marL="1356462" indent="0">
              <a:buNone/>
              <a:defRPr sz="1587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PHOTO CREDIT HERE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 hasCustomPrompt="1"/>
          </p:nvPr>
        </p:nvSpPr>
        <p:spPr>
          <a:xfrm>
            <a:off x="6502805" y="2894860"/>
            <a:ext cx="5181195" cy="1107995"/>
          </a:xfrm>
        </p:spPr>
        <p:txBody>
          <a:bodyPr wrap="square" anchor="ctr" anchorCtr="0">
            <a:spAutoFit/>
          </a:bodyPr>
          <a:lstStyle>
            <a:lvl1pPr>
              <a:defRPr>
                <a:solidFill>
                  <a:srgbClr val="0067B9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24160687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Red/Gray 1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414FB1AD-D69E-B741-965A-0BAE826C2FA6}" type="datetime1">
              <a:rPr lang="en-US" smtClean="0"/>
              <a:pPr/>
              <a:t>4/19/2019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423933"/>
            <a:ext cx="3860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ctr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914805" y="933168"/>
            <a:ext cx="10363200" cy="580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spAutoFit/>
          </a:bodyPr>
          <a:lstStyle>
            <a:lvl1pPr>
              <a:defRPr>
                <a:solidFill>
                  <a:srgbClr val="0067B9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idx="1" hasCustomPrompt="1"/>
          </p:nvPr>
        </p:nvSpPr>
        <p:spPr>
          <a:xfrm>
            <a:off x="914400" y="1715549"/>
            <a:ext cx="10363200" cy="42332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04470" marR="0" indent="-304470" algn="l" defTabSz="60473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58"/>
              </a:spcAft>
              <a:buClrTx/>
              <a:buSzTx/>
              <a:buFont typeface="Arial"/>
              <a:buChar char="•"/>
              <a:tabLst/>
              <a:defRPr/>
            </a:lvl1pPr>
          </a:lstStyle>
          <a:p>
            <a:pPr marL="304470" marR="0" lvl="0" indent="-304470" algn="l" defTabSz="60473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58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2116" b="0" i="0" u="none" strike="noStrike" kern="1200" cap="none" spc="0" normalizeH="0" baseline="0" noProof="0" dirty="0">
                <a:ln>
                  <a:noFill/>
                </a:ln>
                <a:solidFill>
                  <a:srgbClr val="6C6463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Click to edit Master text styles</a:t>
            </a:r>
          </a:p>
          <a:p>
            <a:pPr marL="905009" marR="0" lvl="1" indent="-304470" algn="l" defTabSz="60473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58"/>
              </a:spcAft>
              <a:buClrTx/>
              <a:buSzTx/>
              <a:buFont typeface="Arial"/>
              <a:buChar char="–"/>
              <a:tabLst/>
              <a:defRPr/>
            </a:pPr>
            <a:r>
              <a:rPr kumimoji="0" lang="en-US" sz="2116" b="0" i="0" u="none" strike="noStrike" kern="1200" cap="none" spc="0" normalizeH="0" baseline="0" noProof="0" dirty="0">
                <a:ln>
                  <a:noFill/>
                </a:ln>
                <a:solidFill>
                  <a:srgbClr val="6C6463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2232316840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Red/Gray 2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805" y="1715549"/>
            <a:ext cx="507959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6C6463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715549"/>
            <a:ext cx="508040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6C6463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03200" y="6423933"/>
            <a:ext cx="2844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AB18E012-EC0C-1649-A039-CB178266D114}" type="datetime1">
              <a:rPr lang="en-US" smtClean="0"/>
              <a:pPr/>
              <a:t>4/19/2019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65600" y="6423933"/>
            <a:ext cx="3860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144000" y="6423933"/>
            <a:ext cx="2844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le 1"/>
          <p:cNvSpPr>
            <a:spLocks noGrp="1"/>
          </p:cNvSpPr>
          <p:nvPr>
            <p:ph type="title" hasCustomPrompt="1"/>
          </p:nvPr>
        </p:nvSpPr>
        <p:spPr>
          <a:xfrm>
            <a:off x="914805" y="933167"/>
            <a:ext cx="10363200" cy="580800"/>
          </a:xfrm>
        </p:spPr>
        <p:txBody>
          <a:bodyPr anchor="b" anchorCtr="0">
            <a:spAutoFit/>
          </a:bodyPr>
          <a:lstStyle>
            <a:lvl1pPr>
              <a:defRPr>
                <a:solidFill>
                  <a:srgbClr val="0067B9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138892188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Red/Gray 3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805" y="1715549"/>
            <a:ext cx="335239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FFFFFF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924800" y="1715549"/>
            <a:ext cx="335320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FFFFFF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03200" y="6423933"/>
            <a:ext cx="2844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39C62A9A-2216-F44B-AFF9-136AA601C377}" type="datetime1">
              <a:rPr lang="en-US" smtClean="0"/>
              <a:pPr/>
              <a:t>4/19/2019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65600" y="6423933"/>
            <a:ext cx="3860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144000" y="6423933"/>
            <a:ext cx="2844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Content Placeholder 3"/>
          <p:cNvSpPr>
            <a:spLocks noGrp="1"/>
          </p:cNvSpPr>
          <p:nvPr>
            <p:ph sz="half" idx="13"/>
          </p:nvPr>
        </p:nvSpPr>
        <p:spPr>
          <a:xfrm>
            <a:off x="4419398" y="1715549"/>
            <a:ext cx="335320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FFFFFF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1" name="Title 1"/>
          <p:cNvSpPr>
            <a:spLocks noGrp="1"/>
          </p:cNvSpPr>
          <p:nvPr>
            <p:ph type="title" hasCustomPrompt="1"/>
          </p:nvPr>
        </p:nvSpPr>
        <p:spPr>
          <a:xfrm>
            <a:off x="914805" y="933167"/>
            <a:ext cx="10363200" cy="580800"/>
          </a:xfrm>
        </p:spPr>
        <p:txBody>
          <a:bodyPr anchor="b" anchorCtr="0">
            <a:spAutoFit/>
          </a:bodyPr>
          <a:lstStyle>
            <a:lvl1pPr>
              <a:defRPr>
                <a:solidFill>
                  <a:srgbClr val="0067B9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934426613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Red/Gray 1 Content + Bottom Phot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203200" y="3428999"/>
            <a:ext cx="11785600" cy="3228220"/>
          </a:xfrm>
          <a:solidFill>
            <a:srgbClr val="E7E7E5"/>
          </a:solidFill>
        </p:spPr>
        <p:txBody>
          <a:bodyPr>
            <a:normAutofit/>
          </a:bodyPr>
          <a:lstStyle>
            <a:lvl1pPr marL="0" marR="0" indent="0" algn="l" defTabSz="604738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587"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ADD PHOTO HERE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715549"/>
            <a:ext cx="10363200" cy="1511868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  <a:lvl2pPr>
              <a:defRPr>
                <a:solidFill>
                  <a:srgbClr val="6C6463"/>
                </a:solidFill>
              </a:defRPr>
            </a:lvl2pPr>
            <a:lvl3pPr>
              <a:defRPr>
                <a:solidFill>
                  <a:srgbClr val="6C6463"/>
                </a:solidFill>
              </a:defRPr>
            </a:lvl3pPr>
            <a:lvl4pPr>
              <a:defRPr>
                <a:solidFill>
                  <a:srgbClr val="6C6463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193355D5-F1DA-0F48-9E7E-0A3FEBF9FF84}" type="datetime1">
              <a:rPr lang="en-US" smtClean="0"/>
              <a:pPr/>
              <a:t>4/19/2019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423933"/>
            <a:ext cx="3860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ctr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2" hasCustomPrompt="1"/>
          </p:nvPr>
        </p:nvSpPr>
        <p:spPr>
          <a:xfrm rot="16200000">
            <a:off x="10494091" y="4693325"/>
            <a:ext cx="2743200" cy="214546"/>
          </a:xfrm>
        </p:spPr>
        <p:txBody>
          <a:bodyPr>
            <a:spAutoFit/>
          </a:bodyPr>
          <a:lstStyle>
            <a:lvl1pPr marL="0" indent="0" algn="r">
              <a:buNone/>
              <a:defRPr sz="794" baseline="0">
                <a:solidFill>
                  <a:srgbClr val="FFFFFF"/>
                </a:solidFill>
              </a:defRPr>
            </a:lvl1pPr>
            <a:lvl2pPr marL="304468" indent="0">
              <a:buNone/>
              <a:defRPr sz="2381">
                <a:solidFill>
                  <a:schemeClr val="bg1"/>
                </a:solidFill>
              </a:defRPr>
            </a:lvl2pPr>
            <a:lvl3pPr marL="608938" indent="0">
              <a:buNone/>
              <a:defRPr sz="2116">
                <a:solidFill>
                  <a:schemeClr val="bg1"/>
                </a:solidFill>
              </a:defRPr>
            </a:lvl3pPr>
            <a:lvl4pPr marL="905007" indent="0">
              <a:buNone/>
              <a:defRPr sz="1852">
                <a:solidFill>
                  <a:schemeClr val="bg1"/>
                </a:solidFill>
              </a:defRPr>
            </a:lvl4pPr>
            <a:lvl5pPr marL="1356462" indent="0">
              <a:buNone/>
              <a:defRPr sz="1587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PHOTO CREDIT HERE</a:t>
            </a:r>
          </a:p>
        </p:txBody>
      </p:sp>
      <p:sp>
        <p:nvSpPr>
          <p:cNvPr id="17" name="Title 1"/>
          <p:cNvSpPr>
            <a:spLocks noGrp="1"/>
          </p:cNvSpPr>
          <p:nvPr>
            <p:ph type="title" hasCustomPrompt="1"/>
          </p:nvPr>
        </p:nvSpPr>
        <p:spPr>
          <a:xfrm>
            <a:off x="914805" y="933167"/>
            <a:ext cx="10363200" cy="580800"/>
          </a:xfrm>
        </p:spPr>
        <p:txBody>
          <a:bodyPr anchor="b" anchorCtr="0">
            <a:spAutoFit/>
          </a:bodyPr>
          <a:lstStyle>
            <a:lvl1pPr>
              <a:defRPr>
                <a:solidFill>
                  <a:srgbClr val="0067B9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758548786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Red/Gray 1 Content + Right Phot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6096000" y="203683"/>
            <a:ext cx="5892800" cy="6450636"/>
          </a:xfrm>
          <a:solidFill>
            <a:srgbClr val="E7E7E5"/>
          </a:solidFill>
        </p:spPr>
        <p:txBody>
          <a:bodyPr>
            <a:normAutofit/>
          </a:bodyPr>
          <a:lstStyle>
            <a:lvl1pPr marL="0" marR="0" indent="0" algn="l" defTabSz="604738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587"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ADD PHOTO HERE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60FEB5C5-97E6-6B45-BBE4-F2449473BB96}" type="datetime1">
              <a:rPr lang="en-US" smtClean="0"/>
              <a:pPr/>
              <a:t>4/19/2019</a:t>
            </a:fld>
            <a:endParaRPr lang="en-US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Content Placeholder 2"/>
          <p:cNvSpPr>
            <a:spLocks noGrp="1"/>
          </p:cNvSpPr>
          <p:nvPr>
            <p:ph idx="1"/>
          </p:nvPr>
        </p:nvSpPr>
        <p:spPr>
          <a:xfrm>
            <a:off x="914400" y="2219505"/>
            <a:ext cx="4876800" cy="3729274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3" name="Text Placeholder 4"/>
          <p:cNvSpPr>
            <a:spLocks noGrp="1"/>
          </p:cNvSpPr>
          <p:nvPr>
            <p:ph type="body" sz="quarter" idx="12" hasCustomPrompt="1"/>
          </p:nvPr>
        </p:nvSpPr>
        <p:spPr>
          <a:xfrm rot="16200000">
            <a:off x="10494089" y="1468008"/>
            <a:ext cx="2743200" cy="214546"/>
          </a:xfrm>
        </p:spPr>
        <p:txBody>
          <a:bodyPr>
            <a:spAutoFit/>
          </a:bodyPr>
          <a:lstStyle>
            <a:lvl1pPr marL="0" indent="0" algn="r">
              <a:buNone/>
              <a:defRPr sz="794" baseline="0">
                <a:solidFill>
                  <a:srgbClr val="FFFFFF"/>
                </a:solidFill>
              </a:defRPr>
            </a:lvl1pPr>
            <a:lvl2pPr marL="304468" indent="0">
              <a:buNone/>
              <a:defRPr sz="2381">
                <a:solidFill>
                  <a:schemeClr val="bg1"/>
                </a:solidFill>
              </a:defRPr>
            </a:lvl2pPr>
            <a:lvl3pPr marL="608938" indent="0">
              <a:buNone/>
              <a:defRPr sz="2116">
                <a:solidFill>
                  <a:schemeClr val="bg1"/>
                </a:solidFill>
              </a:defRPr>
            </a:lvl3pPr>
            <a:lvl4pPr marL="905007" indent="0">
              <a:buNone/>
              <a:defRPr sz="1852">
                <a:solidFill>
                  <a:schemeClr val="bg1"/>
                </a:solidFill>
              </a:defRPr>
            </a:lvl4pPr>
            <a:lvl5pPr marL="1356462" indent="0">
              <a:buNone/>
              <a:defRPr sz="1587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PHOTO CREDIT HERE</a:t>
            </a:r>
          </a:p>
        </p:txBody>
      </p:sp>
      <p:sp>
        <p:nvSpPr>
          <p:cNvPr id="8" name="Title 1"/>
          <p:cNvSpPr>
            <a:spLocks noGrp="1"/>
          </p:cNvSpPr>
          <p:nvPr>
            <p:ph type="title" hasCustomPrompt="1"/>
          </p:nvPr>
        </p:nvSpPr>
        <p:spPr>
          <a:xfrm>
            <a:off x="914400" y="897750"/>
            <a:ext cx="4876800" cy="1099175"/>
          </a:xfrm>
        </p:spPr>
        <p:txBody>
          <a:bodyPr wrap="square" anchor="b" anchorCtr="0">
            <a:spAutoFit/>
          </a:bodyPr>
          <a:lstStyle>
            <a:lvl1pPr>
              <a:defRPr>
                <a:solidFill>
                  <a:srgbClr val="0067B9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638767663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Red/Gray Title Onl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203200" y="203682"/>
            <a:ext cx="5892800" cy="6450634"/>
          </a:xfrm>
          <a:solidFill>
            <a:srgbClr val="E7E7E5"/>
          </a:solidFill>
        </p:spPr>
        <p:txBody>
          <a:bodyPr>
            <a:normAutofit/>
          </a:bodyPr>
          <a:lstStyle>
            <a:lvl1pPr marL="0" marR="0" indent="0" algn="l" defTabSz="604738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587"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ADD PHOTO HERE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chemeClr val="bg1"/>
                </a:solidFill>
                <a:latin typeface="Gill Sans MT"/>
                <a:cs typeface="Gill Sans MT"/>
              </a:defRPr>
            </a:lvl1pPr>
          </a:lstStyle>
          <a:p>
            <a:fld id="{60FEB5C5-97E6-6B45-BBE4-F2449473BB96}" type="datetime1">
              <a:rPr lang="en-US" smtClean="0">
                <a:solidFill>
                  <a:srgbClr val="FFFFFF"/>
                </a:solidFill>
              </a:rPr>
              <a:pPr/>
              <a:t>4/19/2019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Text Placeholder 4"/>
          <p:cNvSpPr>
            <a:spLocks noGrp="1"/>
          </p:cNvSpPr>
          <p:nvPr>
            <p:ph type="body" sz="quarter" idx="12" hasCustomPrompt="1"/>
          </p:nvPr>
        </p:nvSpPr>
        <p:spPr>
          <a:xfrm rot="16200000">
            <a:off x="4601291" y="1468008"/>
            <a:ext cx="2743200" cy="214546"/>
          </a:xfrm>
        </p:spPr>
        <p:txBody>
          <a:bodyPr>
            <a:spAutoFit/>
          </a:bodyPr>
          <a:lstStyle>
            <a:lvl1pPr marL="0" indent="0" algn="r">
              <a:buNone/>
              <a:defRPr sz="794" baseline="0">
                <a:solidFill>
                  <a:srgbClr val="FFFFFF"/>
                </a:solidFill>
              </a:defRPr>
            </a:lvl1pPr>
            <a:lvl2pPr marL="304468" indent="0">
              <a:buNone/>
              <a:defRPr sz="2381">
                <a:solidFill>
                  <a:schemeClr val="bg1"/>
                </a:solidFill>
              </a:defRPr>
            </a:lvl2pPr>
            <a:lvl3pPr marL="608938" indent="0">
              <a:buNone/>
              <a:defRPr sz="2116">
                <a:solidFill>
                  <a:schemeClr val="bg1"/>
                </a:solidFill>
              </a:defRPr>
            </a:lvl3pPr>
            <a:lvl4pPr marL="905007" indent="0">
              <a:buNone/>
              <a:defRPr sz="1852">
                <a:solidFill>
                  <a:schemeClr val="bg1"/>
                </a:solidFill>
              </a:defRPr>
            </a:lvl4pPr>
            <a:lvl5pPr marL="1356462" indent="0">
              <a:buNone/>
              <a:defRPr sz="1587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PHOTO CREDIT HERE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 hasCustomPrompt="1"/>
          </p:nvPr>
        </p:nvSpPr>
        <p:spPr>
          <a:xfrm>
            <a:off x="6502805" y="2894860"/>
            <a:ext cx="5181195" cy="1107995"/>
          </a:xfrm>
        </p:spPr>
        <p:txBody>
          <a:bodyPr wrap="square" anchor="ctr" anchorCtr="0">
            <a:spAutoFit/>
          </a:bodyPr>
          <a:lstStyle>
            <a:lvl1pPr>
              <a:defRPr>
                <a:solidFill>
                  <a:srgbClr val="0067B9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025594024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464559"/>
            <a:ext cx="10363200" cy="1045404"/>
          </a:xfrm>
        </p:spPr>
        <p:txBody>
          <a:bodyPr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399"/>
            </a:lvl1pPr>
            <a:lvl2pPr marL="457171" indent="0" algn="ctr">
              <a:buNone/>
              <a:defRPr sz="2000"/>
            </a:lvl2pPr>
            <a:lvl3pPr marL="914342" indent="0" algn="ctr">
              <a:buNone/>
              <a:defRPr sz="1800"/>
            </a:lvl3pPr>
            <a:lvl4pPr marL="1371513" indent="0" algn="ctr">
              <a:buNone/>
              <a:defRPr sz="1600"/>
            </a:lvl4pPr>
            <a:lvl5pPr marL="1828683" indent="0" algn="ctr">
              <a:buNone/>
              <a:defRPr sz="1600"/>
            </a:lvl5pPr>
            <a:lvl6pPr marL="2285854" indent="0" algn="ctr">
              <a:buNone/>
              <a:defRPr sz="1600"/>
            </a:lvl6pPr>
            <a:lvl7pPr marL="2743025" indent="0" algn="ctr">
              <a:buNone/>
              <a:defRPr sz="1600"/>
            </a:lvl7pPr>
            <a:lvl8pPr marL="3200196" indent="0" algn="ctr">
              <a:buNone/>
              <a:defRPr sz="1600"/>
            </a:lvl8pPr>
            <a:lvl9pPr marL="3657367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8075974A-5553-4B27-B825-3E7107E8D7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0A3DA55-F83E-44C7-A024-E0525CCB30FC}" type="datetime1">
              <a:rPr lang="en-US" altLang="en-US"/>
              <a:pPr/>
              <a:t>4/19/2019</a:t>
            </a:fld>
            <a:endParaRPr lang="en-US" alt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FB6D9E31-C202-4436-9954-09E04E6427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mtClean="0"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defRPr>
            </a:lvl1pPr>
          </a:lstStyle>
          <a:p>
            <a:endParaRPr lang="en-US" alt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753162C9-00B8-472F-A8D1-4C2E213DBB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3CF92F8-9A91-49EE-9F13-AD02B8C2C9D2}" type="slidenum">
              <a:rPr lang="en-US" altLang="en-US"/>
              <a:pPr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4132288148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AD5F0EBC-92C8-4174-9B47-7B5E190ECB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D85ABCD-CA88-4EB0-AC8C-4E27DE4E54EB}" type="datetime1">
              <a:rPr lang="en-US" altLang="en-US"/>
              <a:pPr/>
              <a:t>4/19/2019</a:t>
            </a:fld>
            <a:endParaRPr lang="en-US" alt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793BA238-5BB9-4F1F-BDD2-35416B0E56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mtClean="0"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defRPr>
            </a:lvl1pPr>
          </a:lstStyle>
          <a:p>
            <a:endParaRPr lang="en-US" alt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20C0BEF9-AAC9-43CC-904E-E90DB5CA2D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6786EFC-A179-4CA6-8D4B-567A0ECBA9D6}" type="slidenum">
              <a:rPr lang="en-US" altLang="en-US"/>
              <a:pPr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751825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43D48-BA6D-044B-863E-6AA2EE913DA4}" type="datetimeFigureOut">
              <a:rPr lang="en-US" smtClean="0"/>
              <a:t>4/19/2019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50220C-33F2-1C43-9667-1F7049FE1F3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6417117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Red/Gray Title Only">
  <p:cSld name="4_Red/Gray Title Only">
    <p:bg>
      <p:bgPr>
        <a:solidFill>
          <a:srgbClr val="E7E7E5"/>
        </a:solidFill>
        <a:effectLst/>
      </p:bgPr>
    </p:bg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hape 65"/>
          <p:cNvSpPr>
            <a:spLocks noGrp="1"/>
          </p:cNvSpPr>
          <p:nvPr>
            <p:ph type="pic" idx="2"/>
          </p:nvPr>
        </p:nvSpPr>
        <p:spPr>
          <a:xfrm>
            <a:off x="203200" y="203682"/>
            <a:ext cx="5892800" cy="6450634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0" marR="0" lvl="0" indent="0" algn="l" rtl="0">
              <a:lnSpc>
                <a:spcPct val="100000"/>
              </a:lnSpc>
              <a:spcBef>
                <a:spcPts val="317"/>
              </a:spcBef>
              <a:spcAft>
                <a:spcPts val="0"/>
              </a:spcAft>
              <a:buClr>
                <a:srgbClr val="6C6463"/>
              </a:buClr>
              <a:buSzPts val="1000"/>
              <a:buNone/>
              <a:defRPr sz="1323" b="0" i="0" u="none" strike="noStrike" cap="none">
                <a:solidFill>
                  <a:srgbClr val="6C6463"/>
                </a:solidFill>
              </a:defRPr>
            </a:lvl1pPr>
            <a:lvl2pPr marL="905009" marR="0" lvl="1" indent="-266672" algn="l" rtl="0">
              <a:spcBef>
                <a:spcPts val="0"/>
              </a:spcBef>
              <a:spcAft>
                <a:spcPts val="0"/>
              </a:spcAft>
              <a:buClr>
                <a:srgbClr val="6C6463"/>
              </a:buClr>
              <a:buSzPts val="1000"/>
              <a:buChar char="–"/>
              <a:defRPr sz="1323" b="0" i="0" u="none" strike="noStrike" cap="none">
                <a:solidFill>
                  <a:srgbClr val="6C6463"/>
                </a:solidFill>
              </a:defRPr>
            </a:lvl2pPr>
            <a:lvl3pPr marL="1209477" marR="0" lvl="2" indent="-251974" algn="l" rtl="0">
              <a:spcBef>
                <a:spcPts val="1058"/>
              </a:spcBef>
              <a:spcAft>
                <a:spcPts val="0"/>
              </a:spcAft>
              <a:buClr>
                <a:srgbClr val="6C6463"/>
              </a:buClr>
              <a:buSzPts val="1000"/>
              <a:buChar char="•"/>
              <a:defRPr sz="1323" b="0" i="0" u="none" strike="noStrike" cap="none">
                <a:solidFill>
                  <a:srgbClr val="6C6463"/>
                </a:solidFill>
              </a:defRPr>
            </a:lvl3pPr>
            <a:lvl4pPr marL="1516046" marR="0" lvl="3" indent="-256174" algn="l" rtl="0">
              <a:spcBef>
                <a:spcPts val="423"/>
              </a:spcBef>
              <a:spcAft>
                <a:spcPts val="0"/>
              </a:spcAft>
              <a:buClr>
                <a:srgbClr val="6C6463"/>
              </a:buClr>
              <a:buSzPts val="1000"/>
              <a:buChar char="–"/>
              <a:defRPr sz="1323" b="0" i="0" u="none" strike="noStrike" cap="none">
                <a:solidFill>
                  <a:srgbClr val="6C6463"/>
                </a:solidFill>
              </a:defRPr>
            </a:lvl4pPr>
            <a:lvl5pPr marL="1660932" marR="0" lvl="4" indent="-283470" algn="l" rtl="0">
              <a:spcBef>
                <a:spcPts val="370"/>
              </a:spcBef>
              <a:spcAft>
                <a:spcPts val="0"/>
              </a:spcAft>
              <a:buClr>
                <a:srgbClr val="6C6463"/>
              </a:buClr>
              <a:buSzPts val="1000"/>
              <a:buChar char="»"/>
              <a:defRPr sz="1323" b="0" i="0" u="none" strike="noStrike" cap="none">
                <a:solidFill>
                  <a:srgbClr val="6C6463"/>
                </a:solidFill>
              </a:defRPr>
            </a:lvl5pPr>
            <a:lvl6pPr marL="3326061" marR="0" lvl="5" indent="-218378" algn="l" rtl="0">
              <a:spcBef>
                <a:spcPts val="529"/>
              </a:spcBef>
              <a:spcAft>
                <a:spcPts val="0"/>
              </a:spcAft>
              <a:buClr>
                <a:schemeClr val="dk1"/>
              </a:buClr>
              <a:buSzPts val="1000"/>
              <a:buChar char="•"/>
              <a:defRPr sz="1323" b="0" i="0" u="none" strike="noStrike" cap="none">
                <a:solidFill>
                  <a:schemeClr val="dk1"/>
                </a:solidFill>
              </a:defRPr>
            </a:lvl6pPr>
            <a:lvl7pPr marL="3930800" marR="0" lvl="6" indent="-218378" algn="l" rtl="0">
              <a:spcBef>
                <a:spcPts val="529"/>
              </a:spcBef>
              <a:spcAft>
                <a:spcPts val="0"/>
              </a:spcAft>
              <a:buClr>
                <a:schemeClr val="dk1"/>
              </a:buClr>
              <a:buSzPts val="1000"/>
              <a:buChar char="•"/>
              <a:defRPr sz="1323" b="0" i="0" u="none" strike="noStrike" cap="none">
                <a:solidFill>
                  <a:schemeClr val="dk1"/>
                </a:solidFill>
              </a:defRPr>
            </a:lvl7pPr>
            <a:lvl8pPr marL="4535538" marR="0" lvl="7" indent="-218378" algn="l" rtl="0">
              <a:spcBef>
                <a:spcPts val="529"/>
              </a:spcBef>
              <a:spcAft>
                <a:spcPts val="0"/>
              </a:spcAft>
              <a:buClr>
                <a:schemeClr val="dk1"/>
              </a:buClr>
              <a:buSzPts val="1000"/>
              <a:buChar char="•"/>
              <a:defRPr sz="1323" b="0" i="0" u="none" strike="noStrike" cap="none">
                <a:solidFill>
                  <a:schemeClr val="dk1"/>
                </a:solidFill>
              </a:defRPr>
            </a:lvl8pPr>
            <a:lvl9pPr marL="5140277" marR="0" lvl="8" indent="-218378" algn="l" rtl="0">
              <a:spcBef>
                <a:spcPts val="529"/>
              </a:spcBef>
              <a:spcAft>
                <a:spcPts val="0"/>
              </a:spcAft>
              <a:buClr>
                <a:schemeClr val="dk1"/>
              </a:buClr>
              <a:buSzPts val="1000"/>
              <a:buChar char="•"/>
              <a:defRPr sz="1323" b="0" i="0" u="none" strike="noStrike" cap="none">
                <a:solidFill>
                  <a:schemeClr val="dk1"/>
                </a:solidFill>
              </a:defRPr>
            </a:lvl9pPr>
          </a:lstStyle>
          <a:p>
            <a:endParaRPr dirty="0"/>
          </a:p>
        </p:txBody>
      </p:sp>
      <p:sp>
        <p:nvSpPr>
          <p:cNvPr id="66" name="Shape 66"/>
          <p:cNvSpPr txBox="1">
            <a:spLocks noGrp="1"/>
          </p:cNvSpPr>
          <p:nvPr>
            <p:ph type="sldNum" idx="12"/>
          </p:nvPr>
        </p:nvSpPr>
        <p:spPr>
          <a:xfrm>
            <a:off x="9144000" y="6408096"/>
            <a:ext cx="2844800" cy="2462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1pPr>
            <a:lvl2pPr marL="0" marR="0" lvl="1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2pPr>
            <a:lvl3pPr marL="0" marR="0" lvl="2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3pPr>
            <a:lvl4pPr marL="0" marR="0" lvl="3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4pPr>
            <a:lvl5pPr marL="0" marR="0" lvl="4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5pPr>
            <a:lvl6pPr marL="0" marR="0" lvl="5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6pPr>
            <a:lvl7pPr marL="0" marR="0" lvl="6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7pPr>
            <a:lvl8pPr marL="0" marR="0" lvl="7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8pPr>
            <a:lvl9pPr marL="0" marR="0" lvl="8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9pPr>
          </a:lstStyle>
          <a:p>
            <a:fld id="{00000000-1234-1234-1234-12341234123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7" name="Shape 67"/>
          <p:cNvSpPr txBox="1">
            <a:spLocks noGrp="1"/>
          </p:cNvSpPr>
          <p:nvPr>
            <p:ph type="title"/>
          </p:nvPr>
        </p:nvSpPr>
        <p:spPr>
          <a:xfrm>
            <a:off x="6502805" y="2894860"/>
            <a:ext cx="5181195" cy="11079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BA0C2F"/>
              </a:buClr>
              <a:buSzPts val="1400"/>
              <a:buNone/>
              <a:defRPr sz="3174" b="0" i="0" u="none" strike="noStrike" cap="none">
                <a:solidFill>
                  <a:srgbClr val="BA0C2F"/>
                </a:solidFill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709900816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Red/Gray 1 Content">
  <p:cSld name="4_Red/Gray 1 Content">
    <p:bg>
      <p:bgPr>
        <a:solidFill>
          <a:srgbClr val="E7E7E5"/>
        </a:solidFill>
        <a:effectLst/>
      </p:bgPr>
    </p:bg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Shape 109"/>
          <p:cNvSpPr txBox="1">
            <a:spLocks noGrp="1"/>
          </p:cNvSpPr>
          <p:nvPr>
            <p:ph type="sldNum" idx="12"/>
          </p:nvPr>
        </p:nvSpPr>
        <p:spPr>
          <a:xfrm>
            <a:off x="9144000" y="6406192"/>
            <a:ext cx="2844800" cy="2460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1pPr>
            <a:lvl2pPr marL="0" marR="0" lvl="1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2pPr>
            <a:lvl3pPr marL="0" marR="0" lvl="2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3pPr>
            <a:lvl4pPr marL="0" marR="0" lvl="3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4pPr>
            <a:lvl5pPr marL="0" marR="0" lvl="4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5pPr>
            <a:lvl6pPr marL="0" marR="0" lvl="5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6pPr>
            <a:lvl7pPr marL="0" marR="0" lvl="6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7pPr>
            <a:lvl8pPr marL="0" marR="0" lvl="7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8pPr>
            <a:lvl9pPr marL="0" marR="0" lvl="8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9pPr>
          </a:lstStyle>
          <a:p>
            <a:fld id="{00000000-1234-1234-1234-12341234123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0" name="Shape 110"/>
          <p:cNvSpPr txBox="1">
            <a:spLocks noGrp="1"/>
          </p:cNvSpPr>
          <p:nvPr>
            <p:ph type="title"/>
          </p:nvPr>
        </p:nvSpPr>
        <p:spPr>
          <a:xfrm>
            <a:off x="914805" y="903315"/>
            <a:ext cx="10363200" cy="6106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0067B9"/>
              </a:buClr>
              <a:buSzPts val="1400"/>
              <a:buNone/>
              <a:defRPr sz="3174" b="0" i="0" u="none" strike="noStrike" cap="none">
                <a:solidFill>
                  <a:srgbClr val="0067B9"/>
                </a:solidFill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9pPr>
          </a:lstStyle>
          <a:p>
            <a:endParaRPr/>
          </a:p>
        </p:txBody>
      </p:sp>
      <p:sp>
        <p:nvSpPr>
          <p:cNvPr id="111" name="Shape 111"/>
          <p:cNvSpPr txBox="1">
            <a:spLocks noGrp="1"/>
          </p:cNvSpPr>
          <p:nvPr>
            <p:ph type="body" idx="1"/>
          </p:nvPr>
        </p:nvSpPr>
        <p:spPr>
          <a:xfrm>
            <a:off x="914400" y="1715549"/>
            <a:ext cx="10363200" cy="42332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604738" marR="0" lvl="0" indent="-47035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C6463"/>
              </a:buClr>
              <a:buSzPts val="2000"/>
              <a:buChar char="•"/>
              <a:defRPr b="0" i="0" u="none" strike="noStrike" cap="none">
                <a:solidFill>
                  <a:srgbClr val="6C6463"/>
                </a:solidFill>
              </a:defRPr>
            </a:lvl1pPr>
            <a:lvl2pPr marL="1209477" marR="0" lvl="1" indent="-453554" algn="l" rtl="0">
              <a:spcBef>
                <a:spcPts val="1058"/>
              </a:spcBef>
              <a:spcAft>
                <a:spcPts val="0"/>
              </a:spcAft>
              <a:buClr>
                <a:srgbClr val="6C6463"/>
              </a:buClr>
              <a:buSzPts val="1800"/>
              <a:buChar char="–"/>
              <a:defRPr b="0" i="0" u="none" strike="noStrike" cap="none">
                <a:solidFill>
                  <a:srgbClr val="6C6463"/>
                </a:solidFill>
              </a:defRPr>
            </a:lvl2pPr>
            <a:lvl3pPr marL="1814215" marR="0" lvl="2" indent="-436756" algn="l" rtl="0">
              <a:spcBef>
                <a:spcPts val="1058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  <a:defRPr b="0" i="0" u="none" strike="noStrike" cap="none">
                <a:solidFill>
                  <a:srgbClr val="6C6463"/>
                </a:solidFill>
              </a:defRPr>
            </a:lvl3pPr>
            <a:lvl4pPr marL="2418954" marR="0" lvl="3" indent="-419957" algn="l" rtl="0">
              <a:spcBef>
                <a:spcPts val="423"/>
              </a:spcBef>
              <a:spcAft>
                <a:spcPts val="0"/>
              </a:spcAft>
              <a:buClr>
                <a:srgbClr val="6C6463"/>
              </a:buClr>
              <a:buSzPts val="1400"/>
              <a:buChar char="–"/>
              <a:defRPr b="0" i="0" u="none" strike="noStrike" cap="none">
                <a:solidFill>
                  <a:srgbClr val="6C6463"/>
                </a:solidFill>
              </a:defRPr>
            </a:lvl4pPr>
            <a:lvl5pPr marL="3023692" marR="0" lvl="4" indent="-403159" algn="l" rtl="0">
              <a:spcBef>
                <a:spcPts val="370"/>
              </a:spcBef>
              <a:spcAft>
                <a:spcPts val="0"/>
              </a:spcAft>
              <a:buClr>
                <a:srgbClr val="6C6463"/>
              </a:buClr>
              <a:buSzPts val="1200"/>
              <a:buChar char="»"/>
              <a:defRPr b="0" i="0" u="none" strike="noStrike" cap="none">
                <a:solidFill>
                  <a:srgbClr val="6C6463"/>
                </a:solidFill>
              </a:defRPr>
            </a:lvl5pPr>
            <a:lvl6pPr marL="3628431" marR="0" lvl="5" indent="-403159" algn="l" rtl="0">
              <a:spcBef>
                <a:spcPts val="529"/>
              </a:spcBef>
              <a:spcAft>
                <a:spcPts val="0"/>
              </a:spcAft>
              <a:buClr>
                <a:srgbClr val="6C6463"/>
              </a:buClr>
              <a:buSzPts val="1200"/>
              <a:buChar char="•"/>
              <a:defRPr b="0" i="0" u="none" strike="noStrike" cap="none">
                <a:solidFill>
                  <a:srgbClr val="6C6463"/>
                </a:solidFill>
              </a:defRPr>
            </a:lvl6pPr>
            <a:lvl7pPr marL="4233169" marR="0" lvl="6" indent="-403159" algn="l" rtl="0">
              <a:spcBef>
                <a:spcPts val="529"/>
              </a:spcBef>
              <a:spcAft>
                <a:spcPts val="0"/>
              </a:spcAft>
              <a:buClr>
                <a:srgbClr val="6C6463"/>
              </a:buClr>
              <a:buSzPts val="1200"/>
              <a:buChar char="•"/>
              <a:defRPr b="0" i="0" u="none" strike="noStrike" cap="none">
                <a:solidFill>
                  <a:srgbClr val="6C6463"/>
                </a:solidFill>
              </a:defRPr>
            </a:lvl7pPr>
            <a:lvl8pPr marL="4837908" marR="0" lvl="7" indent="-403159" algn="l" rtl="0">
              <a:spcBef>
                <a:spcPts val="529"/>
              </a:spcBef>
              <a:spcAft>
                <a:spcPts val="0"/>
              </a:spcAft>
              <a:buClr>
                <a:srgbClr val="6C6463"/>
              </a:buClr>
              <a:buSzPts val="1200"/>
              <a:buChar char="•"/>
              <a:defRPr b="0" i="0" u="none" strike="noStrike" cap="none">
                <a:solidFill>
                  <a:srgbClr val="6C6463"/>
                </a:solidFill>
              </a:defRPr>
            </a:lvl8pPr>
            <a:lvl9pPr marL="5442646" marR="0" lvl="8" indent="-403159" algn="l" rtl="0">
              <a:spcBef>
                <a:spcPts val="529"/>
              </a:spcBef>
              <a:spcAft>
                <a:spcPts val="0"/>
              </a:spcAft>
              <a:buClr>
                <a:srgbClr val="6C6463"/>
              </a:buClr>
              <a:buSzPts val="1200"/>
              <a:buChar char="•"/>
              <a:defRPr b="0" i="0" u="none" strike="noStrike" cap="none">
                <a:solidFill>
                  <a:srgbClr val="6C6463"/>
                </a:solidFill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7109231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43D48-BA6D-044B-863E-6AA2EE913DA4}" type="datetimeFigureOut">
              <a:rPr lang="en-US" smtClean="0"/>
              <a:t>4/19/2019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50220C-33F2-1C43-9667-1F7049FE1F3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916082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43D48-BA6D-044B-863E-6AA2EE913DA4}" type="datetimeFigureOut">
              <a:rPr lang="en-US" smtClean="0"/>
              <a:t>4/19/2019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50220C-33F2-1C43-9667-1F7049FE1F3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92459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43D48-BA6D-044B-863E-6AA2EE913DA4}" type="datetimeFigureOut">
              <a:rPr lang="en-US" smtClean="0"/>
              <a:t>4/19/2019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50220C-33F2-1C43-9667-1F7049FE1F3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09632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43D48-BA6D-044B-863E-6AA2EE913DA4}" type="datetimeFigureOut">
              <a:rPr lang="en-US" smtClean="0"/>
              <a:t>4/19/2019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50220C-33F2-1C43-9667-1F7049FE1F3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50719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4.xml"/><Relationship Id="rId13" Type="http://schemas.openxmlformats.org/officeDocument/2006/relationships/slideLayout" Target="../slideLayouts/slideLayout29.xml"/><Relationship Id="rId18" Type="http://schemas.openxmlformats.org/officeDocument/2006/relationships/slideLayout" Target="../slideLayouts/slideLayout34.xml"/><Relationship Id="rId26" Type="http://schemas.openxmlformats.org/officeDocument/2006/relationships/slideLayout" Target="../slideLayouts/slideLayout42.xml"/><Relationship Id="rId3" Type="http://schemas.openxmlformats.org/officeDocument/2006/relationships/slideLayout" Target="../slideLayouts/slideLayout19.xml"/><Relationship Id="rId21" Type="http://schemas.openxmlformats.org/officeDocument/2006/relationships/slideLayout" Target="../slideLayouts/slideLayout37.xml"/><Relationship Id="rId34" Type="http://schemas.openxmlformats.org/officeDocument/2006/relationships/slideLayout" Target="../slideLayouts/slideLayout50.xml"/><Relationship Id="rId7" Type="http://schemas.openxmlformats.org/officeDocument/2006/relationships/slideLayout" Target="../slideLayouts/slideLayout23.xml"/><Relationship Id="rId12" Type="http://schemas.openxmlformats.org/officeDocument/2006/relationships/slideLayout" Target="../slideLayouts/slideLayout28.xml"/><Relationship Id="rId17" Type="http://schemas.openxmlformats.org/officeDocument/2006/relationships/slideLayout" Target="../slideLayouts/slideLayout33.xml"/><Relationship Id="rId25" Type="http://schemas.openxmlformats.org/officeDocument/2006/relationships/slideLayout" Target="../slideLayouts/slideLayout41.xml"/><Relationship Id="rId33" Type="http://schemas.openxmlformats.org/officeDocument/2006/relationships/slideLayout" Target="../slideLayouts/slideLayout49.xml"/><Relationship Id="rId2" Type="http://schemas.openxmlformats.org/officeDocument/2006/relationships/slideLayout" Target="../slideLayouts/slideLayout18.xml"/><Relationship Id="rId16" Type="http://schemas.openxmlformats.org/officeDocument/2006/relationships/slideLayout" Target="../slideLayouts/slideLayout32.xml"/><Relationship Id="rId20" Type="http://schemas.openxmlformats.org/officeDocument/2006/relationships/slideLayout" Target="../slideLayouts/slideLayout36.xml"/><Relationship Id="rId29" Type="http://schemas.openxmlformats.org/officeDocument/2006/relationships/slideLayout" Target="../slideLayouts/slideLayout45.xml"/><Relationship Id="rId1" Type="http://schemas.openxmlformats.org/officeDocument/2006/relationships/slideLayout" Target="../slideLayouts/slideLayout17.xml"/><Relationship Id="rId6" Type="http://schemas.openxmlformats.org/officeDocument/2006/relationships/slideLayout" Target="../slideLayouts/slideLayout22.xml"/><Relationship Id="rId11" Type="http://schemas.openxmlformats.org/officeDocument/2006/relationships/slideLayout" Target="../slideLayouts/slideLayout27.xml"/><Relationship Id="rId24" Type="http://schemas.openxmlformats.org/officeDocument/2006/relationships/slideLayout" Target="../slideLayouts/slideLayout40.xml"/><Relationship Id="rId32" Type="http://schemas.openxmlformats.org/officeDocument/2006/relationships/slideLayout" Target="../slideLayouts/slideLayout48.xml"/><Relationship Id="rId5" Type="http://schemas.openxmlformats.org/officeDocument/2006/relationships/slideLayout" Target="../slideLayouts/slideLayout21.xml"/><Relationship Id="rId15" Type="http://schemas.openxmlformats.org/officeDocument/2006/relationships/slideLayout" Target="../slideLayouts/slideLayout31.xml"/><Relationship Id="rId23" Type="http://schemas.openxmlformats.org/officeDocument/2006/relationships/slideLayout" Target="../slideLayouts/slideLayout39.xml"/><Relationship Id="rId28" Type="http://schemas.openxmlformats.org/officeDocument/2006/relationships/slideLayout" Target="../slideLayouts/slideLayout44.xml"/><Relationship Id="rId36" Type="http://schemas.openxmlformats.org/officeDocument/2006/relationships/theme" Target="../theme/theme2.xml"/><Relationship Id="rId10" Type="http://schemas.openxmlformats.org/officeDocument/2006/relationships/slideLayout" Target="../slideLayouts/slideLayout26.xml"/><Relationship Id="rId19" Type="http://schemas.openxmlformats.org/officeDocument/2006/relationships/slideLayout" Target="../slideLayouts/slideLayout35.xml"/><Relationship Id="rId31" Type="http://schemas.openxmlformats.org/officeDocument/2006/relationships/slideLayout" Target="../slideLayouts/slideLayout47.xml"/><Relationship Id="rId4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5.xml"/><Relationship Id="rId14" Type="http://schemas.openxmlformats.org/officeDocument/2006/relationships/slideLayout" Target="../slideLayouts/slideLayout30.xml"/><Relationship Id="rId22" Type="http://schemas.openxmlformats.org/officeDocument/2006/relationships/slideLayout" Target="../slideLayouts/slideLayout38.xml"/><Relationship Id="rId27" Type="http://schemas.openxmlformats.org/officeDocument/2006/relationships/slideLayout" Target="../slideLayouts/slideLayout43.xml"/><Relationship Id="rId30" Type="http://schemas.openxmlformats.org/officeDocument/2006/relationships/slideLayout" Target="../slideLayouts/slideLayout46.xml"/><Relationship Id="rId35" Type="http://schemas.openxmlformats.org/officeDocument/2006/relationships/slideLayout" Target="../slideLayouts/slideLayout5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D43D48-BA6D-044B-863E-6AA2EE913DA4}" type="datetimeFigureOut">
              <a:rPr lang="en-US" smtClean="0"/>
              <a:t>4/19/2019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50220C-33F2-1C43-9667-1F7049FE1F3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17411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  <p:sldLayoutId id="2147483737" r:id="rId12"/>
    <p:sldLayoutId id="2147483738" r:id="rId13"/>
    <p:sldLayoutId id="2147483739" r:id="rId14"/>
    <p:sldLayoutId id="2147483740" r:id="rId15"/>
    <p:sldLayoutId id="2147483741" r:id="rId1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7E7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4805" y="933168"/>
            <a:ext cx="10363200" cy="580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sp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715549"/>
            <a:ext cx="10363200" cy="42332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49816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pPr defTabSz="604738"/>
            <a:fld id="{7C017F59-29DA-6F48-B92A-5AD511CC2D63}" type="datetime1">
              <a:rPr lang="en-US" smtClean="0"/>
              <a:pPr defTabSz="604738"/>
              <a:t>4/19/2019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449816"/>
            <a:ext cx="3860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ctr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pPr defTabSz="604738"/>
            <a:r>
              <a:rPr lang="en-US" dirty="0"/>
              <a:t>FOOTER GOES HERE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49816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pPr defTabSz="604738"/>
            <a:fld id="{42782948-4DBE-204D-AB9E-B65E067054AE}" type="slidenum">
              <a:rPr lang="en-US" smtClean="0"/>
              <a:pPr defTabSz="604738"/>
              <a:t>‹#›</a:t>
            </a:fld>
            <a:endParaRPr lang="en-US" dirty="0"/>
          </a:p>
        </p:txBody>
      </p:sp>
      <p:sp>
        <p:nvSpPr>
          <p:cNvPr id="14" name="Frame 13"/>
          <p:cNvSpPr/>
          <p:nvPr/>
        </p:nvSpPr>
        <p:spPr>
          <a:xfrm>
            <a:off x="0" y="0"/>
            <a:ext cx="12192000" cy="6864096"/>
          </a:xfrm>
          <a:prstGeom prst="frame">
            <a:avLst>
              <a:gd name="adj1" fmla="val 2963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4738"/>
            <a:endParaRPr lang="en-US" sz="2381" dirty="0">
              <a:solidFill>
                <a:srgbClr val="FFFFFF"/>
              </a:solidFill>
              <a:cs typeface="Gill Sans MT"/>
            </a:endParaRPr>
          </a:p>
        </p:txBody>
      </p:sp>
    </p:spTree>
    <p:extLst>
      <p:ext uri="{BB962C8B-B14F-4D97-AF65-F5344CB8AC3E}">
        <p14:creationId xmlns:p14="http://schemas.microsoft.com/office/powerpoint/2010/main" val="27988492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3" r:id="rId1"/>
    <p:sldLayoutId id="2147483744" r:id="rId2"/>
    <p:sldLayoutId id="2147483745" r:id="rId3"/>
    <p:sldLayoutId id="2147483746" r:id="rId4"/>
    <p:sldLayoutId id="2147483747" r:id="rId5"/>
    <p:sldLayoutId id="2147483748" r:id="rId6"/>
    <p:sldLayoutId id="2147483749" r:id="rId7"/>
    <p:sldLayoutId id="2147483750" r:id="rId8"/>
    <p:sldLayoutId id="2147483751" r:id="rId9"/>
    <p:sldLayoutId id="2147483752" r:id="rId10"/>
    <p:sldLayoutId id="2147483753" r:id="rId11"/>
    <p:sldLayoutId id="2147483754" r:id="rId12"/>
    <p:sldLayoutId id="2147483755" r:id="rId13"/>
    <p:sldLayoutId id="2147483756" r:id="rId14"/>
    <p:sldLayoutId id="2147483757" r:id="rId15"/>
    <p:sldLayoutId id="2147483758" r:id="rId16"/>
    <p:sldLayoutId id="2147483759" r:id="rId17"/>
    <p:sldLayoutId id="2147483760" r:id="rId18"/>
    <p:sldLayoutId id="2147483761" r:id="rId19"/>
    <p:sldLayoutId id="2147483762" r:id="rId20"/>
    <p:sldLayoutId id="2147483763" r:id="rId21"/>
    <p:sldLayoutId id="2147483764" r:id="rId22"/>
    <p:sldLayoutId id="2147483765" r:id="rId23"/>
    <p:sldLayoutId id="2147483766" r:id="rId24"/>
    <p:sldLayoutId id="2147483767" r:id="rId25"/>
    <p:sldLayoutId id="2147483768" r:id="rId26"/>
    <p:sldLayoutId id="2147483769" r:id="rId27"/>
    <p:sldLayoutId id="2147483770" r:id="rId28"/>
    <p:sldLayoutId id="2147483771" r:id="rId29"/>
    <p:sldLayoutId id="2147483772" r:id="rId30"/>
    <p:sldLayoutId id="2147483773" r:id="rId31"/>
    <p:sldLayoutId id="2147483774" r:id="rId32"/>
    <p:sldLayoutId id="2147483775" r:id="rId33"/>
    <p:sldLayoutId id="2147483776" r:id="rId34"/>
    <p:sldLayoutId id="2147483777" r:id="rId35"/>
  </p:sldLayoutIdLst>
  <p:hf hdr="0"/>
  <p:txStyles>
    <p:titleStyle>
      <a:lvl1pPr algn="l" defTabSz="604738" rtl="0" eaLnBrk="1" latinLnBrk="0" hangingPunct="1">
        <a:spcBef>
          <a:spcPct val="0"/>
        </a:spcBef>
        <a:buNone/>
        <a:defRPr sz="3174" b="0" i="0" kern="1200">
          <a:solidFill>
            <a:srgbClr val="BA0C2F"/>
          </a:solidFill>
          <a:latin typeface="Gill Sans MT"/>
          <a:ea typeface="+mj-ea"/>
          <a:cs typeface="Gill Sans MT"/>
        </a:defRPr>
      </a:lvl1pPr>
    </p:titleStyle>
    <p:bodyStyle>
      <a:lvl1pPr marL="304470" indent="-304470" algn="l" defTabSz="604738" rtl="0" eaLnBrk="1" latinLnBrk="0" hangingPunct="1">
        <a:spcBef>
          <a:spcPts val="0"/>
        </a:spcBef>
        <a:spcAft>
          <a:spcPts val="1058"/>
        </a:spcAft>
        <a:buFont typeface="Arial"/>
        <a:buChar char="•"/>
        <a:defRPr sz="2116" b="0" i="0" kern="1200">
          <a:solidFill>
            <a:srgbClr val="6C6463"/>
          </a:solidFill>
          <a:latin typeface="Gill Sans MT"/>
          <a:ea typeface="+mn-ea"/>
          <a:cs typeface="Gill Sans MT"/>
        </a:defRPr>
      </a:lvl1pPr>
      <a:lvl2pPr marL="905009" indent="-304470" algn="l" defTabSz="604738" rtl="0" eaLnBrk="1" latinLnBrk="0" hangingPunct="1">
        <a:spcBef>
          <a:spcPts val="0"/>
        </a:spcBef>
        <a:spcAft>
          <a:spcPts val="1058"/>
        </a:spcAft>
        <a:buFont typeface="Arial"/>
        <a:buChar char="–"/>
        <a:defRPr sz="2116" b="0" i="0" kern="1200">
          <a:solidFill>
            <a:srgbClr val="6C6463"/>
          </a:solidFill>
          <a:latin typeface="Gill Sans MT"/>
          <a:ea typeface="+mn-ea"/>
          <a:cs typeface="Gill Sans MT"/>
        </a:defRPr>
      </a:lvl2pPr>
      <a:lvl3pPr marL="1209477" indent="-304470" algn="l" defTabSz="604738" rtl="0" eaLnBrk="1" latinLnBrk="0" hangingPunct="1">
        <a:spcBef>
          <a:spcPct val="20000"/>
        </a:spcBef>
        <a:buFont typeface="Arial"/>
        <a:buChar char="•"/>
        <a:defRPr sz="2381" b="0" i="0" kern="1200">
          <a:solidFill>
            <a:srgbClr val="6C6463"/>
          </a:solidFill>
          <a:latin typeface="Gill Sans MT"/>
          <a:ea typeface="+mn-ea"/>
          <a:cs typeface="Gill Sans MT"/>
        </a:defRPr>
      </a:lvl3pPr>
      <a:lvl4pPr marL="1516046" indent="-306569" algn="l" defTabSz="604738" rtl="0" eaLnBrk="1" latinLnBrk="0" hangingPunct="1">
        <a:spcBef>
          <a:spcPct val="20000"/>
        </a:spcBef>
        <a:buFont typeface="Arial"/>
        <a:buChar char="–"/>
        <a:defRPr sz="2116" b="0" i="0" kern="1200">
          <a:solidFill>
            <a:srgbClr val="6C6463"/>
          </a:solidFill>
          <a:latin typeface="Gill Sans MT"/>
          <a:ea typeface="+mn-ea"/>
          <a:cs typeface="Gill Sans MT"/>
        </a:defRPr>
      </a:lvl4pPr>
      <a:lvl5pPr marL="1660932" indent="-304470" algn="l" defTabSz="604738" rtl="0" eaLnBrk="1" latinLnBrk="0" hangingPunct="1">
        <a:spcBef>
          <a:spcPct val="20000"/>
        </a:spcBef>
        <a:buFont typeface="Arial"/>
        <a:buChar char="»"/>
        <a:defRPr sz="1852" b="0" i="0" kern="1200">
          <a:solidFill>
            <a:srgbClr val="6C6463"/>
          </a:solidFill>
          <a:latin typeface="Gill Sans MT"/>
          <a:ea typeface="+mn-ea"/>
          <a:cs typeface="Gill Sans MT"/>
        </a:defRPr>
      </a:lvl5pPr>
      <a:lvl6pPr marL="3326061" indent="-302369" algn="l" defTabSz="604738" rtl="0" eaLnBrk="1" latinLnBrk="0" hangingPunct="1">
        <a:spcBef>
          <a:spcPct val="20000"/>
        </a:spcBef>
        <a:buFont typeface="Arial"/>
        <a:buChar char="•"/>
        <a:defRPr sz="2645" kern="1200">
          <a:solidFill>
            <a:schemeClr val="tx1"/>
          </a:solidFill>
          <a:latin typeface="+mn-lt"/>
          <a:ea typeface="+mn-ea"/>
          <a:cs typeface="+mn-cs"/>
        </a:defRPr>
      </a:lvl6pPr>
      <a:lvl7pPr marL="3930800" indent="-302369" algn="l" defTabSz="604738" rtl="0" eaLnBrk="1" latinLnBrk="0" hangingPunct="1">
        <a:spcBef>
          <a:spcPct val="20000"/>
        </a:spcBef>
        <a:buFont typeface="Arial"/>
        <a:buChar char="•"/>
        <a:defRPr sz="2645" kern="1200">
          <a:solidFill>
            <a:schemeClr val="tx1"/>
          </a:solidFill>
          <a:latin typeface="+mn-lt"/>
          <a:ea typeface="+mn-ea"/>
          <a:cs typeface="+mn-cs"/>
        </a:defRPr>
      </a:lvl7pPr>
      <a:lvl8pPr marL="4535538" indent="-302369" algn="l" defTabSz="604738" rtl="0" eaLnBrk="1" latinLnBrk="0" hangingPunct="1">
        <a:spcBef>
          <a:spcPct val="20000"/>
        </a:spcBef>
        <a:buFont typeface="Arial"/>
        <a:buChar char="•"/>
        <a:defRPr sz="2645" kern="1200">
          <a:solidFill>
            <a:schemeClr val="tx1"/>
          </a:solidFill>
          <a:latin typeface="+mn-lt"/>
          <a:ea typeface="+mn-ea"/>
          <a:cs typeface="+mn-cs"/>
        </a:defRPr>
      </a:lvl8pPr>
      <a:lvl9pPr marL="5140277" indent="-302369" algn="l" defTabSz="604738" rtl="0" eaLnBrk="1" latinLnBrk="0" hangingPunct="1">
        <a:spcBef>
          <a:spcPct val="20000"/>
        </a:spcBef>
        <a:buFont typeface="Arial"/>
        <a:buChar char="•"/>
        <a:defRPr sz="264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4738" rtl="0" eaLnBrk="1" latinLnBrk="0" hangingPunct="1">
        <a:defRPr sz="2381" kern="1200">
          <a:solidFill>
            <a:schemeClr val="tx1"/>
          </a:solidFill>
          <a:latin typeface="+mn-lt"/>
          <a:ea typeface="+mn-ea"/>
          <a:cs typeface="+mn-cs"/>
        </a:defRPr>
      </a:lvl1pPr>
      <a:lvl2pPr marL="604738" algn="l" defTabSz="604738" rtl="0" eaLnBrk="1" latinLnBrk="0" hangingPunct="1">
        <a:defRPr sz="2381" kern="1200">
          <a:solidFill>
            <a:schemeClr val="tx1"/>
          </a:solidFill>
          <a:latin typeface="+mn-lt"/>
          <a:ea typeface="+mn-ea"/>
          <a:cs typeface="+mn-cs"/>
        </a:defRPr>
      </a:lvl2pPr>
      <a:lvl3pPr marL="1209477" algn="l" defTabSz="604738" rtl="0" eaLnBrk="1" latinLnBrk="0" hangingPunct="1">
        <a:defRPr sz="2381" kern="1200">
          <a:solidFill>
            <a:schemeClr val="tx1"/>
          </a:solidFill>
          <a:latin typeface="+mn-lt"/>
          <a:ea typeface="+mn-ea"/>
          <a:cs typeface="+mn-cs"/>
        </a:defRPr>
      </a:lvl3pPr>
      <a:lvl4pPr marL="1814215" algn="l" defTabSz="604738" rtl="0" eaLnBrk="1" latinLnBrk="0" hangingPunct="1">
        <a:defRPr sz="2381" kern="1200">
          <a:solidFill>
            <a:schemeClr val="tx1"/>
          </a:solidFill>
          <a:latin typeface="+mn-lt"/>
          <a:ea typeface="+mn-ea"/>
          <a:cs typeface="+mn-cs"/>
        </a:defRPr>
      </a:lvl4pPr>
      <a:lvl5pPr marL="2418954" algn="l" defTabSz="604738" rtl="0" eaLnBrk="1" latinLnBrk="0" hangingPunct="1">
        <a:defRPr sz="2381" kern="1200">
          <a:solidFill>
            <a:schemeClr val="tx1"/>
          </a:solidFill>
          <a:latin typeface="+mn-lt"/>
          <a:ea typeface="+mn-ea"/>
          <a:cs typeface="+mn-cs"/>
        </a:defRPr>
      </a:lvl5pPr>
      <a:lvl6pPr marL="3023692" algn="l" defTabSz="604738" rtl="0" eaLnBrk="1" latinLnBrk="0" hangingPunct="1">
        <a:defRPr sz="2381" kern="1200">
          <a:solidFill>
            <a:schemeClr val="tx1"/>
          </a:solidFill>
          <a:latin typeface="+mn-lt"/>
          <a:ea typeface="+mn-ea"/>
          <a:cs typeface="+mn-cs"/>
        </a:defRPr>
      </a:lvl6pPr>
      <a:lvl7pPr marL="3628431" algn="l" defTabSz="604738" rtl="0" eaLnBrk="1" latinLnBrk="0" hangingPunct="1">
        <a:defRPr sz="2381" kern="1200">
          <a:solidFill>
            <a:schemeClr val="tx1"/>
          </a:solidFill>
          <a:latin typeface="+mn-lt"/>
          <a:ea typeface="+mn-ea"/>
          <a:cs typeface="+mn-cs"/>
        </a:defRPr>
      </a:lvl7pPr>
      <a:lvl8pPr marL="4233169" algn="l" defTabSz="604738" rtl="0" eaLnBrk="1" latinLnBrk="0" hangingPunct="1">
        <a:defRPr sz="2381" kern="1200">
          <a:solidFill>
            <a:schemeClr val="tx1"/>
          </a:solidFill>
          <a:latin typeface="+mn-lt"/>
          <a:ea typeface="+mn-ea"/>
          <a:cs typeface="+mn-cs"/>
        </a:defRPr>
      </a:lvl8pPr>
      <a:lvl9pPr marL="4837908" algn="l" defTabSz="604738" rtl="0" eaLnBrk="1" latinLnBrk="0" hangingPunct="1">
        <a:defRPr sz="238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49.xml"/><Relationship Id="rId1" Type="http://schemas.openxmlformats.org/officeDocument/2006/relationships/tags" Target="../tags/tag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9.xml"/><Relationship Id="rId1" Type="http://schemas.openxmlformats.org/officeDocument/2006/relationships/tags" Target="../tags/tag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xmlns="" id="{AE1A8982-A8FE-434C-841B-957CA43B7779}"/>
              </a:ext>
            </a:extLst>
          </p:cNvPr>
          <p:cNvSpPr/>
          <p:nvPr/>
        </p:nvSpPr>
        <p:spPr>
          <a:xfrm>
            <a:off x="0" y="0"/>
            <a:ext cx="12192000" cy="6932815"/>
          </a:xfrm>
          <a:prstGeom prst="rect">
            <a:avLst/>
          </a:prstGeom>
          <a:solidFill>
            <a:srgbClr val="BA0C2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361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xmlns="" id="{6A2C2400-55C3-4622-BE03-9CA2A2E9F769}"/>
              </a:ext>
            </a:extLst>
          </p:cNvPr>
          <p:cNvCxnSpPr/>
          <p:nvPr/>
        </p:nvCxnSpPr>
        <p:spPr>
          <a:xfrm>
            <a:off x="6096000" y="6111864"/>
            <a:ext cx="0" cy="60325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le 11">
            <a:extLst>
              <a:ext uri="{FF2B5EF4-FFF2-40B4-BE49-F238E27FC236}">
                <a16:creationId xmlns:a16="http://schemas.microsoft.com/office/drawing/2014/main" xmlns="" id="{65F477E9-DF8E-4C9C-9F9D-9EA894096F0D}"/>
              </a:ext>
            </a:extLst>
          </p:cNvPr>
          <p:cNvSpPr>
            <a:spLocks noGrp="1"/>
          </p:cNvSpPr>
          <p:nvPr/>
        </p:nvSpPr>
        <p:spPr>
          <a:xfrm>
            <a:off x="2362201" y="1479551"/>
            <a:ext cx="8317522" cy="2462213"/>
          </a:xfrm>
          <a:prstGeom prst="rect">
            <a:avLst/>
          </a:prstGeom>
          <a:effectLst/>
        </p:spPr>
        <p:txBody>
          <a:bodyPr anchor="b">
            <a:normAutofit lnSpcReduction="10000"/>
          </a:bodyPr>
          <a:lstStyle>
            <a:lvl1pPr defTabSz="4572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4572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4572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4572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4572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457200" rtl="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200" b="0" i="0" u="none" strike="noStrike" kern="1200" cap="none" spc="0" normalizeH="0" baseline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rPr>
              <a:t>FORMATION DES PARTIES PRENANTES À </a:t>
            </a:r>
            <a:r>
              <a:rPr kumimoji="0" lang="fr-FR" sz="3200" b="0" i="0" u="none" strike="noStrike" kern="1200" cap="none" spc="0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rPr>
              <a:t>L’ÉVALUATION </a:t>
            </a:r>
            <a:r>
              <a:rPr kumimoji="0" lang="fr-FR" sz="3200" b="0" i="0" u="none" strike="noStrike" kern="1200" cap="none" spc="0" normalizeH="0" baseline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rPr>
              <a:t>NATIONALE DE LA CHAÎNE </a:t>
            </a:r>
            <a:r>
              <a:rPr kumimoji="0" lang="fr-FR" sz="3200" b="0" i="0" u="none" strike="noStrike" kern="1200" cap="none" spc="0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rPr>
              <a:t>D’APPROVISIONNEMENT </a:t>
            </a:r>
            <a:r>
              <a:rPr kumimoji="0" lang="fr-FR" sz="3200" b="0" i="0" u="none" strike="noStrike" kern="1200" cap="none" spc="0" normalizeH="0" baseline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rPr>
              <a:t>(NSCA 2.0)</a:t>
            </a:r>
          </a:p>
          <a:p>
            <a:pPr marL="0" marR="0" lvl="0" indent="0" algn="l" defTabSz="457200" rtl="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200" b="0" i="0" u="none" strike="noStrike" kern="1200" cap="none" spc="0" normalizeH="0" baseline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rPr>
              <a:t>3</a:t>
            </a:r>
            <a:r>
              <a:rPr kumimoji="0" lang="fr-FR" sz="3200" b="0" i="0" u="none" strike="noStrike" kern="1200" cap="none" spc="0" normalizeH="0" baseline="3000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rPr>
              <a:t>e</a:t>
            </a:r>
            <a:r>
              <a:rPr kumimoji="0" lang="fr-FR" sz="3200" b="0" i="0" u="none" strike="noStrike" kern="1200" cap="none" spc="0" normalizeH="0" baseline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rPr>
              <a:t> jour :  Présentation de la journée</a:t>
            </a:r>
          </a:p>
          <a:p>
            <a:pPr algn="l" rtl="0"/>
            <a:r>
              <a:rPr lang="fr-FR" sz="3200" b="0" i="0" u="none" baseline="0" dirty="0">
                <a:solidFill>
                  <a:srgbClr val="FFFF00"/>
                </a:solidFill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rPr>
              <a:t>-- h -- /-- h --</a:t>
            </a:r>
          </a:p>
          <a:p>
            <a:pPr marL="0" marR="0" lvl="0" indent="0" algn="l" defTabSz="457200" rtl="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altLang="en-US" sz="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ill Sans MT" panose="020B0502020104020203" pitchFamily="34" charset="0"/>
              <a:ea typeface="Gill Sans MT" panose="020B0502020104020203" pitchFamily="34" charset="0"/>
              <a:cs typeface="Gill Sans MT" panose="020B0502020104020203" pitchFamily="34" charset="0"/>
            </a:endParaRPr>
          </a:p>
        </p:txBody>
      </p:sp>
      <p:sp>
        <p:nvSpPr>
          <p:cNvPr id="10" name="Subtitle 12">
            <a:extLst>
              <a:ext uri="{FF2B5EF4-FFF2-40B4-BE49-F238E27FC236}">
                <a16:creationId xmlns:a16="http://schemas.microsoft.com/office/drawing/2014/main" xmlns="" id="{A5DA08E8-AE8A-4B9E-A800-6267744BB982}"/>
              </a:ext>
            </a:extLst>
          </p:cNvPr>
          <p:cNvSpPr>
            <a:spLocks noGrp="1"/>
          </p:cNvSpPr>
          <p:nvPr/>
        </p:nvSpPr>
        <p:spPr>
          <a:xfrm>
            <a:off x="2362200" y="5340352"/>
            <a:ext cx="4191001" cy="676274"/>
          </a:xfrm>
          <a:prstGeom prst="rect">
            <a:avLst/>
          </a:prstGeom>
          <a:effectLst/>
        </p:spPr>
        <p:txBody>
          <a:bodyPr>
            <a:normAutofit/>
          </a:bodyPr>
          <a:lstStyle>
            <a:lvl1pPr marL="0" indent="0" algn="l" defTabSz="457200" rtl="0" eaLnBrk="1" latinLnBrk="0" hangingPunct="1">
              <a:spcBef>
                <a:spcPts val="0"/>
              </a:spcBef>
              <a:spcAft>
                <a:spcPts val="800"/>
              </a:spcAft>
              <a:buFont typeface="Arial"/>
              <a:buNone/>
              <a:defRPr sz="1600" b="0" i="0" kern="1200">
                <a:solidFill>
                  <a:schemeClr val="bg1"/>
                </a:solidFill>
                <a:latin typeface="Gill Sans MT"/>
                <a:ea typeface="+mn-ea"/>
                <a:cs typeface="Gill Sans MT"/>
              </a:defRPr>
            </a:lvl1pPr>
            <a:lvl2pPr marL="457200" indent="0" algn="ctr" defTabSz="457200" rtl="0" eaLnBrk="1" latinLnBrk="0" hangingPunct="1">
              <a:spcBef>
                <a:spcPts val="0"/>
              </a:spcBef>
              <a:spcAft>
                <a:spcPts val="800"/>
              </a:spcAft>
              <a:buFont typeface="Arial"/>
              <a:buNone/>
              <a:defRPr sz="1600" b="0" i="0" kern="1200">
                <a:solidFill>
                  <a:schemeClr val="tx1">
                    <a:tint val="75000"/>
                  </a:schemeClr>
                </a:solidFill>
                <a:latin typeface="Gill Sans MT"/>
                <a:ea typeface="+mn-ea"/>
                <a:cs typeface="Gill Sans MT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1800" b="0" i="0" kern="1200">
                <a:solidFill>
                  <a:schemeClr val="tx1">
                    <a:tint val="75000"/>
                  </a:schemeClr>
                </a:solidFill>
                <a:latin typeface="Gill Sans MT"/>
                <a:ea typeface="+mn-ea"/>
                <a:cs typeface="Gill Sans MT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1600" b="0" i="0" kern="1200">
                <a:solidFill>
                  <a:schemeClr val="tx1">
                    <a:tint val="75000"/>
                  </a:schemeClr>
                </a:solidFill>
                <a:latin typeface="Gill Sans MT"/>
                <a:ea typeface="+mn-ea"/>
                <a:cs typeface="Gill Sans MT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1400" b="0" i="0" kern="1200">
                <a:solidFill>
                  <a:schemeClr val="tx1">
                    <a:tint val="75000"/>
                  </a:schemeClr>
                </a:solidFill>
                <a:latin typeface="Gill Sans MT"/>
                <a:ea typeface="+mn-ea"/>
                <a:cs typeface="Gill Sans MT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800" b="0" i="0" u="none" strike="noStrike" kern="1200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l Sans MT"/>
                <a:ea typeface="+mn-ea"/>
              </a:rPr>
              <a:t>--/--/----</a:t>
            </a: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Gill Sans MT"/>
              <a:ea typeface="+mn-ea"/>
            </a:endParaRP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xmlns="" id="{0AB3C290-D446-4057-B83C-6A2ED36A336D}"/>
              </a:ext>
            </a:extLst>
          </p:cNvPr>
          <p:cNvCxnSpPr/>
          <p:nvPr/>
        </p:nvCxnSpPr>
        <p:spPr>
          <a:xfrm>
            <a:off x="2438400" y="5184774"/>
            <a:ext cx="549275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9943" name="Picture 3" descr="C:\Users\Mariana Rodrigues\AppData\Local\Microsoft\Windows\INetCacheContent.Word\Horizontal_RGB_294_White.png">
            <a:extLst>
              <a:ext uri="{FF2B5EF4-FFF2-40B4-BE49-F238E27FC236}">
                <a16:creationId xmlns:a16="http://schemas.microsoft.com/office/drawing/2014/main" xmlns="" id="{B66CD02E-BDDC-4D38-B0AF-B1EDBE28567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335" t="13753" r="7623" b="12534"/>
          <a:stretch>
            <a:fillRect/>
          </a:stretch>
        </p:blipFill>
        <p:spPr bwMode="auto">
          <a:xfrm>
            <a:off x="4377875" y="6130914"/>
            <a:ext cx="1666875" cy="565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xmlns="" id="{918F998B-3CDE-42DF-AF26-6A2CE33904E3}"/>
              </a:ext>
            </a:extLst>
          </p:cNvPr>
          <p:cNvSpPr txBox="1"/>
          <p:nvPr/>
        </p:nvSpPr>
        <p:spPr>
          <a:xfrm>
            <a:off x="6147252" y="6100390"/>
            <a:ext cx="496377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1" i="0" u="none" strike="noStrike" kern="1200" cap="none" spc="0" normalizeH="0" baseline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 panose="020F0302020204030204"/>
                <a:ea typeface="+mn-ea"/>
                <a:cs typeface="+mn-cs"/>
              </a:rPr>
              <a:t>USAID Programme de la chaîne </a:t>
            </a:r>
            <a:r>
              <a:rPr kumimoji="0" lang="fr-FR" sz="1200" b="1" i="0" u="none" strike="noStrike" kern="1200" cap="none" spc="0" normalizeH="0" baseline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 panose="020F0302020204030204"/>
                <a:ea typeface="+mn-ea"/>
                <a:cs typeface="+mn-cs"/>
              </a:rPr>
              <a:t>d’approvisionnement </a:t>
            </a:r>
            <a:r>
              <a:rPr kumimoji="0" lang="fr-FR" sz="1200" b="1" i="0" u="none" strike="noStrike" kern="1200" cap="none" spc="0" normalizeH="0" baseline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 panose="020F0302020204030204"/>
                <a:ea typeface="+mn-ea"/>
                <a:cs typeface="+mn-cs"/>
              </a:rPr>
              <a:t>de la santé mondiale - Ordre </a:t>
            </a:r>
            <a:r>
              <a:rPr kumimoji="0" lang="fr-FR" sz="1200" b="1" i="0" u="none" strike="noStrike" kern="1200" cap="none" spc="0" normalizeH="0" baseline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 panose="020F0302020204030204"/>
                <a:ea typeface="+mn-ea"/>
                <a:cs typeface="+mn-cs"/>
              </a:rPr>
              <a:t>d’exécution </a:t>
            </a:r>
            <a:r>
              <a:rPr kumimoji="0" lang="fr-FR" sz="1200" b="1" i="0" u="none" strike="noStrike" kern="1200" cap="none" spc="0" normalizeH="0" baseline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 panose="020F0302020204030204"/>
                <a:ea typeface="+mn-ea"/>
                <a:cs typeface="+mn-cs"/>
              </a:rPr>
              <a:t>de </a:t>
            </a:r>
            <a:r>
              <a:rPr kumimoji="0" lang="fr-FR" sz="1200" b="1" i="0" u="none" strike="noStrike" kern="1200" cap="none" spc="0" normalizeH="0" baseline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 panose="020F0302020204030204"/>
                <a:ea typeface="+mn-ea"/>
                <a:cs typeface="+mn-cs"/>
              </a:rPr>
              <a:t>l’assistance </a:t>
            </a:r>
            <a:r>
              <a:rPr kumimoji="0" lang="fr-FR" sz="1200" b="1" i="0" u="none" strike="noStrike" kern="1200" cap="none" spc="0" normalizeH="0" baseline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 panose="020F0302020204030204"/>
                <a:ea typeface="+mn-ea"/>
                <a:cs typeface="+mn-cs"/>
              </a:rPr>
              <a:t>technique, évaluation nationale de la chaîne </a:t>
            </a:r>
            <a:r>
              <a:rPr kumimoji="0" lang="fr-FR" sz="1200" b="1" i="0" u="none" strike="noStrike" kern="1200" cap="none" spc="0" normalizeH="0" baseline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 panose="020F0302020204030204"/>
                <a:ea typeface="+mn-ea"/>
                <a:cs typeface="+mn-cs"/>
              </a:rPr>
              <a:t>d’approvisionnement </a:t>
            </a:r>
            <a:endParaRPr kumimoji="0" lang="fr-FR" sz="1200" b="1" i="0" u="none" strike="noStrike" kern="1200" cap="none" spc="0" normalizeH="0" baseline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+mn-ea"/>
              <a:cs typeface="+mn-cs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310884031"/>
      </p:ext>
    </p:extLst>
  </p:cSld>
  <p:clrMapOvr>
    <a:masterClrMapping/>
  </p:clrMapOvr>
  <p:transition spd="slow">
    <p:push dir="u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Title 1">
            <a:extLst>
              <a:ext uri="{FF2B5EF4-FFF2-40B4-BE49-F238E27FC236}">
                <a16:creationId xmlns:a16="http://schemas.microsoft.com/office/drawing/2014/main" xmlns="" id="{829BC086-28E7-4967-969E-060E47ABE6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9105" y="352368"/>
            <a:ext cx="10363200" cy="580800"/>
          </a:xfrm>
        </p:spPr>
        <p:txBody>
          <a:bodyPr/>
          <a:lstStyle/>
          <a:p>
            <a:pPr algn="l" rtl="0" eaLnBrk="1" hangingPunct="1"/>
            <a:r>
              <a:rPr lang="fr-FR" sz="3200" b="1" i="0" u="none" baseline="0">
                <a:solidFill>
                  <a:srgbClr val="C00000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  <a:t>Présentation du processus 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F62CB67A-423F-4F0A-BA8E-1E5623F3CB6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4400" y="1460356"/>
            <a:ext cx="10015870" cy="4727781"/>
          </a:xfrm>
        </p:spPr>
        <p:txBody>
          <a:bodyPr>
            <a:normAutofit fontScale="85000" lnSpcReduction="20000"/>
          </a:bodyPr>
          <a:lstStyle/>
          <a:p>
            <a:pPr marL="914382" lvl="1" indent="-457200" algn="l" defTabSz="912778" rtl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fr-FR" sz="3200" b="1" i="0" u="none" baseline="0" dirty="0">
                <a:solidFill>
                  <a:srgbClr val="C00000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  <a:t>Objectifs </a:t>
            </a:r>
            <a:r>
              <a:rPr lang="fr-FR" sz="3200" b="1" i="0" u="none" baseline="0" dirty="0" smtClean="0">
                <a:solidFill>
                  <a:srgbClr val="C00000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  <a:t>d’apprentissage</a:t>
            </a:r>
            <a:endParaRPr lang="fr-FR" sz="3200" b="1" i="0" u="none" baseline="0" dirty="0">
              <a:solidFill>
                <a:srgbClr val="C00000"/>
              </a:solidFill>
              <a:latin typeface="Gill Sans MT" panose="020B0502020104020203" pitchFamily="34" charset="0"/>
              <a:cs typeface="Gill Sans MT" panose="020B0502020104020203" pitchFamily="34" charset="0"/>
            </a:endParaRPr>
          </a:p>
          <a:p>
            <a:pPr marL="741334" lvl="1" indent="-284152" algn="l" defTabSz="912778" rtl="0">
              <a:spcBef>
                <a:spcPct val="20000"/>
              </a:spcBef>
              <a:spcAft>
                <a:spcPct val="0"/>
              </a:spcAft>
              <a:buFontTx/>
              <a:buChar char="–"/>
            </a:pPr>
            <a:endParaRPr lang="fr-FR" altLang="en-US" sz="3174" b="1" dirty="0">
              <a:solidFill>
                <a:srgbClr val="C00000"/>
              </a:solidFill>
              <a:latin typeface="Gill Sans MT" panose="020B0502020104020203" pitchFamily="34" charset="0"/>
              <a:cs typeface="Gill Sans MT" panose="020B0502020104020203" pitchFamily="34" charset="0"/>
            </a:endParaRPr>
          </a:p>
          <a:p>
            <a:pPr marL="914382" lvl="1" indent="-457200" algn="l" defTabSz="912778" rtl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fr-FR" sz="3200" b="0" i="0" u="none" baseline="0" dirty="0">
                <a:latin typeface="Gill Sans MT" panose="020B0502020104020203" pitchFamily="34" charset="0"/>
              </a:rPr>
              <a:t>Maîtriser :</a:t>
            </a:r>
            <a:endParaRPr lang="fr-FR" altLang="en-US" sz="3200" b="1" dirty="0">
              <a:solidFill>
                <a:srgbClr val="C00000"/>
              </a:solidFill>
              <a:latin typeface="Gill Sans MT" panose="020B0502020104020203" pitchFamily="34" charset="0"/>
              <a:cs typeface="Gill Sans MT" panose="020B0502020104020203" pitchFamily="34" charset="0"/>
            </a:endParaRPr>
          </a:p>
          <a:p>
            <a:pPr marL="457182" lvl="1" algn="l" defTabSz="912778" rtl="0">
              <a:spcBef>
                <a:spcPct val="20000"/>
              </a:spcBef>
              <a:spcAft>
                <a:spcPct val="0"/>
              </a:spcAft>
            </a:pPr>
            <a:endParaRPr lang="fr-FR" sz="3200" dirty="0">
              <a:solidFill>
                <a:srgbClr val="C00000"/>
              </a:solidFill>
              <a:latin typeface="Gill Sans MT" panose="020B0502020104020203" pitchFamily="34" charset="0"/>
            </a:endParaRPr>
          </a:p>
          <a:p>
            <a:pPr marL="914382" lvl="1" indent="-457200" algn="l" defTabSz="912778" rtl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ü"/>
            </a:pPr>
            <a:r>
              <a:rPr lang="fr-FR" sz="3200" b="0" i="0" u="none" baseline="0" dirty="0" smtClean="0">
                <a:latin typeface="Gill Sans MT" panose="020B0502020104020203" pitchFamily="34" charset="0"/>
              </a:rPr>
              <a:t>l’outil </a:t>
            </a:r>
            <a:r>
              <a:rPr lang="fr-FR" sz="3200" b="0" i="0" u="none" baseline="0" dirty="0">
                <a:latin typeface="Gill Sans MT" panose="020B0502020104020203" pitchFamily="34" charset="0"/>
              </a:rPr>
              <a:t>CMM de la NSCA, son contenu et sa structure ;</a:t>
            </a:r>
          </a:p>
          <a:p>
            <a:pPr marL="914382" lvl="1" indent="-457200" algn="l" defTabSz="912778" rtl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ü"/>
            </a:pPr>
            <a:endParaRPr lang="fr-FR" sz="3200" dirty="0">
              <a:latin typeface="Gill Sans MT" panose="020B0502020104020203" pitchFamily="34" charset="0"/>
            </a:endParaRPr>
          </a:p>
          <a:p>
            <a:pPr marL="914382" lvl="1" indent="-457200" algn="l" defTabSz="912778" rtl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ü"/>
            </a:pPr>
            <a:r>
              <a:rPr lang="fr-FR" sz="3200" b="0" i="0" u="none" baseline="0" dirty="0">
                <a:latin typeface="Gill Sans MT" panose="020B0502020104020203" pitchFamily="34" charset="0"/>
              </a:rPr>
              <a:t>les indicateurs clés de performance (KPI) de la NSCA, </a:t>
            </a:r>
            <a:r>
              <a:rPr lang="fr-FR" sz="3200" b="0" i="0" u="none" baseline="0" dirty="0" smtClean="0">
                <a:latin typeface="Gill Sans MT" panose="020B0502020104020203" pitchFamily="34" charset="0"/>
              </a:rPr>
              <a:t>leur </a:t>
            </a:r>
            <a:r>
              <a:rPr lang="fr-FR" sz="3200" b="0" i="0" u="none" baseline="0" dirty="0">
                <a:latin typeface="Gill Sans MT" panose="020B0502020104020203" pitchFamily="34" charset="0"/>
              </a:rPr>
              <a:t>définition et leur mesure ;</a:t>
            </a:r>
          </a:p>
          <a:p>
            <a:pPr marL="914382" lvl="1" indent="-457200" algn="l" defTabSz="912778" rtl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ü"/>
            </a:pPr>
            <a:endParaRPr lang="fr-FR" sz="3200" dirty="0">
              <a:latin typeface="Gill Sans MT" panose="020B0502020104020203" pitchFamily="34" charset="0"/>
            </a:endParaRPr>
          </a:p>
          <a:p>
            <a:pPr marL="914382" lvl="1" indent="-457200" algn="l" defTabSz="912778" rtl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ü"/>
            </a:pPr>
            <a:r>
              <a:rPr lang="fr-FR" sz="3200" b="0" i="0" u="none" baseline="0" dirty="0">
                <a:latin typeface="Gill Sans MT" panose="020B0502020104020203" pitchFamily="34" charset="0"/>
              </a:rPr>
              <a:t>les fonctions de rapportage et </a:t>
            </a:r>
            <a:r>
              <a:rPr lang="fr-FR" sz="3200" b="0" i="0" u="none" baseline="0" dirty="0" smtClean="0">
                <a:latin typeface="Gill Sans MT" panose="020B0502020104020203" pitchFamily="34" charset="0"/>
              </a:rPr>
              <a:t>d’analyse </a:t>
            </a:r>
            <a:r>
              <a:rPr lang="fr-FR" sz="3200" b="0" i="0" u="none" baseline="0" dirty="0">
                <a:latin typeface="Gill Sans MT" panose="020B0502020104020203" pitchFamily="34" charset="0"/>
              </a:rPr>
              <a:t>de la NSCA et comment elles peuvent être utilisées pour la prise de décisions stratégiques et </a:t>
            </a:r>
            <a:r>
              <a:rPr lang="fr-FR" sz="3200" b="0" i="0" u="none" baseline="0" dirty="0" smtClean="0">
                <a:latin typeface="Gill Sans MT" panose="020B0502020104020203" pitchFamily="34" charset="0"/>
              </a:rPr>
              <a:t>d’investissement</a:t>
            </a:r>
            <a:r>
              <a:rPr lang="fr-FR" sz="3200" b="0" i="0" u="none" baseline="0" dirty="0">
                <a:latin typeface="Gill Sans MT" panose="020B0502020104020203" pitchFamily="34" charset="0"/>
              </a:rPr>
              <a:t>.</a:t>
            </a:r>
            <a:endParaRPr lang="fr-FR" sz="3200" dirty="0">
              <a:latin typeface="Gill Sans MT" panose="020B0502020104020203" pitchFamily="34" charset="0"/>
            </a:endParaRPr>
          </a:p>
          <a:p>
            <a:pPr algn="l" defTabSz="912778" rtl="0"/>
            <a:endParaRPr lang="fr-FR" altLang="en-US" sz="2000" dirty="0">
              <a:solidFill>
                <a:srgbClr val="FF0000"/>
              </a:solidFill>
              <a:latin typeface="Gill Sans MT" panose="020B0502020104020203" pitchFamily="34" charset="0"/>
              <a:cs typeface="Gill Sans MT" panose="020B0502020104020203" pitchFamily="34" charset="0"/>
            </a:endParaRPr>
          </a:p>
          <a:p>
            <a:pPr marL="741334" lvl="1" indent="-284152" algn="l" defTabSz="912778" rtl="0"/>
            <a:endParaRPr lang="fr-FR" altLang="en-US" sz="1700" dirty="0">
              <a:latin typeface="Gill Sans MT" panose="020B0502020104020203" pitchFamily="34" charset="0"/>
              <a:cs typeface="Gill Sans MT" panose="020B0502020104020203" pitchFamily="34" charset="0"/>
            </a:endParaRPr>
          </a:p>
          <a:p>
            <a:pPr marL="741334" lvl="1" indent="-284152" algn="l" defTabSz="912778" rtl="0"/>
            <a:endParaRPr lang="fr-FR" altLang="en-US" sz="1700" dirty="0">
              <a:latin typeface="Gill Sans MT" panose="020B0502020104020203" pitchFamily="34" charset="0"/>
              <a:cs typeface="Gill Sans MT" panose="020B0502020104020203" pitchFamily="34" charset="0"/>
            </a:endParaRPr>
          </a:p>
          <a:p>
            <a:pPr marL="741334" lvl="1" indent="-284152" algn="l" defTabSz="912778" rtl="0"/>
            <a:endParaRPr lang="fr-FR" altLang="en-US" sz="1700" dirty="0">
              <a:latin typeface="Gill Sans MT" panose="020B0502020104020203" pitchFamily="34" charset="0"/>
              <a:cs typeface="Gill Sans MT" panose="020B0502020104020203" pitchFamily="34" charset="0"/>
            </a:endParaRPr>
          </a:p>
          <a:p>
            <a:pPr marL="741334" lvl="1" indent="-284152" algn="l" defTabSz="912778" rtl="0">
              <a:spcBef>
                <a:spcPct val="20000"/>
              </a:spcBef>
              <a:spcAft>
                <a:spcPct val="0"/>
              </a:spcAft>
            </a:pPr>
            <a:endParaRPr lang="fr-FR" altLang="en-US" sz="2399" dirty="0">
              <a:solidFill>
                <a:srgbClr val="000000"/>
              </a:solidFill>
              <a:latin typeface="Gill Sans MT" panose="020B0502020104020203" pitchFamily="34" charset="0"/>
              <a:cs typeface="Gill Sans MT" panose="020B0502020104020203" pitchFamily="34" charset="0"/>
            </a:endParaRPr>
          </a:p>
        </p:txBody>
      </p:sp>
      <p:sp>
        <p:nvSpPr>
          <p:cNvPr id="45059" name="Date Placeholder 3">
            <a:extLst>
              <a:ext uri="{FF2B5EF4-FFF2-40B4-BE49-F238E27FC236}">
                <a16:creationId xmlns:a16="http://schemas.microsoft.com/office/drawing/2014/main" xmlns="" id="{4F04F762-D734-4819-A187-20227253EAFD}"/>
              </a:ext>
            </a:extLst>
          </p:cNvPr>
          <p:cNvSpPr>
            <a:spLocks noGrp="1"/>
          </p:cNvSpPr>
          <p:nvPr>
            <p:ph type="dt" sz="half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1334" indent="-284152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1368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598550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5734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2916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0098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7280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4462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770DE6A-AFAE-4BA9-AAB3-9755F28EB553}" type="datetime1">
              <a:rPr kumimoji="0" lang="en-US" sz="601" b="0" i="0" u="none" strike="noStrike" kern="1200" cap="none" spc="0" normalizeH="0" baseline="0">
                <a:ln>
                  <a:noFill/>
                </a:ln>
                <a:solidFill>
                  <a:srgbClr val="635C5B"/>
                </a:solidFill>
                <a:effectLst/>
                <a:uLnTx/>
                <a:uFillTx/>
                <a:latin typeface="Gill Sans MT" panose="020B0502020104020203" pitchFamily="34" charset="0"/>
                <a:ea typeface="+mn-ea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4/19/2019</a:t>
            </a:fld>
            <a:endParaRPr kumimoji="0" lang="fr-FR" altLang="en-US" sz="601" b="0" i="0" u="none" strike="noStrike" kern="1200" cap="none" spc="0" normalizeH="0" baseline="0" noProof="0" dirty="0">
              <a:ln>
                <a:noFill/>
              </a:ln>
              <a:solidFill>
                <a:srgbClr val="635C5B"/>
              </a:solidFill>
              <a:effectLst/>
              <a:uLnTx/>
              <a:uFillTx/>
              <a:latin typeface="Gill Sans MT" panose="020B0502020104020203" pitchFamily="34" charset="0"/>
              <a:ea typeface="+mn-ea"/>
            </a:endParaRPr>
          </a:p>
        </p:txBody>
      </p:sp>
      <p:sp>
        <p:nvSpPr>
          <p:cNvPr id="45061" name="Slide Number Placeholder 5">
            <a:extLst>
              <a:ext uri="{FF2B5EF4-FFF2-40B4-BE49-F238E27FC236}">
                <a16:creationId xmlns:a16="http://schemas.microsoft.com/office/drawing/2014/main" xmlns="" id="{8A604343-BCC3-45E1-BE80-F1DD43D350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1334" indent="-284152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1368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598550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5734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2916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0098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7280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4462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139EB3F-7CF1-4F22-A49A-8E1E0EE6AB37}" type="slidenum">
              <a:rPr kumimoji="0" sz="601" b="0" i="0" u="none" strike="noStrike" kern="1200" cap="none" spc="0" normalizeH="0" baseline="0">
                <a:ln>
                  <a:noFill/>
                </a:ln>
                <a:solidFill>
                  <a:srgbClr val="635C5B"/>
                </a:solidFill>
                <a:effectLst/>
                <a:uLnTx/>
                <a:uFillTx/>
                <a:latin typeface="Gill Sans MT" panose="020B0502020104020203" pitchFamily="34" charset="0"/>
                <a:ea typeface="+mn-ea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fr-FR" altLang="en-US" sz="601" b="0" i="0" u="none" strike="noStrike" kern="1200" cap="none" spc="0" normalizeH="0" baseline="0" noProof="0" dirty="0">
              <a:ln>
                <a:noFill/>
              </a:ln>
              <a:solidFill>
                <a:srgbClr val="635C5B"/>
              </a:solidFill>
              <a:effectLst/>
              <a:uLnTx/>
              <a:uFillTx/>
              <a:latin typeface="Gill Sans MT" panose="020B0502020104020203" pitchFamily="34" charset="0"/>
              <a:ea typeface="+mn-ea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1319881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Title 1">
            <a:extLst>
              <a:ext uri="{FF2B5EF4-FFF2-40B4-BE49-F238E27FC236}">
                <a16:creationId xmlns:a16="http://schemas.microsoft.com/office/drawing/2014/main" xmlns="" id="{829BC086-28E7-4967-969E-060E47ABE6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805" y="226559"/>
            <a:ext cx="10363200" cy="580800"/>
          </a:xfrm>
        </p:spPr>
        <p:txBody>
          <a:bodyPr/>
          <a:lstStyle/>
          <a:p>
            <a:pPr algn="l" rtl="0" eaLnBrk="1" hangingPunct="1"/>
            <a:r>
              <a:rPr lang="fr-FR" sz="3200" b="1" i="0" u="none" baseline="0">
                <a:solidFill>
                  <a:srgbClr val="C00000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  <a:t>Programme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F62CB67A-423F-4F0A-BA8E-1E5623F3CB6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1507" y="52415"/>
            <a:ext cx="11653284" cy="6711041"/>
          </a:xfrm>
        </p:spPr>
        <p:txBody>
          <a:bodyPr>
            <a:noAutofit/>
          </a:bodyPr>
          <a:lstStyle/>
          <a:p>
            <a:pPr marL="741334" lvl="1" indent="-284152" algn="l" defTabSz="912778" rtl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FontTx/>
              <a:buChar char="–"/>
            </a:pPr>
            <a:endParaRPr lang="fr-FR" altLang="en-US" sz="2800" b="1" dirty="0">
              <a:solidFill>
                <a:srgbClr val="C00000"/>
              </a:solidFill>
              <a:latin typeface="Gill Sans MT" panose="020B0502020104020203" pitchFamily="34" charset="0"/>
              <a:cs typeface="Gill Sans MT" panose="020B0502020104020203" pitchFamily="34" charset="0"/>
            </a:endParaRPr>
          </a:p>
          <a:p>
            <a:pPr marL="457182" lvl="1" algn="l" defTabSz="912778" rtl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</a:pPr>
            <a:endParaRPr lang="fr-FR" sz="2800" b="1" dirty="0">
              <a:solidFill>
                <a:srgbClr val="C00000"/>
              </a:solidFill>
            </a:endParaRPr>
          </a:p>
          <a:p>
            <a:pPr marL="914382" lvl="1" indent="-457200" algn="l" defTabSz="912778" rtl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</a:pPr>
            <a:r>
              <a:rPr lang="fr-FR" sz="2800" b="0" i="0" u="none" baseline="0" dirty="0"/>
              <a:t>Présentation, fonctions, structure, notation et analyse du modèle CMM </a:t>
            </a:r>
            <a:r>
              <a:rPr lang="fr-FR" sz="2800" b="0" i="0" u="none" baseline="0" dirty="0">
                <a:solidFill>
                  <a:srgbClr val="C00000"/>
                </a:solidFill>
              </a:rPr>
              <a:t>*</a:t>
            </a:r>
          </a:p>
          <a:p>
            <a:pPr marL="914382" lvl="1" indent="-457200" algn="l" defTabSz="912778" rtl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</a:pPr>
            <a:r>
              <a:rPr lang="fr-FR" sz="2800" b="0" i="0" u="none" baseline="0" dirty="0"/>
              <a:t>Présentation, scores, calculs et analyse des indicateurs clés de performance </a:t>
            </a:r>
            <a:r>
              <a:rPr lang="fr-FR" sz="2800" b="0" i="0" u="none" baseline="0" dirty="0">
                <a:solidFill>
                  <a:srgbClr val="C00000"/>
                </a:solidFill>
              </a:rPr>
              <a:t>*</a:t>
            </a:r>
            <a:endParaRPr lang="fr-FR" sz="2800" dirty="0"/>
          </a:p>
          <a:p>
            <a:pPr marL="914382" lvl="1" indent="-457200" algn="l" defTabSz="912778" rtl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</a:pPr>
            <a:r>
              <a:rPr lang="fr-FR" sz="2800" b="0" i="0" u="none" baseline="0" dirty="0"/>
              <a:t>Comparaison des résultats du modèle CMM et des indicateurs clés </a:t>
            </a:r>
            <a:r>
              <a:rPr lang="fr-FR" sz="2800" b="0" i="0" u="none" baseline="0" dirty="0" smtClean="0"/>
              <a:t/>
            </a:r>
            <a:br>
              <a:rPr lang="fr-FR" sz="2800" b="0" i="0" u="none" baseline="0" dirty="0" smtClean="0"/>
            </a:br>
            <a:r>
              <a:rPr lang="fr-FR" sz="2800" b="0" i="0" u="none" baseline="0" dirty="0" smtClean="0"/>
              <a:t>de </a:t>
            </a:r>
            <a:r>
              <a:rPr lang="fr-FR" sz="2800" b="0" i="0" u="none" baseline="0" dirty="0"/>
              <a:t>performance pour bâtir des hypothèses </a:t>
            </a:r>
            <a:r>
              <a:rPr lang="fr-FR" sz="2800" b="0" i="0" u="none" baseline="0" dirty="0">
                <a:solidFill>
                  <a:srgbClr val="C00000"/>
                </a:solidFill>
              </a:rPr>
              <a:t>*</a:t>
            </a:r>
            <a:endParaRPr lang="fr-FR" sz="2800" dirty="0"/>
          </a:p>
          <a:p>
            <a:pPr marL="914382" lvl="1" indent="-457200" algn="l" defTabSz="912778" rtl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</a:pPr>
            <a:r>
              <a:rPr lang="fr-FR" sz="2800" b="0" i="0" u="none" baseline="0" dirty="0"/>
              <a:t>Rapport et diffusion des résultats </a:t>
            </a:r>
          </a:p>
          <a:p>
            <a:pPr marL="914382" lvl="1" indent="-457200" algn="l" defTabSz="912778" rtl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</a:pPr>
            <a:r>
              <a:rPr lang="fr-FR" sz="2800" b="0" i="0" u="none" baseline="0" dirty="0"/>
              <a:t>Actions recommandées : utilisation des données pour éclairer les plans des gouvernements et bailleurs de fonds, ainsi que les décisions </a:t>
            </a:r>
            <a:r>
              <a:rPr lang="fr-FR" sz="2800" b="0" i="0" u="none" baseline="0" dirty="0" smtClean="0"/>
              <a:t>d’investissement</a:t>
            </a:r>
            <a:endParaRPr lang="fr-FR" sz="2800" dirty="0"/>
          </a:p>
          <a:p>
            <a:pPr algn="l" defTabSz="912778" rtl="0">
              <a:lnSpc>
                <a:spcPct val="80000"/>
              </a:lnSpc>
            </a:pPr>
            <a:endParaRPr lang="fr-FR" altLang="en-US" sz="1200" dirty="0">
              <a:solidFill>
                <a:srgbClr val="FF0000"/>
              </a:solidFill>
              <a:latin typeface="Gill Sans MT" panose="020B0502020104020203" pitchFamily="34" charset="0"/>
              <a:cs typeface="Gill Sans MT" panose="020B0502020104020203" pitchFamily="34" charset="0"/>
            </a:endParaRPr>
          </a:p>
          <a:p>
            <a:pPr marL="741334" lvl="1" indent="-284152" algn="l" defTabSz="912778" rtl="0">
              <a:lnSpc>
                <a:spcPct val="80000"/>
              </a:lnSpc>
            </a:pPr>
            <a:endParaRPr lang="fr-FR" altLang="en-US" sz="1000" dirty="0">
              <a:latin typeface="Gill Sans MT" panose="020B0502020104020203" pitchFamily="34" charset="0"/>
              <a:cs typeface="Gill Sans MT" panose="020B0502020104020203" pitchFamily="34" charset="0"/>
            </a:endParaRPr>
          </a:p>
          <a:p>
            <a:pPr marL="741334" lvl="1" indent="-284152" algn="l" defTabSz="912778" rtl="0">
              <a:lnSpc>
                <a:spcPct val="80000"/>
              </a:lnSpc>
            </a:pPr>
            <a:endParaRPr lang="fr-FR" altLang="en-US" sz="1000" dirty="0">
              <a:latin typeface="Gill Sans MT" panose="020B0502020104020203" pitchFamily="34" charset="0"/>
              <a:cs typeface="Gill Sans MT" panose="020B0502020104020203" pitchFamily="34" charset="0"/>
            </a:endParaRPr>
          </a:p>
          <a:p>
            <a:pPr marL="741334" lvl="1" indent="-284152" algn="l" defTabSz="912778" rtl="0">
              <a:lnSpc>
                <a:spcPct val="80000"/>
              </a:lnSpc>
            </a:pPr>
            <a:endParaRPr lang="fr-FR" altLang="en-US" sz="1000" dirty="0">
              <a:latin typeface="Gill Sans MT" panose="020B0502020104020203" pitchFamily="34" charset="0"/>
              <a:cs typeface="Gill Sans MT" panose="020B0502020104020203" pitchFamily="34" charset="0"/>
            </a:endParaRPr>
          </a:p>
          <a:p>
            <a:pPr marL="741334" lvl="1" indent="-284152" algn="l" defTabSz="912778" rtl="0">
              <a:lnSpc>
                <a:spcPct val="80000"/>
              </a:lnSpc>
            </a:pPr>
            <a:r>
              <a:rPr lang="fr-FR" sz="1000" b="0" i="0" u="none" baseline="0" dirty="0">
                <a:latin typeface="Gill Sans MT" panose="020B0502020104020203" pitchFamily="34" charset="0"/>
                <a:cs typeface="Gill Sans MT" panose="020B0502020104020203" pitchFamily="34" charset="0"/>
              </a:rPr>
              <a:t>2</a:t>
            </a:r>
          </a:p>
          <a:p>
            <a:pPr marL="741334" lvl="1" indent="-284152" algn="l" defTabSz="912778" rtl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</a:pPr>
            <a:endParaRPr lang="fr-FR" altLang="en-US" sz="1400" dirty="0">
              <a:solidFill>
                <a:srgbClr val="000000"/>
              </a:solidFill>
              <a:latin typeface="Gill Sans MT" panose="020B0502020104020203" pitchFamily="34" charset="0"/>
              <a:cs typeface="Gill Sans MT" panose="020B0502020104020203" pitchFamily="34" charset="0"/>
            </a:endParaRPr>
          </a:p>
        </p:txBody>
      </p:sp>
      <p:sp>
        <p:nvSpPr>
          <p:cNvPr id="45059" name="Date Placeholder 3">
            <a:extLst>
              <a:ext uri="{FF2B5EF4-FFF2-40B4-BE49-F238E27FC236}">
                <a16:creationId xmlns:a16="http://schemas.microsoft.com/office/drawing/2014/main" xmlns="" id="{4F04F762-D734-4819-A187-20227253EAFD}"/>
              </a:ext>
            </a:extLst>
          </p:cNvPr>
          <p:cNvSpPr>
            <a:spLocks noGrp="1"/>
          </p:cNvSpPr>
          <p:nvPr>
            <p:ph type="dt" sz="half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1334" indent="-284152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1368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598550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5734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2916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0098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7280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4462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770DE6A-AFAE-4BA9-AAB3-9755F28EB553}" type="datetime1">
              <a:rPr kumimoji="0" lang="en-US" sz="601" b="0" i="0" u="none" strike="noStrike" kern="1200" cap="none" spc="0" normalizeH="0" baseline="0">
                <a:ln>
                  <a:noFill/>
                </a:ln>
                <a:solidFill>
                  <a:srgbClr val="635C5B"/>
                </a:solidFill>
                <a:effectLst/>
                <a:uLnTx/>
                <a:uFillTx/>
                <a:latin typeface="Gill Sans MT" panose="020B0502020104020203" pitchFamily="34" charset="0"/>
                <a:ea typeface="+mn-ea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4/19/2019</a:t>
            </a:fld>
            <a:endParaRPr kumimoji="0" lang="fr-FR" altLang="en-US" sz="601" b="0" i="0" u="none" strike="noStrike" kern="1200" cap="none" spc="0" normalizeH="0" baseline="0" noProof="0" dirty="0">
              <a:ln>
                <a:noFill/>
              </a:ln>
              <a:solidFill>
                <a:srgbClr val="635C5B"/>
              </a:solidFill>
              <a:effectLst/>
              <a:uLnTx/>
              <a:uFillTx/>
              <a:latin typeface="Gill Sans MT" panose="020B0502020104020203" pitchFamily="34" charset="0"/>
              <a:ea typeface="+mn-ea"/>
            </a:endParaRPr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xmlns="" id="{18F6B5FA-4F54-4748-9923-658B0CC4B8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auto">
          <a:xfrm>
            <a:off x="3976577" y="6368256"/>
            <a:ext cx="4391245" cy="37766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117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560470" indent="-214827">
              <a:defRPr sz="2117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862908" indent="-171622">
              <a:defRPr sz="2117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208551" indent="-171622">
              <a:defRPr sz="2117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554195" indent="-171622">
              <a:defRPr sz="2117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1899838" indent="-171622" eaLnBrk="0" fontAlgn="base" hangingPunct="0">
              <a:spcBef>
                <a:spcPct val="0"/>
              </a:spcBef>
              <a:spcAft>
                <a:spcPct val="0"/>
              </a:spcAft>
              <a:defRPr sz="2117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245481" indent="-171622" eaLnBrk="0" fontAlgn="base" hangingPunct="0">
              <a:spcBef>
                <a:spcPct val="0"/>
              </a:spcBef>
              <a:spcAft>
                <a:spcPct val="0"/>
              </a:spcAft>
              <a:defRPr sz="2117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2591124" indent="-171622" eaLnBrk="0" fontAlgn="base" hangingPunct="0">
              <a:spcBef>
                <a:spcPct val="0"/>
              </a:spcBef>
              <a:spcAft>
                <a:spcPct val="0"/>
              </a:spcAft>
              <a:defRPr sz="2117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2936767" indent="-171622" eaLnBrk="0" fontAlgn="base" hangingPunct="0">
              <a:spcBef>
                <a:spcPct val="0"/>
              </a:spcBef>
              <a:spcAft>
                <a:spcPct val="0"/>
              </a:spcAft>
              <a:defRPr sz="2117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>
              <a:defRPr/>
            </a:pPr>
            <a:r>
              <a:rPr kumimoji="0" lang="fr-FR" sz="1400" b="0" i="0" u="none" strike="noStrike" kern="1200" cap="none" spc="0" normalizeH="0" baseline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Gill Sans MT" panose="020B0502020104020203" pitchFamily="34" charset="0"/>
              </a:rPr>
              <a:t>* </a:t>
            </a:r>
            <a:r>
              <a:rPr lang="fr-FR" sz="1400" dirty="0">
                <a:solidFill>
                  <a:srgbClr val="FF0000"/>
                </a:solidFill>
                <a:latin typeface="Gill Sans MT" panose="020B0502020104020203" pitchFamily="34" charset="0"/>
              </a:rPr>
              <a:t>Prévoir </a:t>
            </a:r>
            <a:r>
              <a:rPr kumimoji="0" lang="fr-FR" sz="1400" b="0" i="0" u="none" strike="noStrike" kern="1200" cap="none" spc="0" normalizeH="0" baseline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Gill Sans MT" panose="020B0502020104020203" pitchFamily="34" charset="0"/>
              </a:rPr>
              <a:t>des exercices pratiques et des jeux de rôles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altLang="en-US" sz="454" b="0" i="0" u="none" strike="noStrike" kern="1200" cap="none" spc="0" normalizeH="0" baseline="0" noProof="0" dirty="0">
              <a:ln>
                <a:noFill/>
              </a:ln>
              <a:solidFill>
                <a:srgbClr val="635C5B"/>
              </a:solidFill>
              <a:effectLst/>
              <a:uLnTx/>
              <a:uFillTx/>
              <a:latin typeface="Gill Sans MT" panose="020B0502020104020203" pitchFamily="34" charset="0"/>
            </a:endParaRPr>
          </a:p>
        </p:txBody>
      </p:sp>
      <p:sp>
        <p:nvSpPr>
          <p:cNvPr id="45061" name="Slide Number Placeholder 5">
            <a:extLst>
              <a:ext uri="{FF2B5EF4-FFF2-40B4-BE49-F238E27FC236}">
                <a16:creationId xmlns:a16="http://schemas.microsoft.com/office/drawing/2014/main" xmlns="" id="{8A604343-BCC3-45E1-BE80-F1DD43D350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1334" indent="-284152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1368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598550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5734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2916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0098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7280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4462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139EB3F-7CF1-4F22-A49A-8E1E0EE6AB37}" type="slidenum">
              <a:rPr kumimoji="0" sz="601" b="0" i="0" u="none" strike="noStrike" kern="1200" cap="none" spc="0" normalizeH="0" baseline="0">
                <a:ln>
                  <a:noFill/>
                </a:ln>
                <a:solidFill>
                  <a:srgbClr val="635C5B"/>
                </a:solidFill>
                <a:effectLst/>
                <a:uLnTx/>
                <a:uFillTx/>
                <a:latin typeface="Gill Sans MT" panose="020B0502020104020203" pitchFamily="34" charset="0"/>
                <a:ea typeface="+mn-ea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fr-FR" altLang="en-US" sz="601" b="0" i="0" u="none" strike="noStrike" kern="1200" cap="none" spc="0" normalizeH="0" baseline="0" noProof="0" dirty="0">
              <a:ln>
                <a:noFill/>
              </a:ln>
              <a:solidFill>
                <a:srgbClr val="635C5B"/>
              </a:solidFill>
              <a:effectLst/>
              <a:uLnTx/>
              <a:uFillTx/>
              <a:latin typeface="Gill Sans MT" panose="020B0502020104020203" pitchFamily="34" charset="0"/>
              <a:ea typeface="+mn-ea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917426150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  <p:tag name="ARTICULATE_SLIDE_COUNT" val="3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6.9-Template_12.7.2016">
  <a:themeElements>
    <a:clrScheme name="Custom 2">
      <a:dk1>
        <a:sysClr val="windowText" lastClr="000000"/>
      </a:dk1>
      <a:lt1>
        <a:srgbClr val="FFFFFF"/>
      </a:lt1>
      <a:dk2>
        <a:srgbClr val="002F6C"/>
      </a:dk2>
      <a:lt2>
        <a:srgbClr val="BA0C2F"/>
      </a:lt2>
      <a:accent1>
        <a:srgbClr val="002F6C"/>
      </a:accent1>
      <a:accent2>
        <a:srgbClr val="BA0C2F"/>
      </a:accent2>
      <a:accent3>
        <a:srgbClr val="6C6463"/>
      </a:accent3>
      <a:accent4>
        <a:srgbClr val="000000"/>
      </a:accent4>
      <a:accent5>
        <a:srgbClr val="CFCDC9"/>
      </a:accent5>
      <a:accent6>
        <a:srgbClr val="0067B9"/>
      </a:accent6>
      <a:hlink>
        <a:srgbClr val="6C6463"/>
      </a:hlink>
      <a:folHlink>
        <a:srgbClr val="CFCDC9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ＭＳ ゴシック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ＭＳ ゴシック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Project Technical Implementation" ma:contentTypeID="0x0101008DA58B5CA681664FAB24816C56F41085020073CD9A2FDE83D74A8AE87C5E6F6E6916" ma:contentTypeVersion="6" ma:contentTypeDescription="" ma:contentTypeScope="" ma:versionID="4e2c505bc6dd469b5fc4479c67e36d21">
  <xsd:schema xmlns:xsd="http://www.w3.org/2001/XMLSchema" xmlns:xs="http://www.w3.org/2001/XMLSchema" xmlns:p="http://schemas.microsoft.com/office/2006/metadata/properties" xmlns:ns2="8d7096d6-fc66-4344-9e3f-2445529a09f6" targetNamespace="http://schemas.microsoft.com/office/2006/metadata/properties" ma:root="true" ma:fieldsID="b2431dd1ba532b3876c3e935d2771db0" ns2:_="">
    <xsd:import namespace="8d7096d6-fc66-4344-9e3f-2445529a09f6"/>
    <xsd:element name="properties">
      <xsd:complexType>
        <xsd:sequence>
          <xsd:element name="documentManagement">
            <xsd:complexType>
              <xsd:all>
                <xsd:element ref="ns2:hbf0c10381aa4bd59932b5b7da857fed" minOccurs="0"/>
                <xsd:element ref="ns2:TaxCatchAll" minOccurs="0"/>
                <xsd:element ref="ns2:TaxCatchAllLabe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d7096d6-fc66-4344-9e3f-2445529a09f6" elementFormDefault="qualified">
    <xsd:import namespace="http://schemas.microsoft.com/office/2006/documentManagement/types"/>
    <xsd:import namespace="http://schemas.microsoft.com/office/infopath/2007/PartnerControls"/>
    <xsd:element name="hbf0c10381aa4bd59932b5b7da857fed" ma:index="8" nillable="true" ma:taxonomy="true" ma:internalName="hbf0c10381aa4bd59932b5b7da857fed" ma:taxonomyFieldName="Project_x0020_Document_x0020_Type" ma:displayName="Project Document Type" ma:default="" ma:fieldId="{1bf0c103-81aa-4bd5-9932-b5b7da857fed}" ma:sspId="822e118f-d533-465d-b5ca-7beed2256e09" ma:termSetId="d8a5acf7-091c-4877-b363-b3708ae07044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axCatchAll" ma:index="9" nillable="true" ma:displayName="Taxonomy Catch All Column" ma:hidden="true" ma:list="{55cf9c8a-78a3-4561-85a9-0a0514ac3c6b}" ma:internalName="TaxCatchAll" ma:showField="CatchAllData" ma:web="854bdaf2-bd23-4f9a-b8cb-7de5fd396210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10" nillable="true" ma:displayName="Taxonomy Catch All Column1" ma:hidden="true" ma:list="{55cf9c8a-78a3-4561-85a9-0a0514ac3c6b}" ma:internalName="TaxCatchAllLabel" ma:readOnly="true" ma:showField="CatchAllDataLabel" ma:web="854bdaf2-bd23-4f9a-b8cb-7de5fd396210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SharedContentType xmlns="Microsoft.SharePoint.Taxonomy.ContentTypeSync" SourceId="822e118f-d533-465d-b5ca-7beed2256e09" ContentTypeId="0x0101008DA58B5CA681664FAB24816C56F4108502" PreviousValue="false"/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4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hbf0c10381aa4bd59932b5b7da857fed xmlns="8d7096d6-fc66-4344-9e3f-2445529a09f6">
      <Terms xmlns="http://schemas.microsoft.com/office/infopath/2007/PartnerControls"/>
    </hbf0c10381aa4bd59932b5b7da857fed>
    <TaxCatchAll xmlns="8d7096d6-fc66-4344-9e3f-2445529a09f6" xsi:nil="true"/>
  </documentManagement>
</p:properties>
</file>

<file path=customXml/itemProps1.xml><?xml version="1.0" encoding="utf-8"?>
<ds:datastoreItem xmlns:ds="http://schemas.openxmlformats.org/officeDocument/2006/customXml" ds:itemID="{9F53C105-9DEA-4B4D-9CE7-D9DE782D1866}"/>
</file>

<file path=customXml/itemProps2.xml><?xml version="1.0" encoding="utf-8"?>
<ds:datastoreItem xmlns:ds="http://schemas.openxmlformats.org/officeDocument/2006/customXml" ds:itemID="{42755F94-82F1-4263-B67F-575181087405}"/>
</file>

<file path=customXml/itemProps3.xml><?xml version="1.0" encoding="utf-8"?>
<ds:datastoreItem xmlns:ds="http://schemas.openxmlformats.org/officeDocument/2006/customXml" ds:itemID="{B2DFCEF4-C37E-4DA0-8F95-384480400D0E}"/>
</file>

<file path=customXml/itemProps4.xml><?xml version="1.0" encoding="utf-8"?>
<ds:datastoreItem xmlns:ds="http://schemas.openxmlformats.org/officeDocument/2006/customXml" ds:itemID="{A3BB27C5-BDF6-4D05-A552-CA730897C78A}"/>
</file>

<file path=docProps/app.xml><?xml version="1.0" encoding="utf-8"?>
<Properties xmlns="http://schemas.openxmlformats.org/officeDocument/2006/extended-properties" xmlns:vt="http://schemas.openxmlformats.org/officeDocument/2006/docPropsVTypes">
  <TotalTime>29</TotalTime>
  <Words>130</Words>
  <Application>Microsoft Office PowerPoint</Application>
  <PresentationFormat>Custom</PresentationFormat>
  <Paragraphs>39</Paragraphs>
  <Slides>3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3</vt:i4>
      </vt:variant>
    </vt:vector>
  </HeadingPairs>
  <TitlesOfParts>
    <vt:vector size="5" baseType="lpstr">
      <vt:lpstr>Office Theme</vt:lpstr>
      <vt:lpstr>16.9-Template_12.7.2016</vt:lpstr>
      <vt:lpstr>PowerPoint Presentation</vt:lpstr>
      <vt:lpstr>Présentation du processus </vt:lpstr>
      <vt:lpstr>Programme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Brian Agbiriogu</dc:creator>
  <cp:lastModifiedBy>pchia</cp:lastModifiedBy>
  <cp:revision>26</cp:revision>
  <dcterms:created xsi:type="dcterms:W3CDTF">2018-05-01T03:53:35Z</dcterms:created>
  <dcterms:modified xsi:type="dcterms:W3CDTF">2019-04-19T14:08:09Z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rticulateGUID">
    <vt:lpwstr>88E82058-3DB5-4829-AC6E-D5BE2B5F1F93</vt:lpwstr>
  </property>
  <property fmtid="{D5CDD505-2E9C-101B-9397-08002B2CF9AE}" pid="3" name="ArticulatePath">
    <vt:lpwstr>Day 3-Session 1-Overview of Day-2018</vt:lpwstr>
  </property>
  <property fmtid="{D5CDD505-2E9C-101B-9397-08002B2CF9AE}" pid="4" name="ContentTypeId">
    <vt:lpwstr>0x0101008DA58B5CA681664FAB24816C56F41085020073CD9A2FDE83D74A8AE87C5E6F6E6916</vt:lpwstr>
  </property>
  <property fmtid="{D5CDD505-2E9C-101B-9397-08002B2CF9AE}" pid="5" name="Project Document Type">
    <vt:lpwstr/>
  </property>
  <property fmtid="{D5CDD505-2E9C-101B-9397-08002B2CF9AE}" pid="6" name="MediaServiceImageTags">
    <vt:lpwstr/>
  </property>
  <property fmtid="{D5CDD505-2E9C-101B-9397-08002B2CF9AE}" pid="7" name="lcf76f155ced4ddcb4097134ff3c332f">
    <vt:lpwstr/>
  </property>
</Properties>
</file>