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2.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1.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11.xml" ContentType="application/vnd.openxmlformats-officedocument.presentationml.slide+xml"/>
  <Override PartName="/ppt/notesSlides/notesSlide9.xml" ContentType="application/vnd.openxmlformats-officedocument.presentationml.notesSlide+xml"/>
  <Override PartName="/ppt/slideMasters/slideMaster1.xml" ContentType="application/vnd.openxmlformats-officedocument.presentationml.slideMaster+xml"/>
  <Override PartName="/ppt/notesSlides/notesSlide8.xml" ContentType="application/vnd.openxmlformats-officedocument.presentationml.notesSlide+xml"/>
  <Override PartName="/ppt/notesSlides/notesSlide10.xml" ContentType="application/vnd.openxmlformats-officedocument.presentationml.notesSlide+xml"/>
  <Override PartName="/ppt/slideLayouts/slideLayout11.xml" ContentType="application/vnd.openxmlformats-officedocument.presentationml.slideLayout+xml"/>
  <Override PartName="/ppt/slideLayouts/slideLayout21.xml" ContentType="application/vnd.openxmlformats-officedocument.presentationml.slideLayout+xml"/>
  <Override PartName="/ppt/slideLayouts/slideLayout20.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notesSlides/notesSlide1.xml" ContentType="application/vnd.openxmlformats-officedocument.presentationml.notesSlide+xml"/>
  <Override PartName="/ppt/slideLayouts/slideLayout19.xml" ContentType="application/vnd.openxmlformats-officedocument.presentationml.slideLayout+xml"/>
  <Override PartName="/ppt/slideLayouts/slideLayout18.xml" ContentType="application/vnd.openxmlformats-officedocument.presentationml.slideLayout+xml"/>
  <Override PartName="/ppt/slideLayouts/slideLayout22.xml" ContentType="application/vnd.openxmlformats-officedocument.presentationml.slideLayout+xml"/>
  <Override PartName="/ppt/slideLayouts/slideLayout32.xml" ContentType="application/vnd.openxmlformats-officedocument.presentationml.slideLayout+xml"/>
  <Override PartName="/ppt/slideLayouts/slideLayout31.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notesSlides/notesSlide2.xml" ContentType="application/vnd.openxmlformats-officedocument.presentationml.notesSlide+xml"/>
  <Override PartName="/ppt/slideLayouts/slideLayout1.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notesSlides/notesSlide7.xml" ContentType="application/vnd.openxmlformats-officedocument.presentationml.notesSlide+xml"/>
  <Override PartName="/ppt/slideLayouts/slideLayout2.xml" ContentType="application/vnd.openxmlformats-officedocument.presentationml.slideLayout+xml"/>
  <Override PartName="/ppt/slideLayouts/slideLayout17.xml" ContentType="application/vnd.openxmlformats-officedocument.presentationml.slideLayout+xml"/>
  <Override PartName="/ppt/notesSlides/notesSlide6.xml" ContentType="application/vnd.openxmlformats-officedocument.presentationml.notesSlide+xml"/>
  <Override PartName="/ppt/slideLayouts/slideLayout6.xml" ContentType="application/vnd.openxmlformats-officedocument.presentationml.slideLayout+xml"/>
  <Override PartName="/ppt/notesSlides/notesSlide3.xml" ContentType="application/vnd.openxmlformats-officedocument.presentationml.notesSlide+xml"/>
  <Override PartName="/ppt/slideLayouts/slideLayout5.xml" ContentType="application/vnd.openxmlformats-officedocument.presentationml.slideLayout+xml"/>
  <Override PartName="/ppt/notesSlides/notesSlide4.xml" ContentType="application/vnd.openxmlformats-officedocument.presentationml.notesSlide+xml"/>
  <Override PartName="/ppt/slideLayouts/slideLayout4.xml" ContentType="application/vnd.openxmlformats-officedocument.presentationml.slideLayout+xml"/>
  <Override PartName="/ppt/notesSlides/notesSlide5.xml" ContentType="application/vnd.openxmlformats-officedocument.presentationml.notesSlide+xml"/>
  <Override PartName="/ppt/slideLayouts/slideLayout3.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ppt/tags/tag11.xml" ContentType="application/vnd.openxmlformats-officedocument.presentationml.tags+xml"/>
  <Override PartName="/ppt/tags/tag10.xml" ContentType="application/vnd.openxmlformats-officedocument.presentationml.tags+xml"/>
  <Override PartName="/ppt/tags/tag3.xml" ContentType="application/vnd.openxmlformats-officedocument.presentationml.tags+xml"/>
  <Override PartName="/docProps/app.xml" ContentType="application/vnd.openxmlformats-officedocument.extended-properties+xml"/>
  <Override PartName="/docProps/core.xml" ContentType="application/vnd.openxmlformats-package.core-properties+xml"/>
  <Override PartName="/ppt/tags/tag9.xml" ContentType="application/vnd.openxmlformats-officedocument.presentationml.tags+xml"/>
  <Override PartName="/ppt/tags/tag12.xml" ContentType="application/vnd.openxmlformats-officedocument.presentationml.tags+xml"/>
  <Override PartName="/docProps/custom.xml" ContentType="application/vnd.openxmlformats-officedocument.custom-properties+xml"/>
  <Override PartName="/ppt/tags/tag1.xml" ContentType="application/vnd.openxmlformats-officedocument.presentationml.tags+xml"/>
  <Override PartName="/ppt/tags/tag8.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2.xml" ContentType="application/vnd.openxmlformats-officedocument.presentationml.tag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2" r:id="rId1"/>
  </p:sldMasterIdLst>
  <p:notesMasterIdLst>
    <p:notesMasterId r:id="rId13"/>
  </p:notesMasterIdLst>
  <p:sldIdLst>
    <p:sldId id="400" r:id="rId2"/>
    <p:sldId id="401" r:id="rId3"/>
    <p:sldId id="402" r:id="rId4"/>
    <p:sldId id="403" r:id="rId5"/>
    <p:sldId id="404" r:id="rId6"/>
    <p:sldId id="405" r:id="rId7"/>
    <p:sldId id="454" r:id="rId8"/>
    <p:sldId id="455" r:id="rId9"/>
    <p:sldId id="456" r:id="rId10"/>
    <p:sldId id="457" r:id="rId11"/>
    <p:sldId id="459" r:id="rId12"/>
  </p:sldIdLst>
  <p:sldSz cx="12192000" cy="6858000"/>
  <p:notesSz cx="6858000" cy="9144000"/>
  <p:custDataLst>
    <p:tags r:id="rId1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p:scale>
          <a:sx n="100" d="100"/>
          <a:sy n="100" d="100"/>
        </p:scale>
        <p:origin x="-852" y="-37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customXml" Target="../customXml/item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gs" Target="tags/tag1.xml"/><Relationship Id="rId22" Type="http://schemas.openxmlformats.org/officeDocument/2006/relationships/customXml" Target="../customXml/item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6828C1-E30A-469A-A890-7E417A89C98D}" type="datetimeFigureOut">
              <a:rPr lang="en-US" smtClean="0"/>
              <a:t>4/12/2019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5D8AE4-A521-4C93-931F-3604DC391183}" type="slidenum">
              <a:rPr lang="en-US" smtClean="0"/>
              <a:t>‹#›</a:t>
            </a:fld>
            <a:endParaRPr lang="en-US"/>
          </a:p>
        </p:txBody>
      </p:sp>
    </p:spTree>
    <p:extLst>
      <p:ext uri="{BB962C8B-B14F-4D97-AF65-F5344CB8AC3E}">
        <p14:creationId xmlns:p14="http://schemas.microsoft.com/office/powerpoint/2010/main" val="2691820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Slide Image Placeholder 1">
            <a:extLst>
              <a:ext uri="{FF2B5EF4-FFF2-40B4-BE49-F238E27FC236}">
                <a16:creationId xmlns="" xmlns:a16="http://schemas.microsoft.com/office/drawing/2014/main" id="{862AE6BF-C28D-46F8-8B7E-3CF4DA80A2AA}"/>
              </a:ext>
            </a:extLst>
          </p:cNvPr>
          <p:cNvSpPr>
            <a:spLocks noGrp="1" noRot="1" noChangeAspect="1" noChangeArrowheads="1" noTextEdit="1"/>
          </p:cNvSpPr>
          <p:nvPr>
            <p:ph type="sldImg"/>
          </p:nvPr>
        </p:nvSpPr>
        <p:spPr>
          <a:ln/>
        </p:spPr>
      </p:sp>
      <p:sp>
        <p:nvSpPr>
          <p:cNvPr id="150531" name="Notes Placeholder 2">
            <a:extLst>
              <a:ext uri="{FF2B5EF4-FFF2-40B4-BE49-F238E27FC236}">
                <a16:creationId xmlns="" xmlns:a16="http://schemas.microsoft.com/office/drawing/2014/main" id="{E101D81F-2B02-42C9-BA99-E06000C67194}"/>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ltLang="en-US" dirty="0"/>
          </a:p>
        </p:txBody>
      </p:sp>
      <p:sp>
        <p:nvSpPr>
          <p:cNvPr id="150532" name="Slide Number Placeholder 3">
            <a:extLst>
              <a:ext uri="{FF2B5EF4-FFF2-40B4-BE49-F238E27FC236}">
                <a16:creationId xmlns="" xmlns:a16="http://schemas.microsoft.com/office/drawing/2014/main" id="{1690B2DB-CD62-41C3-8AA2-73D30D49239E}"/>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208BD8CF-D5AD-4563-901C-F5E2825D04F2}"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41546180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30" name="Slide Image Placeholder 1">
            <a:extLst>
              <a:ext uri="{FF2B5EF4-FFF2-40B4-BE49-F238E27FC236}">
                <a16:creationId xmlns="" xmlns:a16="http://schemas.microsoft.com/office/drawing/2014/main" id="{A36F5C3C-0C8D-49A9-8569-EF35B48C1D5E}"/>
              </a:ext>
            </a:extLst>
          </p:cNvPr>
          <p:cNvSpPr>
            <a:spLocks noGrp="1" noRot="1" noChangeAspect="1" noChangeArrowheads="1" noTextEdit="1"/>
          </p:cNvSpPr>
          <p:nvPr>
            <p:ph type="sldImg"/>
          </p:nvPr>
        </p:nvSpPr>
        <p:spPr>
          <a:ln/>
        </p:spPr>
      </p:sp>
      <p:sp>
        <p:nvSpPr>
          <p:cNvPr id="252931" name="Notes Placeholder 2">
            <a:extLst>
              <a:ext uri="{FF2B5EF4-FFF2-40B4-BE49-F238E27FC236}">
                <a16:creationId xmlns="" xmlns:a16="http://schemas.microsoft.com/office/drawing/2014/main" id="{FAC93AC2-F7B7-4741-AD38-E96719BFB548}"/>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ltLang="en-US" dirty="0"/>
          </a:p>
        </p:txBody>
      </p:sp>
      <p:sp>
        <p:nvSpPr>
          <p:cNvPr id="252932" name="Slide Number Placeholder 3">
            <a:extLst>
              <a:ext uri="{FF2B5EF4-FFF2-40B4-BE49-F238E27FC236}">
                <a16:creationId xmlns="" xmlns:a16="http://schemas.microsoft.com/office/drawing/2014/main" id="{76574C18-27FF-4297-B351-698BF730D66F}"/>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58BCF238-0190-45B1-9FB5-2D79FA5BA132}"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42549727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Slide Image Placeholder 1">
            <a:extLst>
              <a:ext uri="{FF2B5EF4-FFF2-40B4-BE49-F238E27FC236}">
                <a16:creationId xmlns="" xmlns:a16="http://schemas.microsoft.com/office/drawing/2014/main" id="{CBB57635-895D-4464-8256-E4A5F3B35073}"/>
              </a:ext>
            </a:extLst>
          </p:cNvPr>
          <p:cNvSpPr>
            <a:spLocks noGrp="1" noRot="1" noChangeAspect="1" noChangeArrowheads="1" noTextEdit="1"/>
          </p:cNvSpPr>
          <p:nvPr>
            <p:ph type="sldImg"/>
          </p:nvPr>
        </p:nvSpPr>
        <p:spPr>
          <a:ln/>
        </p:spPr>
      </p:sp>
      <p:sp>
        <p:nvSpPr>
          <p:cNvPr id="153603" name="Notes Placeholder 2">
            <a:extLst>
              <a:ext uri="{FF2B5EF4-FFF2-40B4-BE49-F238E27FC236}">
                <a16:creationId xmlns="" xmlns:a16="http://schemas.microsoft.com/office/drawing/2014/main" id="{CB978229-F017-41F9-B03B-E8C45873F141}"/>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sz="1200" b="0" i="0" u="none" baseline="0" dirty="0">
                <a:solidFill>
                  <a:schemeClr val="tx1"/>
                </a:solidFill>
                <a:latin typeface="Gill Sans MT" panose="020B0502020104020203" pitchFamily="34" charset="0"/>
                <a:cs typeface="Gill Sans MT" panose="020B0502020104020203" pitchFamily="34" charset="0"/>
              </a:rPr>
              <a:t>Actes de mission incluant une définition claire des qualifications, rôles/responsabilités, tâches à réaliser et éléments livrables du personnel impliqué dans </a:t>
            </a:r>
            <a:r>
              <a:rPr lang="fr-FR" sz="1200" b="0" i="0" u="none" baseline="0" dirty="0" smtClean="0">
                <a:solidFill>
                  <a:schemeClr val="tx1"/>
                </a:solidFill>
                <a:latin typeface="Gill Sans MT" panose="020B0502020104020203" pitchFamily="34" charset="0"/>
                <a:cs typeface="Gill Sans MT" panose="020B0502020104020203" pitchFamily="34" charset="0"/>
              </a:rPr>
              <a:t>l’évaluation</a:t>
            </a:r>
            <a:r>
              <a:rPr lang="fr-FR" sz="1200" b="0" i="0" u="none" baseline="0" dirty="0">
                <a:solidFill>
                  <a:schemeClr val="tx1"/>
                </a:solidFill>
                <a:latin typeface="Gill Sans MT" panose="020B0502020104020203" pitchFamily="34" charset="0"/>
                <a:cs typeface="Gill Sans MT" panose="020B0502020104020203" pitchFamily="34" charset="0"/>
              </a:rPr>
              <a:t>. </a:t>
            </a:r>
          </a:p>
          <a:p>
            <a:endParaRPr lang="fr-FR" altLang="en-US" dirty="0"/>
          </a:p>
        </p:txBody>
      </p:sp>
      <p:sp>
        <p:nvSpPr>
          <p:cNvPr id="153604" name="Slide Number Placeholder 3">
            <a:extLst>
              <a:ext uri="{FF2B5EF4-FFF2-40B4-BE49-F238E27FC236}">
                <a16:creationId xmlns="" xmlns:a16="http://schemas.microsoft.com/office/drawing/2014/main" id="{5C544DA7-47B8-4B8A-8177-B6236C082D12}"/>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26559ABD-7FCF-41FC-B846-3AD70F58DEE7}"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1651880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Slide Image Placeholder 1">
            <a:extLst>
              <a:ext uri="{FF2B5EF4-FFF2-40B4-BE49-F238E27FC236}">
                <a16:creationId xmlns="" xmlns:a16="http://schemas.microsoft.com/office/drawing/2014/main" id="{7A7060F0-9C9B-433B-9057-F7BE1608F5FC}"/>
              </a:ext>
            </a:extLst>
          </p:cNvPr>
          <p:cNvSpPr>
            <a:spLocks noGrp="1" noRot="1" noChangeAspect="1" noChangeArrowheads="1" noTextEdit="1"/>
          </p:cNvSpPr>
          <p:nvPr>
            <p:ph type="sldImg"/>
          </p:nvPr>
        </p:nvSpPr>
        <p:spPr>
          <a:ln/>
        </p:spPr>
      </p:sp>
      <p:sp>
        <p:nvSpPr>
          <p:cNvPr id="155651" name="Notes Placeholder 2">
            <a:extLst>
              <a:ext uri="{FF2B5EF4-FFF2-40B4-BE49-F238E27FC236}">
                <a16:creationId xmlns="" xmlns:a16="http://schemas.microsoft.com/office/drawing/2014/main" id="{4767AF78-C46D-4500-AF75-50D87872719A}"/>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ltLang="en-US" dirty="0"/>
          </a:p>
        </p:txBody>
      </p:sp>
      <p:sp>
        <p:nvSpPr>
          <p:cNvPr id="155652" name="Slide Number Placeholder 3">
            <a:extLst>
              <a:ext uri="{FF2B5EF4-FFF2-40B4-BE49-F238E27FC236}">
                <a16:creationId xmlns="" xmlns:a16="http://schemas.microsoft.com/office/drawing/2014/main" id="{062579FD-AC67-4BEB-8939-861587C439FF}"/>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68D54550-04FC-49B4-B894-D53BE08CFDBA}"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35409235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Slide Image Placeholder 1">
            <a:extLst>
              <a:ext uri="{FF2B5EF4-FFF2-40B4-BE49-F238E27FC236}">
                <a16:creationId xmlns="" xmlns:a16="http://schemas.microsoft.com/office/drawing/2014/main" id="{DF7DBA8A-3C16-4429-B917-54657E171729}"/>
              </a:ext>
            </a:extLst>
          </p:cNvPr>
          <p:cNvSpPr>
            <a:spLocks noGrp="1" noRot="1" noChangeAspect="1" noChangeArrowheads="1" noTextEdit="1"/>
          </p:cNvSpPr>
          <p:nvPr>
            <p:ph type="sldImg"/>
          </p:nvPr>
        </p:nvSpPr>
        <p:spPr>
          <a:ln/>
        </p:spPr>
      </p:sp>
      <p:sp>
        <p:nvSpPr>
          <p:cNvPr id="157699" name="Notes Placeholder 2">
            <a:extLst>
              <a:ext uri="{FF2B5EF4-FFF2-40B4-BE49-F238E27FC236}">
                <a16:creationId xmlns="" xmlns:a16="http://schemas.microsoft.com/office/drawing/2014/main" id="{7CF6EED4-8FA0-46D2-A460-16CC4CBC8F04}"/>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ltLang="en-US" dirty="0"/>
          </a:p>
        </p:txBody>
      </p:sp>
      <p:sp>
        <p:nvSpPr>
          <p:cNvPr id="157700" name="Slide Number Placeholder 3">
            <a:extLst>
              <a:ext uri="{FF2B5EF4-FFF2-40B4-BE49-F238E27FC236}">
                <a16:creationId xmlns="" xmlns:a16="http://schemas.microsoft.com/office/drawing/2014/main" id="{B7E21D8E-259D-4D3E-90DF-8C45A45B59E4}"/>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39B5D7EE-70A1-40B0-BFBD-D267DB791F51}"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39277863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Slide Image Placeholder 1">
            <a:extLst>
              <a:ext uri="{FF2B5EF4-FFF2-40B4-BE49-F238E27FC236}">
                <a16:creationId xmlns="" xmlns:a16="http://schemas.microsoft.com/office/drawing/2014/main" id="{C5074252-87E4-448C-9DBF-08861371A334}"/>
              </a:ext>
            </a:extLst>
          </p:cNvPr>
          <p:cNvSpPr>
            <a:spLocks noGrp="1" noRot="1" noChangeAspect="1" noChangeArrowheads="1" noTextEdit="1"/>
          </p:cNvSpPr>
          <p:nvPr>
            <p:ph type="sldImg"/>
          </p:nvPr>
        </p:nvSpPr>
        <p:spPr>
          <a:ln/>
        </p:spPr>
      </p:sp>
      <p:sp>
        <p:nvSpPr>
          <p:cNvPr id="159747" name="Notes Placeholder 2">
            <a:extLst>
              <a:ext uri="{FF2B5EF4-FFF2-40B4-BE49-F238E27FC236}">
                <a16:creationId xmlns="" xmlns:a16="http://schemas.microsoft.com/office/drawing/2014/main" id="{3FA60D62-8924-4584-91C7-B898FD775E01}"/>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ltLang="en-US" dirty="0"/>
          </a:p>
        </p:txBody>
      </p:sp>
      <p:sp>
        <p:nvSpPr>
          <p:cNvPr id="159748" name="Slide Number Placeholder 3">
            <a:extLst>
              <a:ext uri="{FF2B5EF4-FFF2-40B4-BE49-F238E27FC236}">
                <a16:creationId xmlns="" xmlns:a16="http://schemas.microsoft.com/office/drawing/2014/main" id="{A80DD630-532A-45F2-82B9-DF4F42144E3F}"/>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4581DEAD-924D-4D0B-8F9C-06979AD4ED59}"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27565596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Slide Image Placeholder 1">
            <a:extLst>
              <a:ext uri="{FF2B5EF4-FFF2-40B4-BE49-F238E27FC236}">
                <a16:creationId xmlns="" xmlns:a16="http://schemas.microsoft.com/office/drawing/2014/main" id="{0124CE99-75A0-44A9-B7F8-060182D4CA15}"/>
              </a:ext>
            </a:extLst>
          </p:cNvPr>
          <p:cNvSpPr>
            <a:spLocks noGrp="1" noRot="1" noChangeAspect="1" noChangeArrowheads="1" noTextEdit="1"/>
          </p:cNvSpPr>
          <p:nvPr>
            <p:ph type="sldImg"/>
          </p:nvPr>
        </p:nvSpPr>
        <p:spPr>
          <a:ln/>
        </p:spPr>
      </p:sp>
      <p:sp>
        <p:nvSpPr>
          <p:cNvPr id="242691" name="Notes Placeholder 2">
            <a:extLst>
              <a:ext uri="{FF2B5EF4-FFF2-40B4-BE49-F238E27FC236}">
                <a16:creationId xmlns="" xmlns:a16="http://schemas.microsoft.com/office/drawing/2014/main" id="{D0D249DB-A813-4615-B081-41C811CE3792}"/>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sz="1200" b="0" i="0" u="none" baseline="0" dirty="0">
                <a:solidFill>
                  <a:schemeClr val="tx1"/>
                </a:solidFill>
                <a:latin typeface="Gill Sans MT" panose="020B0502020104020203" pitchFamily="34" charset="0"/>
                <a:cs typeface="Gill Sans MT" panose="020B0502020104020203" pitchFamily="34" charset="0"/>
              </a:rPr>
              <a:t>Toutes les sessions doivent être interactives et couvrir les questions du modèle CMM, les indicateurs clés de performance (KPI), les fiches de référence, les produits traceurs, les processus </a:t>
            </a:r>
            <a:r>
              <a:rPr lang="fr-FR" sz="1200" b="0" i="0" u="none" baseline="0" dirty="0" smtClean="0">
                <a:solidFill>
                  <a:schemeClr val="tx1"/>
                </a:solidFill>
                <a:latin typeface="Gill Sans MT" panose="020B0502020104020203" pitchFamily="34" charset="0"/>
                <a:cs typeface="Gill Sans MT" panose="020B0502020104020203" pitchFamily="34" charset="0"/>
              </a:rPr>
              <a:t>d’évaluation </a:t>
            </a:r>
            <a:r>
              <a:rPr lang="fr-FR" sz="1200" b="0" i="0" u="none" baseline="0" dirty="0">
                <a:solidFill>
                  <a:schemeClr val="tx1"/>
                </a:solidFill>
                <a:latin typeface="Gill Sans MT" panose="020B0502020104020203" pitchFamily="34" charset="0"/>
                <a:cs typeface="Gill Sans MT" panose="020B0502020104020203" pitchFamily="34" charset="0"/>
              </a:rPr>
              <a:t>ainsi que la répartition des établissements.</a:t>
            </a:r>
          </a:p>
          <a:p>
            <a:endParaRPr lang="fr-FR" altLang="en-US" dirty="0"/>
          </a:p>
        </p:txBody>
      </p:sp>
      <p:sp>
        <p:nvSpPr>
          <p:cNvPr id="242692" name="Slide Number Placeholder 3">
            <a:extLst>
              <a:ext uri="{FF2B5EF4-FFF2-40B4-BE49-F238E27FC236}">
                <a16:creationId xmlns="" xmlns:a16="http://schemas.microsoft.com/office/drawing/2014/main" id="{3FB41CE9-BC1C-4848-B173-3B0E0CC38D55}"/>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46C996A2-C6E9-43B6-A331-CF109FEB4433}"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16537123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8" name="Slide Image Placeholder 1">
            <a:extLst>
              <a:ext uri="{FF2B5EF4-FFF2-40B4-BE49-F238E27FC236}">
                <a16:creationId xmlns="" xmlns:a16="http://schemas.microsoft.com/office/drawing/2014/main" id="{B86EFCD1-A3A9-4123-BFD6-44B0ABDD5C38}"/>
              </a:ext>
            </a:extLst>
          </p:cNvPr>
          <p:cNvSpPr>
            <a:spLocks noGrp="1" noRot="1" noChangeAspect="1" noChangeArrowheads="1" noTextEdit="1"/>
          </p:cNvSpPr>
          <p:nvPr>
            <p:ph type="sldImg"/>
          </p:nvPr>
        </p:nvSpPr>
        <p:spPr>
          <a:ln/>
        </p:spPr>
      </p:sp>
      <p:sp>
        <p:nvSpPr>
          <p:cNvPr id="244739" name="Notes Placeholder 2">
            <a:extLst>
              <a:ext uri="{FF2B5EF4-FFF2-40B4-BE49-F238E27FC236}">
                <a16:creationId xmlns="" xmlns:a16="http://schemas.microsoft.com/office/drawing/2014/main" id="{300EB55B-9D0C-47E2-A614-DB6662E506BD}"/>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a:r>
              <a:rPr lang="fr-FR" b="0" i="0" u="none" baseline="0" dirty="0"/>
              <a:t>Ceci aide les participants à trouver des solutions en cas de problème. Un groupe de discussion instantanée (WhatsApp) sera mis en place pour permettre aux collecteurs de données de rester connectés, notamment </a:t>
            </a:r>
            <a:r>
              <a:rPr lang="fr-FR" b="0" i="0" u="none" baseline="0" dirty="0" smtClean="0"/>
              <a:t>s’ils </a:t>
            </a:r>
            <a:r>
              <a:rPr lang="fr-FR" b="0" i="0" u="none" baseline="0" dirty="0"/>
              <a:t>rencontrent des difficultés. </a:t>
            </a:r>
            <a:endParaRPr lang="fr-FR" altLang="en-US" dirty="0"/>
          </a:p>
        </p:txBody>
      </p:sp>
      <p:sp>
        <p:nvSpPr>
          <p:cNvPr id="244740" name="Slide Number Placeholder 3">
            <a:extLst>
              <a:ext uri="{FF2B5EF4-FFF2-40B4-BE49-F238E27FC236}">
                <a16:creationId xmlns="" xmlns:a16="http://schemas.microsoft.com/office/drawing/2014/main" id="{4E89BF62-8021-488E-BF8A-2E0F7E3DC1F3}"/>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486921A2-45A6-4BE7-8C73-0157F697ECCB}"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21466725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Slide Image Placeholder 1">
            <a:extLst>
              <a:ext uri="{FF2B5EF4-FFF2-40B4-BE49-F238E27FC236}">
                <a16:creationId xmlns="" xmlns:a16="http://schemas.microsoft.com/office/drawing/2014/main" id="{0F7B60E8-D622-4781-97FA-A71A5F4B92ED}"/>
              </a:ext>
            </a:extLst>
          </p:cNvPr>
          <p:cNvSpPr>
            <a:spLocks noGrp="1" noRot="1" noChangeAspect="1" noChangeArrowheads="1" noTextEdit="1"/>
          </p:cNvSpPr>
          <p:nvPr>
            <p:ph type="sldImg"/>
          </p:nvPr>
        </p:nvSpPr>
        <p:spPr>
          <a:ln/>
        </p:spPr>
      </p:sp>
      <p:sp>
        <p:nvSpPr>
          <p:cNvPr id="246787" name="Notes Placeholder 2">
            <a:extLst>
              <a:ext uri="{FF2B5EF4-FFF2-40B4-BE49-F238E27FC236}">
                <a16:creationId xmlns="" xmlns:a16="http://schemas.microsoft.com/office/drawing/2014/main" id="{3CBD9FD7-B868-405A-BB13-635BCAF9DAFD}"/>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a:r>
              <a:rPr lang="fr-FR" b="0" i="0" u="none" baseline="0" dirty="0"/>
              <a:t>Besoin de définir des trajets et des sites raisonnables, etc. Les questions peuvent inclure : « Combien de temps dure le trajet en voiture ? » Y-a-t-il des hôtels où nous pourrions séjourner le soir venu ? Etc. </a:t>
            </a:r>
          </a:p>
          <a:p>
            <a:endParaRPr lang="fr-FR" altLang="en-US" baseline="0" dirty="0"/>
          </a:p>
          <a:p>
            <a:pPr algn="l" rtl="0"/>
            <a:r>
              <a:rPr lang="fr-FR" b="0" i="0" u="none" baseline="0" dirty="0"/>
              <a:t>Les questions que vous posez sont différentes selon </a:t>
            </a:r>
            <a:r>
              <a:rPr lang="fr-FR" b="0" i="0" u="none" baseline="0" dirty="0" smtClean="0"/>
              <a:t>qu’il s’agisse d’un </a:t>
            </a:r>
            <a:r>
              <a:rPr lang="fr-FR" b="0" i="0" u="none" baseline="0" dirty="0"/>
              <a:t>entrepôt de province ou </a:t>
            </a:r>
            <a:r>
              <a:rPr lang="fr-FR" b="0" i="0" u="none" baseline="0" dirty="0" smtClean="0"/>
              <a:t>d’un </a:t>
            </a:r>
            <a:r>
              <a:rPr lang="fr-FR" b="0" i="0" u="none" baseline="0" dirty="0"/>
              <a:t>hôpital/une clinique. </a:t>
            </a:r>
          </a:p>
          <a:p>
            <a:endParaRPr lang="fr-FR" altLang="en-US" baseline="0" dirty="0"/>
          </a:p>
          <a:p>
            <a:endParaRPr lang="fr-FR" altLang="en-US" dirty="0"/>
          </a:p>
        </p:txBody>
      </p:sp>
      <p:sp>
        <p:nvSpPr>
          <p:cNvPr id="246788" name="Slide Number Placeholder 3">
            <a:extLst>
              <a:ext uri="{FF2B5EF4-FFF2-40B4-BE49-F238E27FC236}">
                <a16:creationId xmlns="" xmlns:a16="http://schemas.microsoft.com/office/drawing/2014/main" id="{0148D1A8-6D0F-4B8D-BD88-0C2433A2F7EF}"/>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70976A19-EDD4-4557-A39D-41E0AEFAB6B4}"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16979514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Slide Image Placeholder 1">
            <a:extLst>
              <a:ext uri="{FF2B5EF4-FFF2-40B4-BE49-F238E27FC236}">
                <a16:creationId xmlns="" xmlns:a16="http://schemas.microsoft.com/office/drawing/2014/main" id="{8E01A713-4EB3-4F4D-9978-A5A10355D2A7}"/>
              </a:ext>
            </a:extLst>
          </p:cNvPr>
          <p:cNvSpPr>
            <a:spLocks noGrp="1" noRot="1" noChangeAspect="1" noChangeArrowheads="1" noTextEdit="1"/>
          </p:cNvSpPr>
          <p:nvPr>
            <p:ph type="sldImg"/>
          </p:nvPr>
        </p:nvSpPr>
        <p:spPr>
          <a:ln/>
        </p:spPr>
      </p:sp>
      <p:sp>
        <p:nvSpPr>
          <p:cNvPr id="248835" name="Notes Placeholder 2">
            <a:extLst>
              <a:ext uri="{FF2B5EF4-FFF2-40B4-BE49-F238E27FC236}">
                <a16:creationId xmlns="" xmlns:a16="http://schemas.microsoft.com/office/drawing/2014/main" id="{013110C4-F461-4F8D-A83F-A1456C98260E}"/>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ltLang="en-US" dirty="0"/>
          </a:p>
        </p:txBody>
      </p:sp>
      <p:sp>
        <p:nvSpPr>
          <p:cNvPr id="248836" name="Slide Number Placeholder 3">
            <a:extLst>
              <a:ext uri="{FF2B5EF4-FFF2-40B4-BE49-F238E27FC236}">
                <a16:creationId xmlns="" xmlns:a16="http://schemas.microsoft.com/office/drawing/2014/main" id="{794B13A7-BA10-406E-B79F-4BD90497120D}"/>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80988908-A4FE-46CE-ACFF-268EEDA793E9}"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380161869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 Full Photo">
    <p:bg>
      <p:bgPr>
        <a:solidFill>
          <a:schemeClr val="tx1"/>
        </a:solidFill>
        <a:effectLst/>
      </p:bgPr>
    </p:bg>
    <p:spTree>
      <p:nvGrpSpPr>
        <p:cNvPr id="1" name=""/>
        <p:cNvGrpSpPr/>
        <p:nvPr/>
      </p:nvGrpSpPr>
      <p:grpSpPr>
        <a:xfrm>
          <a:off x="0" y="0"/>
          <a:ext cx="0" cy="0"/>
          <a:chOff x="0" y="0"/>
          <a:chExt cx="0" cy="0"/>
        </a:xfrm>
      </p:grpSpPr>
      <p:pic>
        <p:nvPicPr>
          <p:cNvPr id="19"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3"/>
            <a:ext cx="11785599" cy="6450636"/>
          </a:xfrm>
          <a:prstGeom prst="rect">
            <a:avLst/>
          </a:prstGeom>
        </p:spPr>
      </p:pic>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40C00456-721A-A94C-800A-D5E7EE91C160}" type="datetime1">
              <a:rPr lang="en-US" smtClean="0"/>
              <a:pPr/>
              <a:t>4/12/2019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a:outerShdw blurRad="254000" dir="2700000" algn="tl" rotWithShape="0">
              <a:srgbClr val="000000">
                <a:alpha val="20000"/>
              </a:srgbClr>
            </a:outerShdw>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4" name="Straight Connector 13"/>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
        <p:nvSpPr>
          <p:cNvPr id="5"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chemeClr val="bg1"/>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pic>
        <p:nvPicPr>
          <p:cNvPr id="16" name="Picture 1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19335047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4/12/2019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2393410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4/12/2019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3463500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4/12/2019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0259586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4/12/2019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0167108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4/12/2019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714208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4/12/2019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9656017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4/12/2019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6013279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act Info">
    <p:spTree>
      <p:nvGrpSpPr>
        <p:cNvPr id="1" name=""/>
        <p:cNvGrpSpPr/>
        <p:nvPr/>
      </p:nvGrpSpPr>
      <p:grpSpPr>
        <a:xfrm>
          <a:off x="0" y="0"/>
          <a:ext cx="0" cy="0"/>
          <a:chOff x="0" y="0"/>
          <a:chExt cx="0" cy="0"/>
        </a:xfrm>
      </p:grpSpPr>
      <p:pic>
        <p:nvPicPr>
          <p:cNvPr id="10"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1"/>
            <a:ext cx="11785601" cy="6450636"/>
          </a:xfrm>
          <a:prstGeom prst="rect">
            <a:avLst/>
          </a:prstGeom>
        </p:spPr>
      </p:pic>
      <p:sp>
        <p:nvSpPr>
          <p:cNvPr id="5" name="Text Placeholder 4"/>
          <p:cNvSpPr>
            <a:spLocks noGrp="1"/>
          </p:cNvSpPr>
          <p:nvPr>
            <p:ph type="body" sz="quarter" idx="12" hasCustomPrompt="1"/>
          </p:nvPr>
        </p:nvSpPr>
        <p:spPr>
          <a:xfrm rot="16200000">
            <a:off x="104940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6"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3F4168E2-91C5-9646-9F53-5B4E70AF759D}" type="datetime1">
              <a:rPr lang="en-US" smtClean="0"/>
              <a:pPr/>
              <a:t>4/12/2019</a:t>
            </a:fld>
            <a:endParaRPr lang="en-US" dirty="0"/>
          </a:p>
        </p:txBody>
      </p:sp>
      <p:sp>
        <p:nvSpPr>
          <p:cNvPr id="8"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sp>
        <p:nvSpPr>
          <p:cNvPr id="15"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8" name="Straight Connector 17"/>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430844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Cover - Full Red">
    <p:bg>
      <p:bgPr>
        <a:solidFill>
          <a:srgbClr val="002F6C"/>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EB2C8F94-9D67-854F-8417-3B884156945E}" type="datetime1">
              <a:rPr lang="en-US" smtClean="0"/>
              <a:pPr/>
              <a:t>4/12/2019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5455392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Divider - Full Red">
    <p:bg>
      <p:bgPr>
        <a:solidFill>
          <a:srgbClr val="002F6C"/>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C3349C05-927F-3348-96DF-9086CF2761D6}" type="datetime1">
              <a:rPr lang="en-US" smtClean="0"/>
              <a:t>4/12/2019</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028178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 Full Red">
    <p:bg>
      <p:bgPr>
        <a:solidFill>
          <a:srgbClr val="BA0C2F"/>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EB2C8F94-9D67-854F-8417-3B884156945E}" type="datetime1">
              <a:rPr lang="en-US" smtClean="0"/>
              <a:pPr/>
              <a:t>4/12/2019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5912311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4/12/2019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13"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639577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4/12/2019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6511338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4/12/2019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5631731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4/12/2019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01365810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4/12/2019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94413093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4/12/2019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12051105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4/12/2019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461921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4/12/2019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559480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4/12/2019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530563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4/12/2019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5408631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 Full Red">
    <p:bg>
      <p:bgPr>
        <a:solidFill>
          <a:srgbClr val="BA0C2F"/>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C3349C05-927F-3348-96DF-9086CF2761D6}" type="datetime1">
              <a:rPr lang="en-US" smtClean="0"/>
              <a:t>4/12/2019</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2179971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4/12/2019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86246650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4/12/2019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2683285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464559"/>
            <a:ext cx="10363200" cy="1045404"/>
          </a:xfrm>
        </p:spPr>
        <p:txBody>
          <a:bodyPr/>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399"/>
            </a:lvl1pPr>
            <a:lvl2pPr marL="457171" indent="0" algn="ctr">
              <a:buNone/>
              <a:defRPr sz="2000"/>
            </a:lvl2pPr>
            <a:lvl3pPr marL="914342" indent="0" algn="ctr">
              <a:buNone/>
              <a:defRPr sz="1800"/>
            </a:lvl3pPr>
            <a:lvl4pPr marL="1371513" indent="0" algn="ctr">
              <a:buNone/>
              <a:defRPr sz="1600"/>
            </a:lvl4pPr>
            <a:lvl5pPr marL="1828683" indent="0" algn="ctr">
              <a:buNone/>
              <a:defRPr sz="1600"/>
            </a:lvl5pPr>
            <a:lvl6pPr marL="2285854" indent="0" algn="ctr">
              <a:buNone/>
              <a:defRPr sz="1600"/>
            </a:lvl6pPr>
            <a:lvl7pPr marL="2743025" indent="0" algn="ctr">
              <a:buNone/>
              <a:defRPr sz="1600"/>
            </a:lvl7pPr>
            <a:lvl8pPr marL="3200196" indent="0" algn="ctr">
              <a:buNone/>
              <a:defRPr sz="1600"/>
            </a:lvl8pPr>
            <a:lvl9pPr marL="3657367" indent="0" algn="ctr">
              <a:buNone/>
              <a:defRPr sz="1600"/>
            </a:lvl9pPr>
          </a:lstStyle>
          <a:p>
            <a:r>
              <a:rPr lang="en-US"/>
              <a:t>Click to edit Master subtitle style</a:t>
            </a:r>
            <a:endParaRPr lang="en-US" dirty="0"/>
          </a:p>
        </p:txBody>
      </p:sp>
      <p:sp>
        <p:nvSpPr>
          <p:cNvPr id="4" name="Date Placeholder 3">
            <a:extLst>
              <a:ext uri="{FF2B5EF4-FFF2-40B4-BE49-F238E27FC236}">
                <a16:creationId xmlns="" xmlns:a16="http://schemas.microsoft.com/office/drawing/2014/main" id="{8075974A-5553-4B27-B825-3E7107E8D77E}"/>
              </a:ext>
            </a:extLst>
          </p:cNvPr>
          <p:cNvSpPr>
            <a:spLocks noGrp="1"/>
          </p:cNvSpPr>
          <p:nvPr>
            <p:ph type="dt" sz="half" idx="10"/>
          </p:nvPr>
        </p:nvSpPr>
        <p:spPr/>
        <p:txBody>
          <a:bodyPr/>
          <a:lstStyle>
            <a:lvl1pPr>
              <a:defRPr/>
            </a:lvl1pPr>
          </a:lstStyle>
          <a:p>
            <a:fld id="{F0A3DA55-F83E-44C7-A024-E0525CCB30FC}" type="datetime1">
              <a:rPr lang="en-US" altLang="en-US"/>
              <a:pPr/>
              <a:t>4/12/2019</a:t>
            </a:fld>
            <a:endParaRPr lang="en-US" altLang="en-US" dirty="0"/>
          </a:p>
        </p:txBody>
      </p:sp>
      <p:sp>
        <p:nvSpPr>
          <p:cNvPr id="5" name="Footer Placeholder 4">
            <a:extLst>
              <a:ext uri="{FF2B5EF4-FFF2-40B4-BE49-F238E27FC236}">
                <a16:creationId xmlns="" xmlns:a16="http://schemas.microsoft.com/office/drawing/2014/main" id="{FB6D9E31-C202-4436-9954-09E04E642760}"/>
              </a:ext>
            </a:extLst>
          </p:cNvPr>
          <p:cNvSpPr>
            <a:spLocks noGrp="1"/>
          </p:cNvSpPr>
          <p:nvPr>
            <p:ph type="ftr" sz="quarter" idx="11"/>
          </p:nvPr>
        </p:nvSpPr>
        <p:spPr/>
        <p:txBody>
          <a:bodyPr wrap="square" numCol="1" anchorCtr="0" compatLnSpc="1">
            <a:prstTxWarp prst="textNoShape">
              <a:avLst/>
            </a:prstTxWarp>
          </a:bodyPr>
          <a:lstStyle>
            <a:lvl1pPr>
              <a:defRPr smtClean="0">
                <a:latin typeface="Gill Sans MT" panose="020B0502020104020203" pitchFamily="34" charset="0"/>
                <a:ea typeface="Gill Sans MT" panose="020B0502020104020203" pitchFamily="34" charset="0"/>
                <a:cs typeface="Gill Sans MT" panose="020B0502020104020203" pitchFamily="34" charset="0"/>
              </a:defRPr>
            </a:lvl1pPr>
          </a:lstStyle>
          <a:p>
            <a:endParaRPr lang="en-US" altLang="en-US" dirty="0"/>
          </a:p>
        </p:txBody>
      </p:sp>
      <p:sp>
        <p:nvSpPr>
          <p:cNvPr id="6" name="Slide Number Placeholder 5">
            <a:extLst>
              <a:ext uri="{FF2B5EF4-FFF2-40B4-BE49-F238E27FC236}">
                <a16:creationId xmlns="" xmlns:a16="http://schemas.microsoft.com/office/drawing/2014/main" id="{753162C9-00B8-472F-A8D1-4C2E213DBB7B}"/>
              </a:ext>
            </a:extLst>
          </p:cNvPr>
          <p:cNvSpPr>
            <a:spLocks noGrp="1"/>
          </p:cNvSpPr>
          <p:nvPr>
            <p:ph type="sldNum" sz="quarter" idx="12"/>
          </p:nvPr>
        </p:nvSpPr>
        <p:spPr/>
        <p:txBody>
          <a:bodyPr/>
          <a:lstStyle>
            <a:lvl1pPr>
              <a:defRPr/>
            </a:lvl1pPr>
          </a:lstStyle>
          <a:p>
            <a:fld id="{43CF92F8-9A91-49EE-9F13-AD02B8C2C9D2}" type="slidenum">
              <a:rPr lang="en-US" altLang="en-US"/>
              <a:pPr/>
              <a:t>‹#›</a:t>
            </a:fld>
            <a:endParaRPr lang="en-US" altLang="en-US" dirty="0"/>
          </a:p>
        </p:txBody>
      </p:sp>
    </p:spTree>
    <p:extLst>
      <p:ext uri="{BB962C8B-B14F-4D97-AF65-F5344CB8AC3E}">
        <p14:creationId xmlns:p14="http://schemas.microsoft.com/office/powerpoint/2010/main" val="687348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4/12/2019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13" name="Text Placeholder 2"/>
          <p:cNvSpPr>
            <a:spLocks noGrp="1"/>
          </p:cNvSpPr>
          <p:nvPr>
            <p:ph idx="1"/>
          </p:nvPr>
        </p:nvSpPr>
        <p:spPr>
          <a:xfrm>
            <a:off x="914400" y="1715549"/>
            <a:ext cx="10363200" cy="423323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2715428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10363200"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4/12/2019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9012608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4/12/2019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0043494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4/12/2019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004151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4/12/2019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5923234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4/12/2019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21"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7430697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7E7E5"/>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3" name="Text Placeholder 2"/>
          <p:cNvSpPr>
            <a:spLocks noGrp="1"/>
          </p:cNvSpPr>
          <p:nvPr>
            <p:ph type="body" idx="1"/>
          </p:nvPr>
        </p:nvSpPr>
        <p:spPr>
          <a:xfrm>
            <a:off x="914400" y="1715549"/>
            <a:ext cx="10363200" cy="423323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p:txBody>
      </p:sp>
      <p:sp>
        <p:nvSpPr>
          <p:cNvPr id="4" name="Date Placeholder 3"/>
          <p:cNvSpPr>
            <a:spLocks noGrp="1"/>
          </p:cNvSpPr>
          <p:nvPr>
            <p:ph type="dt" sz="half" idx="2"/>
          </p:nvPr>
        </p:nvSpPr>
        <p:spPr>
          <a:xfrm>
            <a:off x="203200" y="6449816"/>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7C017F59-29DA-6F48-B92A-5AD511CC2D63}" type="datetime1">
              <a:rPr lang="en-US" smtClean="0"/>
              <a:pPr/>
              <a:t>4/12/2019</a:t>
            </a:fld>
            <a:endParaRPr lang="en-US" dirty="0"/>
          </a:p>
        </p:txBody>
      </p:sp>
      <p:sp>
        <p:nvSpPr>
          <p:cNvPr id="5" name="Footer Placeholder 4"/>
          <p:cNvSpPr>
            <a:spLocks noGrp="1"/>
          </p:cNvSpPr>
          <p:nvPr>
            <p:ph type="ftr" sz="quarter" idx="3"/>
          </p:nvPr>
        </p:nvSpPr>
        <p:spPr>
          <a:xfrm>
            <a:off x="4165600" y="6449816"/>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6" name="Slide Number Placeholder 5"/>
          <p:cNvSpPr>
            <a:spLocks noGrp="1"/>
          </p:cNvSpPr>
          <p:nvPr>
            <p:ph type="sldNum" sz="quarter" idx="4"/>
          </p:nvPr>
        </p:nvSpPr>
        <p:spPr>
          <a:xfrm>
            <a:off x="9144000" y="6449816"/>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4" name="Frame 13"/>
          <p:cNvSpPr/>
          <p:nvPr/>
        </p:nvSpPr>
        <p:spPr>
          <a:xfrm>
            <a:off x="0" y="0"/>
            <a:ext cx="12192000" cy="6864096"/>
          </a:xfrm>
          <a:prstGeom prst="frame">
            <a:avLst>
              <a:gd name="adj1" fmla="val 2963"/>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81" b="0" i="0" dirty="0">
              <a:solidFill>
                <a:srgbClr val="FFFFFF"/>
              </a:solidFill>
              <a:latin typeface="Gill Sans MT"/>
              <a:cs typeface="Gill Sans MT"/>
            </a:endParaRPr>
          </a:p>
        </p:txBody>
      </p:sp>
    </p:spTree>
    <p:extLst>
      <p:ext uri="{BB962C8B-B14F-4D97-AF65-F5344CB8AC3E}">
        <p14:creationId xmlns:p14="http://schemas.microsoft.com/office/powerpoint/2010/main" val="1280982348"/>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707" r:id="rId15"/>
    <p:sldLayoutId id="2147483708" r:id="rId16"/>
    <p:sldLayoutId id="2147483709" r:id="rId17"/>
    <p:sldLayoutId id="2147483710" r:id="rId18"/>
    <p:sldLayoutId id="2147483711" r:id="rId19"/>
    <p:sldLayoutId id="2147483712" r:id="rId20"/>
    <p:sldLayoutId id="2147483713" r:id="rId21"/>
    <p:sldLayoutId id="2147483714" r:id="rId22"/>
    <p:sldLayoutId id="2147483715" r:id="rId23"/>
    <p:sldLayoutId id="2147483716" r:id="rId24"/>
    <p:sldLayoutId id="2147483717" r:id="rId25"/>
    <p:sldLayoutId id="2147483718" r:id="rId26"/>
    <p:sldLayoutId id="2147483719" r:id="rId27"/>
    <p:sldLayoutId id="2147483720" r:id="rId28"/>
    <p:sldLayoutId id="2147483721" r:id="rId29"/>
    <p:sldLayoutId id="2147483722" r:id="rId30"/>
    <p:sldLayoutId id="2147483723" r:id="rId31"/>
    <p:sldLayoutId id="2147483724" r:id="rId32"/>
  </p:sldLayoutIdLst>
  <p:hf hdr="0"/>
  <p:txStyles>
    <p:titleStyle>
      <a:lvl1pPr algn="l" defTabSz="604738" rtl="0" eaLnBrk="1" latinLnBrk="0" hangingPunct="1">
        <a:spcBef>
          <a:spcPct val="0"/>
        </a:spcBef>
        <a:buNone/>
        <a:defRPr sz="3174" b="0" i="0" kern="1200">
          <a:solidFill>
            <a:srgbClr val="BA0C2F"/>
          </a:solidFill>
          <a:latin typeface="Gill Sans MT"/>
          <a:ea typeface="+mj-ea"/>
          <a:cs typeface="Gill Sans MT"/>
        </a:defRPr>
      </a:lvl1pPr>
    </p:titleStyle>
    <p:bodyStyle>
      <a:lvl1pPr marL="304470"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1pPr>
      <a:lvl2pPr marL="905009"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2pPr>
      <a:lvl3pPr marL="1209477" indent="-304470" algn="l" defTabSz="604738" rtl="0" eaLnBrk="1" latinLnBrk="0" hangingPunct="1">
        <a:spcBef>
          <a:spcPct val="20000"/>
        </a:spcBef>
        <a:buFont typeface="Arial"/>
        <a:buChar char="•"/>
        <a:defRPr sz="2381" b="0" i="0" kern="1200">
          <a:solidFill>
            <a:srgbClr val="6C6463"/>
          </a:solidFill>
          <a:latin typeface="Gill Sans MT"/>
          <a:ea typeface="+mn-ea"/>
          <a:cs typeface="Gill Sans MT"/>
        </a:defRPr>
      </a:lvl3pPr>
      <a:lvl4pPr marL="1516046" indent="-306569" algn="l" defTabSz="604738" rtl="0" eaLnBrk="1" latinLnBrk="0" hangingPunct="1">
        <a:spcBef>
          <a:spcPct val="20000"/>
        </a:spcBef>
        <a:buFont typeface="Arial"/>
        <a:buChar char="–"/>
        <a:defRPr sz="2116" b="0" i="0" kern="1200">
          <a:solidFill>
            <a:srgbClr val="6C6463"/>
          </a:solidFill>
          <a:latin typeface="Gill Sans MT"/>
          <a:ea typeface="+mn-ea"/>
          <a:cs typeface="Gill Sans MT"/>
        </a:defRPr>
      </a:lvl4pPr>
      <a:lvl5pPr marL="1660932" indent="-304470" algn="l" defTabSz="604738" rtl="0" eaLnBrk="1" latinLnBrk="0" hangingPunct="1">
        <a:spcBef>
          <a:spcPct val="20000"/>
        </a:spcBef>
        <a:buFont typeface="Arial"/>
        <a:buChar char="»"/>
        <a:defRPr sz="1852" b="0" i="0" kern="1200">
          <a:solidFill>
            <a:srgbClr val="6C6463"/>
          </a:solidFill>
          <a:latin typeface="Gill Sans MT"/>
          <a:ea typeface="+mn-ea"/>
          <a:cs typeface="Gill Sans MT"/>
        </a:defRPr>
      </a:lvl5pPr>
      <a:lvl6pPr marL="3326061" indent="-302369" algn="l" defTabSz="604738" rtl="0" eaLnBrk="1" latinLnBrk="0" hangingPunct="1">
        <a:spcBef>
          <a:spcPct val="20000"/>
        </a:spcBef>
        <a:buFont typeface="Arial"/>
        <a:buChar char="•"/>
        <a:defRPr sz="2645" kern="1200">
          <a:solidFill>
            <a:schemeClr val="tx1"/>
          </a:solidFill>
          <a:latin typeface="+mn-lt"/>
          <a:ea typeface="+mn-ea"/>
          <a:cs typeface="+mn-cs"/>
        </a:defRPr>
      </a:lvl6pPr>
      <a:lvl7pPr marL="3930800" indent="-302369" algn="l" defTabSz="604738" rtl="0" eaLnBrk="1" latinLnBrk="0" hangingPunct="1">
        <a:spcBef>
          <a:spcPct val="20000"/>
        </a:spcBef>
        <a:buFont typeface="Arial"/>
        <a:buChar char="•"/>
        <a:defRPr sz="2645" kern="1200">
          <a:solidFill>
            <a:schemeClr val="tx1"/>
          </a:solidFill>
          <a:latin typeface="+mn-lt"/>
          <a:ea typeface="+mn-ea"/>
          <a:cs typeface="+mn-cs"/>
        </a:defRPr>
      </a:lvl7pPr>
      <a:lvl8pPr marL="4535538" indent="-302369" algn="l" defTabSz="604738" rtl="0" eaLnBrk="1" latinLnBrk="0" hangingPunct="1">
        <a:spcBef>
          <a:spcPct val="20000"/>
        </a:spcBef>
        <a:buFont typeface="Arial"/>
        <a:buChar char="•"/>
        <a:defRPr sz="2645" kern="1200">
          <a:solidFill>
            <a:schemeClr val="tx1"/>
          </a:solidFill>
          <a:latin typeface="+mn-lt"/>
          <a:ea typeface="+mn-ea"/>
          <a:cs typeface="+mn-cs"/>
        </a:defRPr>
      </a:lvl8pPr>
      <a:lvl9pPr marL="5140277" indent="-302369" algn="l" defTabSz="604738" rtl="0" eaLnBrk="1" latinLnBrk="0" hangingPunct="1">
        <a:spcBef>
          <a:spcPct val="20000"/>
        </a:spcBef>
        <a:buFont typeface="Arial"/>
        <a:buChar char="•"/>
        <a:defRPr sz="2645" kern="1200">
          <a:solidFill>
            <a:schemeClr val="tx1"/>
          </a:solidFill>
          <a:latin typeface="+mn-lt"/>
          <a:ea typeface="+mn-ea"/>
          <a:cs typeface="+mn-cs"/>
        </a:defRPr>
      </a:lvl9pPr>
    </p:bodyStyle>
    <p:otherStyle>
      <a:defPPr>
        <a:defRPr lang="en-US"/>
      </a:defPPr>
      <a:lvl1pPr marL="0" algn="l" defTabSz="604738" rtl="0" eaLnBrk="1" latinLnBrk="0" hangingPunct="1">
        <a:defRPr sz="2381" kern="1200">
          <a:solidFill>
            <a:schemeClr val="tx1"/>
          </a:solidFill>
          <a:latin typeface="+mn-lt"/>
          <a:ea typeface="+mn-ea"/>
          <a:cs typeface="+mn-cs"/>
        </a:defRPr>
      </a:lvl1pPr>
      <a:lvl2pPr marL="604738" algn="l" defTabSz="604738" rtl="0" eaLnBrk="1" latinLnBrk="0" hangingPunct="1">
        <a:defRPr sz="2381" kern="1200">
          <a:solidFill>
            <a:schemeClr val="tx1"/>
          </a:solidFill>
          <a:latin typeface="+mn-lt"/>
          <a:ea typeface="+mn-ea"/>
          <a:cs typeface="+mn-cs"/>
        </a:defRPr>
      </a:lvl2pPr>
      <a:lvl3pPr marL="1209477" algn="l" defTabSz="604738" rtl="0" eaLnBrk="1" latinLnBrk="0" hangingPunct="1">
        <a:defRPr sz="2381" kern="1200">
          <a:solidFill>
            <a:schemeClr val="tx1"/>
          </a:solidFill>
          <a:latin typeface="+mn-lt"/>
          <a:ea typeface="+mn-ea"/>
          <a:cs typeface="+mn-cs"/>
        </a:defRPr>
      </a:lvl3pPr>
      <a:lvl4pPr marL="1814215" algn="l" defTabSz="604738" rtl="0" eaLnBrk="1" latinLnBrk="0" hangingPunct="1">
        <a:defRPr sz="2381" kern="1200">
          <a:solidFill>
            <a:schemeClr val="tx1"/>
          </a:solidFill>
          <a:latin typeface="+mn-lt"/>
          <a:ea typeface="+mn-ea"/>
          <a:cs typeface="+mn-cs"/>
        </a:defRPr>
      </a:lvl4pPr>
      <a:lvl5pPr marL="2418954" algn="l" defTabSz="604738" rtl="0" eaLnBrk="1" latinLnBrk="0" hangingPunct="1">
        <a:defRPr sz="2381" kern="1200">
          <a:solidFill>
            <a:schemeClr val="tx1"/>
          </a:solidFill>
          <a:latin typeface="+mn-lt"/>
          <a:ea typeface="+mn-ea"/>
          <a:cs typeface="+mn-cs"/>
        </a:defRPr>
      </a:lvl5pPr>
      <a:lvl6pPr marL="3023692" algn="l" defTabSz="604738" rtl="0" eaLnBrk="1" latinLnBrk="0" hangingPunct="1">
        <a:defRPr sz="2381" kern="1200">
          <a:solidFill>
            <a:schemeClr val="tx1"/>
          </a:solidFill>
          <a:latin typeface="+mn-lt"/>
          <a:ea typeface="+mn-ea"/>
          <a:cs typeface="+mn-cs"/>
        </a:defRPr>
      </a:lvl6pPr>
      <a:lvl7pPr marL="3628431" algn="l" defTabSz="604738" rtl="0" eaLnBrk="1" latinLnBrk="0" hangingPunct="1">
        <a:defRPr sz="2381" kern="1200">
          <a:solidFill>
            <a:schemeClr val="tx1"/>
          </a:solidFill>
          <a:latin typeface="+mn-lt"/>
          <a:ea typeface="+mn-ea"/>
          <a:cs typeface="+mn-cs"/>
        </a:defRPr>
      </a:lvl7pPr>
      <a:lvl8pPr marL="4233169" algn="l" defTabSz="604738" rtl="0" eaLnBrk="1" latinLnBrk="0" hangingPunct="1">
        <a:defRPr sz="2381" kern="1200">
          <a:solidFill>
            <a:schemeClr val="tx1"/>
          </a:solidFill>
          <a:latin typeface="+mn-lt"/>
          <a:ea typeface="+mn-ea"/>
          <a:cs typeface="+mn-cs"/>
        </a:defRPr>
      </a:lvl8pPr>
      <a:lvl9pPr marL="4837908" algn="l" defTabSz="604738" rtl="0" eaLnBrk="1" latinLnBrk="0" hangingPunct="1">
        <a:defRPr sz="238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32.xml"/><Relationship Id="rId1" Type="http://schemas.openxmlformats.org/officeDocument/2006/relationships/tags" Target="../tags/tag2.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tags" Target="../tags/tag1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32.xml"/><Relationship Id="rId1" Type="http://schemas.openxmlformats.org/officeDocument/2006/relationships/tags" Target="../tags/tag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4.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4.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4.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 xmlns:a16="http://schemas.microsoft.com/office/drawing/2014/main" id="{A0562D24-3903-465E-92BE-C267821CBEA4}"/>
              </a:ext>
            </a:extLst>
          </p:cNvPr>
          <p:cNvSpPr/>
          <p:nvPr/>
        </p:nvSpPr>
        <p:spPr>
          <a:xfrm>
            <a:off x="210515" y="197109"/>
            <a:ext cx="11706176" cy="6463782"/>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rtl="0">
              <a:defRPr/>
            </a:pPr>
            <a:endParaRPr lang="fr-FR" kern="0" dirty="0">
              <a:solidFill>
                <a:sysClr val="windowText" lastClr="000000"/>
              </a:solidFill>
              <a:latin typeface="Gill Sans MT"/>
            </a:endParaRPr>
          </a:p>
        </p:txBody>
      </p:sp>
      <p:cxnSp>
        <p:nvCxnSpPr>
          <p:cNvPr id="6" name="Straight Connector 5">
            <a:extLst>
              <a:ext uri="{FF2B5EF4-FFF2-40B4-BE49-F238E27FC236}">
                <a16:creationId xmlns="" xmlns:a16="http://schemas.microsoft.com/office/drawing/2014/main" id="{639A59D3-F6A2-4A88-866A-36F8598F33CB}"/>
              </a:ext>
            </a:extLst>
          </p:cNvPr>
          <p:cNvCxnSpPr/>
          <p:nvPr/>
        </p:nvCxnSpPr>
        <p:spPr>
          <a:xfrm>
            <a:off x="6096000" y="6043264"/>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 xmlns:a16="http://schemas.microsoft.com/office/drawing/2014/main" id="{8FD45DB7-EA3E-4A16-80F2-D71BF2AC2C04}"/>
              </a:ext>
            </a:extLst>
          </p:cNvPr>
          <p:cNvSpPr>
            <a:spLocks noGrp="1"/>
          </p:cNvSpPr>
          <p:nvPr/>
        </p:nvSpPr>
        <p:spPr>
          <a:xfrm>
            <a:off x="2438400" y="1479549"/>
            <a:ext cx="8001000" cy="2101851"/>
          </a:xfrm>
          <a:prstGeom prst="rect">
            <a:avLst/>
          </a:prstGeom>
          <a:effectLst/>
        </p:spPr>
        <p:txBody>
          <a:bodyPr anchor="b">
            <a:normAutofit fontScale="92500" lnSpcReduction="10000"/>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algn="l" defTabSz="604738" rtl="0">
              <a:lnSpc>
                <a:spcPct val="80000"/>
              </a:lnSpc>
            </a:pPr>
            <a:r>
              <a:rPr lang="fr-FR" sz="3200" b="0" i="0" u="none" baseline="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FORMATION DES PARTIES PRENANTES À </a:t>
            </a:r>
            <a:r>
              <a:rPr lang="fr-FR" sz="3200" b="0" i="0" u="none" baseline="0" dirty="0" smtClean="0">
                <a:solidFill>
                  <a:srgbClr val="FFFFFF"/>
                </a:solidFill>
                <a:latin typeface="Gill Sans MT" panose="020B0502020104020203" pitchFamily="34" charset="0"/>
                <a:ea typeface="Gill Sans MT" panose="020B0502020104020203" pitchFamily="34" charset="0"/>
                <a:cs typeface="Gill Sans MT" panose="020B0502020104020203" pitchFamily="34" charset="0"/>
              </a:rPr>
              <a:t>L’ÉVALUATION </a:t>
            </a:r>
            <a:r>
              <a:rPr lang="fr-FR" sz="3200" b="0" i="0" u="none" baseline="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NATIONALE DE LA CHAÎNE </a:t>
            </a:r>
            <a:r>
              <a:rPr lang="fr-FR" sz="3200" b="0" i="0" u="none" baseline="0" dirty="0" smtClean="0">
                <a:solidFill>
                  <a:srgbClr val="FFFFFF"/>
                </a:solidFill>
                <a:latin typeface="Gill Sans MT" panose="020B0502020104020203" pitchFamily="34" charset="0"/>
                <a:ea typeface="Gill Sans MT" panose="020B0502020104020203" pitchFamily="34" charset="0"/>
                <a:cs typeface="Gill Sans MT" panose="020B0502020104020203" pitchFamily="34" charset="0"/>
              </a:rPr>
              <a:t>D’APPROVISIONNEMENT </a:t>
            </a:r>
            <a:r>
              <a:rPr lang="fr-FR" sz="3200" b="0" i="0" u="none" baseline="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(NSCA2.0)</a:t>
            </a:r>
          </a:p>
          <a:p>
            <a:pPr algn="l" defTabSz="604738" rtl="0">
              <a:lnSpc>
                <a:spcPct val="80000"/>
              </a:lnSpc>
            </a:pPr>
            <a:r>
              <a:rPr lang="fr-FR" sz="3200" b="0" i="0" u="none" baseline="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2</a:t>
            </a:r>
            <a:r>
              <a:rPr lang="fr-FR" sz="3200" b="0" i="0" u="none" baseline="300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e </a:t>
            </a:r>
            <a:r>
              <a:rPr lang="fr-FR" sz="3200" b="0" i="0" u="none" baseline="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jour :  Constitution de </a:t>
            </a:r>
            <a:r>
              <a:rPr lang="fr-FR" sz="3200" b="0" i="0" u="none" baseline="0" dirty="0" smtClean="0">
                <a:solidFill>
                  <a:srgbClr val="FFFF00"/>
                </a:solidFill>
                <a:latin typeface="Gill Sans MT" panose="020B0502020104020203" pitchFamily="34" charset="0"/>
                <a:ea typeface="Gill Sans MT" panose="020B0502020104020203" pitchFamily="34" charset="0"/>
                <a:cs typeface="Gill Sans MT" panose="020B0502020104020203" pitchFamily="34" charset="0"/>
              </a:rPr>
              <a:t>l’équipe </a:t>
            </a:r>
            <a:r>
              <a:rPr lang="fr-FR" sz="3200" b="0" i="0" u="none" baseline="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et formation </a:t>
            </a:r>
            <a:r>
              <a:rPr lang="fr-FR" sz="3200" b="0" i="0" u="none" baseline="0" dirty="0" smtClean="0">
                <a:solidFill>
                  <a:srgbClr val="FFFF00"/>
                </a:solidFill>
                <a:latin typeface="Gill Sans MT" panose="020B0502020104020203" pitchFamily="34" charset="0"/>
                <a:ea typeface="Gill Sans MT" panose="020B0502020104020203" pitchFamily="34" charset="0"/>
                <a:cs typeface="Gill Sans MT" panose="020B0502020104020203" pitchFamily="34" charset="0"/>
              </a:rPr>
              <a:t/>
            </a:r>
            <a:br>
              <a:rPr lang="fr-FR" sz="3200" b="0" i="0" u="none" baseline="0" dirty="0" smtClean="0">
                <a:solidFill>
                  <a:srgbClr val="FFFF00"/>
                </a:solidFill>
                <a:latin typeface="Gill Sans MT" panose="020B0502020104020203" pitchFamily="34" charset="0"/>
                <a:ea typeface="Gill Sans MT" panose="020B0502020104020203" pitchFamily="34" charset="0"/>
                <a:cs typeface="Gill Sans MT" panose="020B0502020104020203" pitchFamily="34" charset="0"/>
              </a:rPr>
            </a:br>
            <a:r>
              <a:rPr lang="fr-FR" sz="3200" b="0" i="0" u="none" baseline="0" dirty="0" smtClean="0">
                <a:solidFill>
                  <a:srgbClr val="FFFF00"/>
                </a:solidFill>
                <a:latin typeface="Gill Sans MT" panose="020B0502020104020203" pitchFamily="34" charset="0"/>
                <a:ea typeface="Gill Sans MT" panose="020B0502020104020203" pitchFamily="34" charset="0"/>
                <a:cs typeface="Gill Sans MT" panose="020B0502020104020203" pitchFamily="34" charset="0"/>
              </a:rPr>
              <a:t>des </a:t>
            </a:r>
            <a:r>
              <a:rPr lang="fr-FR" sz="3200" b="0" i="0" u="none" baseline="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collecteurs de données</a:t>
            </a:r>
          </a:p>
          <a:p>
            <a:pPr algn="l" rtl="0">
              <a:lnSpc>
                <a:spcPct val="80000"/>
              </a:lnSpc>
            </a:pPr>
            <a:r>
              <a:rPr lang="fr-FR" sz="3200" b="0" i="0" u="none" baseline="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 h -- /-- h --</a:t>
            </a:r>
          </a:p>
          <a:p>
            <a:pPr algn="l" defTabSz="604738" rtl="0">
              <a:lnSpc>
                <a:spcPct val="80000"/>
              </a:lnSpc>
            </a:pPr>
            <a:endParaRPr lang="fr-FR" altLang="en-US" sz="800" dirty="0">
              <a:solidFill>
                <a:srgbClr val="000000"/>
              </a:solidFill>
              <a:latin typeface="Gill Sans MT" panose="020B0502020104020203" pitchFamily="34" charset="0"/>
              <a:ea typeface="Gill Sans MT" panose="020B0502020104020203" pitchFamily="34" charset="0"/>
              <a:cs typeface="Gill Sans MT" panose="020B0502020104020203" pitchFamily="34" charset="0"/>
            </a:endParaRPr>
          </a:p>
        </p:txBody>
      </p:sp>
      <p:sp>
        <p:nvSpPr>
          <p:cNvPr id="10" name="Subtitle 12">
            <a:extLst>
              <a:ext uri="{FF2B5EF4-FFF2-40B4-BE49-F238E27FC236}">
                <a16:creationId xmlns="" xmlns:a16="http://schemas.microsoft.com/office/drawing/2014/main" id="{4A1BBC48-88C7-4E56-AAF6-95C6E5C75D09}"/>
              </a:ext>
            </a:extLst>
          </p:cNvPr>
          <p:cNvSpPr>
            <a:spLocks noGrp="1"/>
          </p:cNvSpPr>
          <p:nvPr/>
        </p:nvSpPr>
        <p:spPr>
          <a:xfrm>
            <a:off x="2362200" y="5340352"/>
            <a:ext cx="4191001" cy="676274"/>
          </a:xfrm>
          <a:prstGeom prst="rect">
            <a:avLst/>
          </a:prstGeom>
          <a:effectLst/>
        </p:spPr>
        <p:txBody>
          <a:bodyPr>
            <a:normAutofit/>
          </a:bodyPr>
          <a:lstStyle>
            <a:lvl1pPr marL="0" indent="0" algn="l" defTabSz="457200" rtl="0" eaLnBrk="1" latinLnBrk="0" hangingPunct="1">
              <a:spcBef>
                <a:spcPts val="0"/>
              </a:spcBef>
              <a:spcAft>
                <a:spcPts val="800"/>
              </a:spcAft>
              <a:buFont typeface="Arial"/>
              <a:buNone/>
              <a:defRPr sz="1600" b="0" i="0" kern="1200">
                <a:solidFill>
                  <a:schemeClr val="bg1"/>
                </a:solidFill>
                <a:latin typeface="Gill Sans MT"/>
                <a:ea typeface="+mn-ea"/>
                <a:cs typeface="Gill Sans MT"/>
              </a:defRPr>
            </a:lvl1pPr>
            <a:lvl2pPr marL="457200" indent="0" algn="ctr" defTabSz="457200" rtl="0" eaLnBrk="1" latinLnBrk="0" hangingPunct="1">
              <a:spcBef>
                <a:spcPts val="0"/>
              </a:spcBef>
              <a:spcAft>
                <a:spcPts val="800"/>
              </a:spcAft>
              <a:buFont typeface="Arial"/>
              <a:buNone/>
              <a:defRPr sz="1600" b="0" i="0" kern="1200">
                <a:solidFill>
                  <a:schemeClr val="tx1">
                    <a:tint val="75000"/>
                  </a:schemeClr>
                </a:solidFill>
                <a:latin typeface="Gill Sans MT"/>
                <a:ea typeface="+mn-ea"/>
                <a:cs typeface="Gill Sans MT"/>
              </a:defRPr>
            </a:lvl2pPr>
            <a:lvl3pPr marL="914400" indent="0" algn="ctr" defTabSz="457200" rtl="0" eaLnBrk="1" latinLnBrk="0" hangingPunct="1">
              <a:spcBef>
                <a:spcPct val="20000"/>
              </a:spcBef>
              <a:buFont typeface="Arial"/>
              <a:buNone/>
              <a:defRPr sz="1800" b="0" i="0" kern="1200">
                <a:solidFill>
                  <a:schemeClr val="tx1">
                    <a:tint val="75000"/>
                  </a:schemeClr>
                </a:solidFill>
                <a:latin typeface="Gill Sans MT"/>
                <a:ea typeface="+mn-ea"/>
                <a:cs typeface="Gill Sans MT"/>
              </a:defRPr>
            </a:lvl3pPr>
            <a:lvl4pPr marL="1371600" indent="0" algn="ctr" defTabSz="457200" rtl="0" eaLnBrk="1" latinLnBrk="0" hangingPunct="1">
              <a:spcBef>
                <a:spcPct val="20000"/>
              </a:spcBef>
              <a:buFont typeface="Arial"/>
              <a:buNone/>
              <a:defRPr sz="1600" b="0" i="0" kern="1200">
                <a:solidFill>
                  <a:schemeClr val="tx1">
                    <a:tint val="75000"/>
                  </a:schemeClr>
                </a:solidFill>
                <a:latin typeface="Gill Sans MT"/>
                <a:ea typeface="+mn-ea"/>
                <a:cs typeface="Gill Sans MT"/>
              </a:defRPr>
            </a:lvl4pPr>
            <a:lvl5pPr marL="1828800" indent="0" algn="ctr" defTabSz="457200" rtl="0" eaLnBrk="1" latinLnBrk="0" hangingPunct="1">
              <a:spcBef>
                <a:spcPct val="20000"/>
              </a:spcBef>
              <a:buFont typeface="Arial"/>
              <a:buNone/>
              <a:defRPr sz="1400" b="0" i="0" kern="1200">
                <a:solidFill>
                  <a:schemeClr val="tx1">
                    <a:tint val="75000"/>
                  </a:schemeClr>
                </a:solidFill>
                <a:latin typeface="Gill Sans MT"/>
                <a:ea typeface="+mn-ea"/>
                <a:cs typeface="Gill Sans MT"/>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defTabSz="604738" rtl="0">
              <a:spcAft>
                <a:spcPts val="1058"/>
              </a:spcAft>
              <a:defRPr/>
            </a:pPr>
            <a:r>
              <a:rPr lang="fr-FR" sz="1800" b="0" i="0" u="none" baseline="0">
                <a:solidFill>
                  <a:srgbClr val="FFFFFF"/>
                </a:solidFill>
              </a:rPr>
              <a:t>--/--/----</a:t>
            </a:r>
          </a:p>
        </p:txBody>
      </p:sp>
      <p:cxnSp>
        <p:nvCxnSpPr>
          <p:cNvPr id="12" name="Straight Connector 11">
            <a:extLst>
              <a:ext uri="{FF2B5EF4-FFF2-40B4-BE49-F238E27FC236}">
                <a16:creationId xmlns="" xmlns:a16="http://schemas.microsoft.com/office/drawing/2014/main" id="{B3CDD883-5733-47E2-ACE5-E9036BBBBA59}"/>
              </a:ext>
            </a:extLst>
          </p:cNvPr>
          <p:cNvCxnSpPr/>
          <p:nvPr/>
        </p:nvCxnSpPr>
        <p:spPr>
          <a:xfrm>
            <a:off x="2438400" y="5184774"/>
            <a:ext cx="5492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149511" name="Picture 3" descr="C:\Users\Mariana Rodrigues\AppData\Local\Microsoft\Windows\INetCacheContent.Word\Horizontal_RGB_294_White.png">
            <a:extLst>
              <a:ext uri="{FF2B5EF4-FFF2-40B4-BE49-F238E27FC236}">
                <a16:creationId xmlns="" xmlns:a16="http://schemas.microsoft.com/office/drawing/2014/main" id="{DEBF0777-57BF-473C-AE9D-3628834FD0B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9335" t="13753" r="7623" b="12534"/>
          <a:stretch>
            <a:fillRect/>
          </a:stretch>
        </p:blipFill>
        <p:spPr bwMode="auto">
          <a:xfrm>
            <a:off x="4429124" y="6095740"/>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14">
            <a:extLst>
              <a:ext uri="{FF2B5EF4-FFF2-40B4-BE49-F238E27FC236}">
                <a16:creationId xmlns="" xmlns:a16="http://schemas.microsoft.com/office/drawing/2014/main" id="{BFEF56A0-CA41-4BC3-B377-A8B7BD5F18DF}"/>
              </a:ext>
            </a:extLst>
          </p:cNvPr>
          <p:cNvSpPr txBox="1"/>
          <p:nvPr/>
        </p:nvSpPr>
        <p:spPr>
          <a:xfrm>
            <a:off x="6096001" y="6048406"/>
            <a:ext cx="5514974" cy="600164"/>
          </a:xfrm>
          <a:prstGeom prst="rect">
            <a:avLst/>
          </a:prstGeom>
          <a:noFill/>
        </p:spPr>
        <p:txBody>
          <a:bodyPr wrap="square" rtlCol="0">
            <a:spAutoFit/>
          </a:bodyPr>
          <a:lstStyle/>
          <a:p>
            <a:pPr algn="l" defTabSz="604738" rtl="0"/>
            <a:r>
              <a:rPr lang="fr-FR" sz="1100" b="1" i="0" u="none" baseline="0" dirty="0">
                <a:solidFill>
                  <a:srgbClr val="FFFFFF"/>
                </a:solidFill>
                <a:latin typeface="Gill Sans MT"/>
              </a:rPr>
              <a:t>USAID Programme de la chaîne </a:t>
            </a:r>
            <a:r>
              <a:rPr lang="fr-FR" sz="1100" b="1" i="0" u="none" baseline="0" dirty="0" smtClean="0">
                <a:solidFill>
                  <a:srgbClr val="FFFFFF"/>
                </a:solidFill>
                <a:latin typeface="Gill Sans MT"/>
              </a:rPr>
              <a:t>d’approvisionnement </a:t>
            </a:r>
            <a:r>
              <a:rPr lang="fr-FR" sz="1100" b="1" i="0" u="none" baseline="0" dirty="0">
                <a:solidFill>
                  <a:srgbClr val="FFFFFF"/>
                </a:solidFill>
                <a:latin typeface="Gill Sans MT"/>
              </a:rPr>
              <a:t>de la santé mondiale - Ordre </a:t>
            </a:r>
            <a:r>
              <a:rPr lang="fr-FR" sz="1100" b="1" i="0" u="none" baseline="0" dirty="0" smtClean="0">
                <a:solidFill>
                  <a:srgbClr val="FFFFFF"/>
                </a:solidFill>
                <a:latin typeface="Gill Sans MT"/>
              </a:rPr>
              <a:t>d’exécution </a:t>
            </a:r>
            <a:r>
              <a:rPr lang="fr-FR" sz="1100" b="1" i="0" u="none" baseline="0" dirty="0">
                <a:solidFill>
                  <a:srgbClr val="FFFFFF"/>
                </a:solidFill>
                <a:latin typeface="Gill Sans MT"/>
              </a:rPr>
              <a:t>de </a:t>
            </a:r>
            <a:r>
              <a:rPr lang="fr-FR" sz="1100" b="1" i="0" u="none" baseline="0" dirty="0" smtClean="0">
                <a:solidFill>
                  <a:srgbClr val="FFFFFF"/>
                </a:solidFill>
                <a:latin typeface="Gill Sans MT"/>
              </a:rPr>
              <a:t>l’assistance </a:t>
            </a:r>
            <a:r>
              <a:rPr lang="fr-FR" sz="1100" b="1" i="0" u="none" baseline="0" dirty="0">
                <a:solidFill>
                  <a:srgbClr val="FFFFFF"/>
                </a:solidFill>
                <a:latin typeface="Gill Sans MT"/>
              </a:rPr>
              <a:t>technique, évaluation nationale de la chaîne </a:t>
            </a:r>
            <a:r>
              <a:rPr lang="fr-FR" sz="1100" b="1" i="0" u="none" baseline="0" dirty="0" smtClean="0">
                <a:solidFill>
                  <a:srgbClr val="FFFFFF"/>
                </a:solidFill>
                <a:latin typeface="Gill Sans MT"/>
              </a:rPr>
              <a:t>d’approvisionnement </a:t>
            </a:r>
            <a:endParaRPr lang="fr-FR" sz="1100" b="1" i="0" u="none" baseline="0" dirty="0">
              <a:solidFill>
                <a:srgbClr val="FFFFFF"/>
              </a:solidFill>
              <a:latin typeface="Gill Sans MT"/>
            </a:endParaRPr>
          </a:p>
        </p:txBody>
      </p:sp>
    </p:spTree>
    <p:custDataLst>
      <p:tags r:id="rId1"/>
    </p:custDataLst>
    <p:extLst>
      <p:ext uri="{BB962C8B-B14F-4D97-AF65-F5344CB8AC3E}">
        <p14:creationId xmlns:p14="http://schemas.microsoft.com/office/powerpoint/2010/main" val="2746371984"/>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9857" name="Content Placeholder 1">
            <a:extLst>
              <a:ext uri="{FF2B5EF4-FFF2-40B4-BE49-F238E27FC236}">
                <a16:creationId xmlns="" xmlns:a16="http://schemas.microsoft.com/office/drawing/2014/main" id="{1394A221-6D34-4759-A7E4-61DBB2A72766}"/>
              </a:ext>
            </a:extLst>
          </p:cNvPr>
          <p:cNvSpPr>
            <a:spLocks noGrp="1"/>
          </p:cNvSpPr>
          <p:nvPr>
            <p:ph idx="1"/>
          </p:nvPr>
        </p:nvSpPr>
        <p:spPr>
          <a:xfrm>
            <a:off x="291508" y="1091306"/>
            <a:ext cx="11608984" cy="5766695"/>
          </a:xfrm>
        </p:spPr>
        <p:txBody>
          <a:bodyPr>
            <a:normAutofit fontScale="92500" lnSpcReduction="20000"/>
          </a:bodyPr>
          <a:lstStyle/>
          <a:p>
            <a:pPr algn="l" rtl="0"/>
            <a:r>
              <a:rPr lang="fr-FR" sz="3174" b="0" i="0" u="none" baseline="0" dirty="0">
                <a:solidFill>
                  <a:schemeClr val="tx1"/>
                </a:solidFill>
                <a:latin typeface="Gill Sans MT" panose="020B0502020104020203" pitchFamily="34" charset="0"/>
                <a:cs typeface="Gill Sans MT" panose="020B0502020104020203" pitchFamily="34" charset="0"/>
              </a:rPr>
              <a:t>Toutes les questions doivent être posées et les réponses obtenues sur chaque site visité ; toute exception doit être signalée avec soin dans les parties « Remarques » des outils </a:t>
            </a:r>
            <a:r>
              <a:rPr lang="fr-FR" sz="3174" b="0" i="0" u="none" baseline="0" dirty="0" smtClean="0">
                <a:solidFill>
                  <a:schemeClr val="tx1"/>
                </a:solidFill>
                <a:latin typeface="Gill Sans MT" panose="020B0502020104020203" pitchFamily="34" charset="0"/>
                <a:cs typeface="Gill Sans MT" panose="020B0502020104020203" pitchFamily="34" charset="0"/>
              </a:rPr>
              <a:t>d’enquête</a:t>
            </a:r>
            <a:r>
              <a:rPr lang="fr-FR" sz="3174" b="0" i="0" u="none" baseline="0" dirty="0">
                <a:solidFill>
                  <a:schemeClr val="tx1"/>
                </a:solidFill>
                <a:latin typeface="Gill Sans MT" panose="020B0502020104020203" pitchFamily="34" charset="0"/>
                <a:cs typeface="Gill Sans MT" panose="020B0502020104020203" pitchFamily="34" charset="0"/>
              </a:rPr>
              <a:t>.</a:t>
            </a:r>
          </a:p>
          <a:p>
            <a:pPr marL="0" indent="0" algn="l" rtl="0">
              <a:buNone/>
            </a:pPr>
            <a:endParaRPr lang="fr-FR" altLang="en-US" sz="3174" dirty="0">
              <a:solidFill>
                <a:schemeClr val="tx1"/>
              </a:solidFill>
              <a:latin typeface="Gill Sans MT" panose="020B0502020104020203" pitchFamily="34" charset="0"/>
              <a:cs typeface="Gill Sans MT" panose="020B0502020104020203" pitchFamily="34" charset="0"/>
            </a:endParaRPr>
          </a:p>
          <a:p>
            <a:pPr algn="l" rtl="0"/>
            <a:r>
              <a:rPr lang="fr-FR" sz="3174" b="0" i="0" u="none" baseline="0" dirty="0">
                <a:solidFill>
                  <a:schemeClr val="tx1"/>
                </a:solidFill>
                <a:latin typeface="Gill Sans MT" panose="020B0502020104020203" pitchFamily="34" charset="0"/>
                <a:cs typeface="Gill Sans MT" panose="020B0502020104020203" pitchFamily="34" charset="0"/>
              </a:rPr>
              <a:t>Pour collecter les données relatives aux indicateurs clés de performance </a:t>
            </a:r>
            <a:r>
              <a:rPr lang="fr-FR" sz="3174" b="0" i="0" u="none" baseline="0" dirty="0" smtClean="0">
                <a:solidFill>
                  <a:schemeClr val="tx1"/>
                </a:solidFill>
                <a:latin typeface="Gill Sans MT" panose="020B0502020104020203" pitchFamily="34" charset="0"/>
                <a:cs typeface="Gill Sans MT" panose="020B0502020104020203" pitchFamily="34" charset="0"/>
              </a:rPr>
              <a:t/>
            </a:r>
            <a:br>
              <a:rPr lang="fr-FR" sz="3174" b="0" i="0" u="none" baseline="0" dirty="0" smtClean="0">
                <a:solidFill>
                  <a:schemeClr val="tx1"/>
                </a:solidFill>
                <a:latin typeface="Gill Sans MT" panose="020B0502020104020203" pitchFamily="34" charset="0"/>
                <a:cs typeface="Gill Sans MT" panose="020B0502020104020203" pitchFamily="34" charset="0"/>
              </a:rPr>
            </a:br>
            <a:r>
              <a:rPr lang="fr-FR" sz="3174" b="0" i="0" u="none" baseline="0" dirty="0" smtClean="0">
                <a:solidFill>
                  <a:schemeClr val="tx1"/>
                </a:solidFill>
                <a:latin typeface="Gill Sans MT" panose="020B0502020104020203" pitchFamily="34" charset="0"/>
                <a:cs typeface="Gill Sans MT" panose="020B0502020104020203" pitchFamily="34" charset="0"/>
              </a:rPr>
              <a:t>à </a:t>
            </a:r>
            <a:r>
              <a:rPr lang="fr-FR" sz="3174" b="0" i="0" u="none" baseline="0" dirty="0">
                <a:solidFill>
                  <a:schemeClr val="tx1"/>
                </a:solidFill>
                <a:latin typeface="Gill Sans MT" panose="020B0502020104020203" pitchFamily="34" charset="0"/>
                <a:cs typeface="Gill Sans MT" panose="020B0502020104020203" pitchFamily="34" charset="0"/>
              </a:rPr>
              <a:t>tous les niveaux de la chaîne </a:t>
            </a:r>
            <a:r>
              <a:rPr lang="fr-FR" sz="3174" b="0" i="0" u="none" baseline="0" dirty="0" smtClean="0">
                <a:solidFill>
                  <a:schemeClr val="tx1"/>
                </a:solidFill>
                <a:latin typeface="Gill Sans MT" panose="020B0502020104020203" pitchFamily="34" charset="0"/>
                <a:cs typeface="Gill Sans MT" panose="020B0502020104020203" pitchFamily="34" charset="0"/>
              </a:rPr>
              <a:t>d’approvisionnement</a:t>
            </a:r>
            <a:r>
              <a:rPr lang="fr-FR" sz="3174" b="0" i="0" u="none" baseline="0" dirty="0">
                <a:solidFill>
                  <a:schemeClr val="tx1"/>
                </a:solidFill>
                <a:latin typeface="Gill Sans MT" panose="020B0502020104020203" pitchFamily="34" charset="0"/>
                <a:cs typeface="Gill Sans MT" panose="020B0502020104020203" pitchFamily="34" charset="0"/>
              </a:rPr>
              <a:t>, les collecteurs de données doivent lire les fiches de référence et les instructions détaillées concernant les KPI.</a:t>
            </a:r>
          </a:p>
          <a:p>
            <a:endParaRPr lang="fr-FR" altLang="en-US" sz="3174" dirty="0">
              <a:solidFill>
                <a:schemeClr val="tx1"/>
              </a:solidFill>
              <a:latin typeface="Gill Sans MT" panose="020B0502020104020203" pitchFamily="34" charset="0"/>
              <a:cs typeface="Gill Sans MT" panose="020B0502020104020203" pitchFamily="34" charset="0"/>
            </a:endParaRPr>
          </a:p>
          <a:p>
            <a:pPr algn="l" rtl="0"/>
            <a:r>
              <a:rPr lang="fr-FR" sz="3174" b="0" i="0" u="none" baseline="0" dirty="0">
                <a:solidFill>
                  <a:schemeClr val="tx1"/>
                </a:solidFill>
              </a:rPr>
              <a:t>Ils doivent identifier le personnel de </a:t>
            </a:r>
            <a:r>
              <a:rPr lang="fr-FR" sz="3174" b="0" i="0" u="none" baseline="0" dirty="0" smtClean="0">
                <a:solidFill>
                  <a:schemeClr val="tx1"/>
                </a:solidFill>
              </a:rPr>
              <a:t>l’établissement </a:t>
            </a:r>
            <a:r>
              <a:rPr lang="fr-FR" sz="3174" b="0" i="0" u="none" baseline="0" dirty="0">
                <a:solidFill>
                  <a:schemeClr val="tx1"/>
                </a:solidFill>
              </a:rPr>
              <a:t>de santé le plus à même de répondre à chaque module, et peuvent avoir besoin de trouver </a:t>
            </a:r>
            <a:r>
              <a:rPr lang="fr-FR" sz="3174" b="0" i="0" u="none" baseline="0" dirty="0" smtClean="0">
                <a:solidFill>
                  <a:schemeClr val="tx1"/>
                </a:solidFill>
              </a:rPr>
              <a:t>d’autres </a:t>
            </a:r>
            <a:r>
              <a:rPr lang="fr-FR" sz="3174" b="0" i="0" u="none" baseline="0" dirty="0">
                <a:solidFill>
                  <a:schemeClr val="tx1"/>
                </a:solidFill>
              </a:rPr>
              <a:t>personnes à interroger [si la personne est nouvelle ou ne connaît pas le sujet].</a:t>
            </a:r>
            <a:endParaRPr lang="fr-FR" altLang="en-US" sz="3174" dirty="0">
              <a:solidFill>
                <a:schemeClr val="tx1"/>
              </a:solidFill>
              <a:latin typeface="Gill Sans MT" panose="020B0502020104020203" pitchFamily="34" charset="0"/>
              <a:cs typeface="Gill Sans MT" panose="020B0502020104020203" pitchFamily="34" charset="0"/>
            </a:endParaRPr>
          </a:p>
        </p:txBody>
      </p:sp>
      <p:sp>
        <p:nvSpPr>
          <p:cNvPr id="249858" name="Date Placeholder 2">
            <a:extLst>
              <a:ext uri="{FF2B5EF4-FFF2-40B4-BE49-F238E27FC236}">
                <a16:creationId xmlns="" xmlns:a16="http://schemas.microsoft.com/office/drawing/2014/main" id="{BD1093F3-F514-4584-9491-554CAAC0127B}"/>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l" defTabSz="604738" rtl="0"/>
            <a:endParaRPr lang="fr-FR" altLang="en-US" sz="601" dirty="0">
              <a:solidFill>
                <a:srgbClr val="6C6463"/>
              </a:solidFill>
              <a:latin typeface="Gill Sans MT" panose="020B0502020104020203" pitchFamily="34" charset="0"/>
            </a:endParaRPr>
          </a:p>
        </p:txBody>
      </p:sp>
      <p:sp>
        <p:nvSpPr>
          <p:cNvPr id="249859" name="Footer Placeholder 3">
            <a:extLst>
              <a:ext uri="{FF2B5EF4-FFF2-40B4-BE49-F238E27FC236}">
                <a16:creationId xmlns="" xmlns:a16="http://schemas.microsoft.com/office/drawing/2014/main" id="{A5084127-9F6C-4A3E-BD2E-77952FFE46DA}"/>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rtl="0"/>
            <a:endParaRPr lang="fr-FR" altLang="en-US" sz="601" dirty="0">
              <a:solidFill>
                <a:srgbClr val="6C6463"/>
              </a:solidFill>
              <a:latin typeface="Gill Sans MT" panose="020B0502020104020203" pitchFamily="34" charset="0"/>
              <a:ea typeface="Gill Sans MT" panose="020B0502020104020203" pitchFamily="34" charset="0"/>
              <a:cs typeface="Gill Sans MT" panose="020B0502020104020203" pitchFamily="34" charset="0"/>
            </a:endParaRPr>
          </a:p>
        </p:txBody>
      </p:sp>
      <p:sp>
        <p:nvSpPr>
          <p:cNvPr id="249860" name="Slide Number Placeholder 4">
            <a:extLst>
              <a:ext uri="{FF2B5EF4-FFF2-40B4-BE49-F238E27FC236}">
                <a16:creationId xmlns="" xmlns:a16="http://schemas.microsoft.com/office/drawing/2014/main" id="{CE7D57D1-3DCA-4F42-A067-80AB67DAD53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r" defTabSz="604738" rtl="0"/>
            <a:fld id="{4873ADB2-DC96-41AB-ACC5-DDAC7A59F246}" type="slidenum">
              <a:rPr sz="601">
                <a:solidFill>
                  <a:srgbClr val="6C6463"/>
                </a:solidFill>
                <a:latin typeface="Gill Sans MT" panose="020B0502020104020203" pitchFamily="34" charset="0"/>
              </a:rPr>
              <a:pPr defTabSz="604738"/>
              <a:t>10</a:t>
            </a:fld>
            <a:endParaRPr lang="fr-FR" altLang="en-US" sz="601" dirty="0">
              <a:solidFill>
                <a:srgbClr val="6C6463"/>
              </a:solidFill>
              <a:latin typeface="Gill Sans MT" panose="020B0502020104020203" pitchFamily="34" charset="0"/>
            </a:endParaRPr>
          </a:p>
        </p:txBody>
      </p:sp>
      <p:sp>
        <p:nvSpPr>
          <p:cNvPr id="249861" name="Title 5">
            <a:extLst>
              <a:ext uri="{FF2B5EF4-FFF2-40B4-BE49-F238E27FC236}">
                <a16:creationId xmlns="" xmlns:a16="http://schemas.microsoft.com/office/drawing/2014/main" id="{CC5C1562-257E-4F3A-AFF0-9C7CCD8BC65E}"/>
              </a:ext>
            </a:extLst>
          </p:cNvPr>
          <p:cNvSpPr>
            <a:spLocks noGrp="1"/>
          </p:cNvSpPr>
          <p:nvPr>
            <p:ph type="title"/>
          </p:nvPr>
        </p:nvSpPr>
        <p:spPr>
          <a:xfrm>
            <a:off x="0" y="215169"/>
            <a:ext cx="12192000" cy="1557734"/>
          </a:xfrm>
        </p:spPr>
        <p:txBody>
          <a:bodyPr/>
          <a:lstStyle/>
          <a:p>
            <a:pPr algn="ctr" rtl="0" eaLnBrk="1" hangingPunct="1"/>
            <a:r>
              <a:rPr lang="fr-FR" b="1" i="0" u="none" baseline="0" dirty="0">
                <a:latin typeface="Gill Sans MT" panose="020B0502020104020203" pitchFamily="34" charset="0"/>
                <a:cs typeface="Gill Sans MT" panose="020B0502020104020203" pitchFamily="34" charset="0"/>
              </a:rPr>
              <a:t>Travail de terrain/collecte réelle des données aux niveaux II</a:t>
            </a:r>
            <a:r>
              <a:rPr lang="fr-FR" b="1" dirty="0">
                <a:solidFill>
                  <a:srgbClr val="000000"/>
                </a:solidFill>
                <a:latin typeface="Gill Sans MT" panose="020B0502020104020203" pitchFamily="34" charset="0"/>
                <a:cs typeface="Gill Sans MT" panose="020B0502020104020203" pitchFamily="34" charset="0"/>
              </a:rPr>
              <a:t/>
            </a:r>
            <a:br>
              <a:rPr lang="fr-FR" b="1" dirty="0">
                <a:solidFill>
                  <a:srgbClr val="000000"/>
                </a:solidFill>
                <a:latin typeface="Gill Sans MT" panose="020B0502020104020203" pitchFamily="34" charset="0"/>
                <a:cs typeface="Gill Sans MT" panose="020B0502020104020203" pitchFamily="34" charset="0"/>
              </a:rPr>
            </a:br>
            <a:r>
              <a:rPr lang="fr-FR" b="1" dirty="0">
                <a:solidFill>
                  <a:srgbClr val="000000"/>
                </a:solidFill>
                <a:latin typeface="Gill Sans MT" panose="020B0502020104020203" pitchFamily="34" charset="0"/>
                <a:cs typeface="Gill Sans MT" panose="020B0502020104020203" pitchFamily="34" charset="0"/>
              </a:rPr>
              <a:t/>
            </a:r>
            <a:br>
              <a:rPr lang="fr-FR" b="1" dirty="0">
                <a:solidFill>
                  <a:srgbClr val="000000"/>
                </a:solidFill>
                <a:latin typeface="Gill Sans MT" panose="020B0502020104020203" pitchFamily="34" charset="0"/>
                <a:cs typeface="Gill Sans MT" panose="020B0502020104020203" pitchFamily="34" charset="0"/>
              </a:rPr>
            </a:br>
            <a:endParaRPr lang="fr-FR" altLang="en-US" b="1" dirty="0">
              <a:latin typeface="Gill Sans MT" panose="020B0502020104020203" pitchFamily="34" charset="0"/>
              <a:cs typeface="Gill Sans MT" panose="020B0502020104020203" pitchFamily="34" charset="0"/>
            </a:endParaRPr>
          </a:p>
        </p:txBody>
      </p:sp>
    </p:spTree>
    <p:custDataLst>
      <p:tags r:id="rId1"/>
    </p:custDataLst>
    <p:extLst>
      <p:ext uri="{BB962C8B-B14F-4D97-AF65-F5344CB8AC3E}">
        <p14:creationId xmlns:p14="http://schemas.microsoft.com/office/powerpoint/2010/main" val="30596155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6322" name="Content Placeholder 1">
            <a:extLst>
              <a:ext uri="{FF2B5EF4-FFF2-40B4-BE49-F238E27FC236}">
                <a16:creationId xmlns="" xmlns:a16="http://schemas.microsoft.com/office/drawing/2014/main" id="{B273108C-DE03-4EA6-9824-58C5EC007CE3}"/>
              </a:ext>
            </a:extLst>
          </p:cNvPr>
          <p:cNvSpPr>
            <a:spLocks noGrp="1"/>
          </p:cNvSpPr>
          <p:nvPr>
            <p:ph idx="1"/>
          </p:nvPr>
        </p:nvSpPr>
        <p:spPr>
          <a:xfrm>
            <a:off x="199717" y="896323"/>
            <a:ext cx="11760170" cy="5396528"/>
          </a:xfrm>
        </p:spPr>
        <p:txBody>
          <a:bodyPr>
            <a:normAutofit/>
          </a:bodyPr>
          <a:lstStyle/>
          <a:p>
            <a:pPr algn="l" rtl="0"/>
            <a:r>
              <a:rPr lang="fr-FR" sz="3439" b="0" i="0" u="none" baseline="0" dirty="0">
                <a:solidFill>
                  <a:schemeClr val="tx1"/>
                </a:solidFill>
                <a:latin typeface="Gill Sans MT" panose="020B0502020104020203" pitchFamily="34" charset="0"/>
                <a:cs typeface="Gill Sans MT" panose="020B0502020104020203" pitchFamily="34" charset="0"/>
              </a:rPr>
              <a:t>Le responsable de </a:t>
            </a:r>
            <a:r>
              <a:rPr lang="fr-FR" sz="3439" b="0" i="0" u="none" baseline="0" dirty="0" smtClean="0">
                <a:solidFill>
                  <a:schemeClr val="tx1"/>
                </a:solidFill>
                <a:latin typeface="Gill Sans MT" panose="020B0502020104020203" pitchFamily="34" charset="0"/>
                <a:cs typeface="Gill Sans MT" panose="020B0502020104020203" pitchFamily="34" charset="0"/>
              </a:rPr>
              <a:t>l’équipe </a:t>
            </a:r>
            <a:r>
              <a:rPr lang="fr-FR" sz="3439" b="0" i="0" u="none" baseline="0" dirty="0">
                <a:solidFill>
                  <a:schemeClr val="tx1"/>
                </a:solidFill>
                <a:latin typeface="Gill Sans MT" panose="020B0502020104020203" pitchFamily="34" charset="0"/>
                <a:cs typeface="Gill Sans MT" panose="020B0502020104020203" pitchFamily="34" charset="0"/>
              </a:rPr>
              <a:t>de collecte des données doit mener à bien </a:t>
            </a:r>
            <a:r>
              <a:rPr lang="fr-FR" sz="3439" b="0" i="0" u="none" baseline="0" dirty="0" smtClean="0">
                <a:solidFill>
                  <a:schemeClr val="tx1"/>
                </a:solidFill>
                <a:latin typeface="Gill Sans MT" panose="020B0502020104020203" pitchFamily="34" charset="0"/>
                <a:cs typeface="Gill Sans MT" panose="020B0502020104020203" pitchFamily="34" charset="0"/>
              </a:rPr>
              <a:t>l’assurance </a:t>
            </a:r>
            <a:r>
              <a:rPr lang="fr-FR" sz="3439" b="0" i="0" u="none" baseline="0" dirty="0">
                <a:solidFill>
                  <a:schemeClr val="tx1"/>
                </a:solidFill>
                <a:latin typeface="Gill Sans MT" panose="020B0502020104020203" pitchFamily="34" charset="0"/>
                <a:cs typeface="Gill Sans MT" panose="020B0502020104020203" pitchFamily="34" charset="0"/>
              </a:rPr>
              <a:t>qualité sur site en vérifiant et nettoyant comme il se doit toutes les données collectées sur le site, tous les jours, en fin de journée. </a:t>
            </a:r>
          </a:p>
          <a:p>
            <a:endParaRPr lang="fr-FR" altLang="en-US" sz="3439" dirty="0">
              <a:solidFill>
                <a:schemeClr val="tx1"/>
              </a:solidFill>
              <a:latin typeface="Gill Sans MT" panose="020B0502020104020203" pitchFamily="34" charset="0"/>
              <a:cs typeface="Gill Sans MT" panose="020B0502020104020203" pitchFamily="34" charset="0"/>
            </a:endParaRPr>
          </a:p>
          <a:p>
            <a:pPr algn="l" rtl="0"/>
            <a:r>
              <a:rPr lang="fr-FR" sz="3439" b="0" i="0" u="none" baseline="0" dirty="0">
                <a:solidFill>
                  <a:schemeClr val="tx1"/>
                </a:solidFill>
                <a:latin typeface="Gill Sans MT" panose="020B0502020104020203" pitchFamily="34" charset="0"/>
                <a:cs typeface="Gill Sans MT" panose="020B0502020104020203" pitchFamily="34" charset="0"/>
              </a:rPr>
              <a:t>Le CQ sur site doit être réalisé avant </a:t>
            </a:r>
            <a:r>
              <a:rPr lang="fr-FR" sz="3439" b="0" i="0" u="none" baseline="0" dirty="0" smtClean="0">
                <a:solidFill>
                  <a:schemeClr val="tx1"/>
                </a:solidFill>
                <a:latin typeface="Gill Sans MT" panose="020B0502020104020203" pitchFamily="34" charset="0"/>
                <a:cs typeface="Gill Sans MT" panose="020B0502020104020203" pitchFamily="34" charset="0"/>
              </a:rPr>
              <a:t>l’envoi </a:t>
            </a:r>
            <a:r>
              <a:rPr lang="fr-FR" sz="3439" b="0" i="0" u="none" baseline="0" dirty="0">
                <a:solidFill>
                  <a:schemeClr val="tx1"/>
                </a:solidFill>
                <a:latin typeface="Gill Sans MT" panose="020B0502020104020203" pitchFamily="34" charset="0"/>
                <a:cs typeface="Gill Sans MT" panose="020B0502020104020203" pitchFamily="34" charset="0"/>
              </a:rPr>
              <a:t>de données au serveur central via </a:t>
            </a:r>
            <a:r>
              <a:rPr lang="fr-FR" sz="3439" b="0" i="0" u="none" baseline="0" dirty="0" err="1">
                <a:solidFill>
                  <a:schemeClr val="tx1"/>
                </a:solidFill>
                <a:latin typeface="Gill Sans MT" panose="020B0502020104020203" pitchFamily="34" charset="0"/>
                <a:cs typeface="Gill Sans MT" panose="020B0502020104020203" pitchFamily="34" charset="0"/>
              </a:rPr>
              <a:t>SurveyCTO</a:t>
            </a:r>
            <a:r>
              <a:rPr lang="fr-FR" sz="3439" b="0" i="0" u="none" baseline="0" dirty="0">
                <a:solidFill>
                  <a:schemeClr val="tx1"/>
                </a:solidFill>
                <a:latin typeface="Gill Sans MT" panose="020B0502020104020203" pitchFamily="34" charset="0"/>
                <a:cs typeface="Gill Sans MT" panose="020B0502020104020203" pitchFamily="34" charset="0"/>
              </a:rPr>
              <a:t>. </a:t>
            </a:r>
          </a:p>
          <a:p>
            <a:endParaRPr lang="fr-FR" altLang="en-US" sz="3439" dirty="0">
              <a:solidFill>
                <a:schemeClr val="tx1"/>
              </a:solidFill>
              <a:latin typeface="Gill Sans MT" panose="020B0502020104020203" pitchFamily="34" charset="0"/>
              <a:cs typeface="Gill Sans MT" panose="020B0502020104020203" pitchFamily="34" charset="0"/>
            </a:endParaRPr>
          </a:p>
          <a:p>
            <a:pPr algn="l" rtl="0">
              <a:buFont typeface="Arial" panose="020B0604020202020204" pitchFamily="34" charset="0"/>
              <a:buNone/>
            </a:pPr>
            <a:endParaRPr lang="fr-FR" altLang="en-US" sz="2800" dirty="0">
              <a:latin typeface="Gill Sans MT" panose="020B0502020104020203" pitchFamily="34" charset="0"/>
              <a:cs typeface="Gill Sans MT" panose="020B0502020104020203" pitchFamily="34" charset="0"/>
            </a:endParaRPr>
          </a:p>
          <a:p>
            <a:pPr algn="l" rtl="0">
              <a:buFont typeface="Arial" panose="020B0604020202020204" pitchFamily="34" charset="0"/>
              <a:buNone/>
            </a:pPr>
            <a:endParaRPr lang="fr-FR" altLang="en-US" sz="2800" dirty="0">
              <a:solidFill>
                <a:schemeClr val="tx1"/>
              </a:solidFill>
              <a:latin typeface="Gill Sans MT" panose="020B0502020104020203" pitchFamily="34" charset="0"/>
              <a:cs typeface="Gill Sans MT" panose="020B0502020104020203" pitchFamily="34" charset="0"/>
            </a:endParaRPr>
          </a:p>
        </p:txBody>
      </p:sp>
      <p:sp>
        <p:nvSpPr>
          <p:cNvPr id="253954" name="Date Placeholder 2">
            <a:extLst>
              <a:ext uri="{FF2B5EF4-FFF2-40B4-BE49-F238E27FC236}">
                <a16:creationId xmlns="" xmlns:a16="http://schemas.microsoft.com/office/drawing/2014/main" id="{59799E3E-4441-4672-80DB-F732F66BDB0A}"/>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l" defTabSz="604738" rtl="0"/>
            <a:fld id="{92D3FEFF-4CEB-4326-B044-D8337635ADCF}" type="datetime1">
              <a:rPr lang="en-US" sz="601">
                <a:solidFill>
                  <a:srgbClr val="6C6463"/>
                </a:solidFill>
                <a:latin typeface="Gill Sans MT" panose="020B0502020104020203" pitchFamily="34" charset="0"/>
              </a:rPr>
              <a:pPr algn="l" defTabSz="604738" rtl="0"/>
              <a:t>4/12/2019</a:t>
            </a:fld>
            <a:endParaRPr lang="fr-FR" altLang="en-US" sz="601" dirty="0">
              <a:solidFill>
                <a:srgbClr val="6C6463"/>
              </a:solidFill>
              <a:latin typeface="Gill Sans MT" panose="020B0502020104020203" pitchFamily="34" charset="0"/>
            </a:endParaRPr>
          </a:p>
        </p:txBody>
      </p:sp>
      <p:sp>
        <p:nvSpPr>
          <p:cNvPr id="253955" name="Footer Placeholder 3">
            <a:extLst>
              <a:ext uri="{FF2B5EF4-FFF2-40B4-BE49-F238E27FC236}">
                <a16:creationId xmlns="" xmlns:a16="http://schemas.microsoft.com/office/drawing/2014/main" id="{F296029F-833E-4235-B4A1-FB1B361DF7CA}"/>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rtl="0"/>
            <a:r>
              <a:rPr lang="fr-FR" sz="601" b="0" i="0" u="none" baseline="0">
                <a:solidFill>
                  <a:srgbClr val="6C6463"/>
                </a:solidFill>
                <a:latin typeface="Gill Sans MT" panose="020B0502020104020203" pitchFamily="34" charset="0"/>
                <a:ea typeface="Gill Sans MT" panose="020B0502020104020203" pitchFamily="34" charset="0"/>
                <a:cs typeface="Gill Sans MT" panose="020B0502020104020203" pitchFamily="34" charset="0"/>
              </a:rPr>
              <a:t>INSÉRER LE PIED DE PAGE ICI</a:t>
            </a:r>
          </a:p>
        </p:txBody>
      </p:sp>
      <p:sp>
        <p:nvSpPr>
          <p:cNvPr id="253956" name="Slide Number Placeholder 4">
            <a:extLst>
              <a:ext uri="{FF2B5EF4-FFF2-40B4-BE49-F238E27FC236}">
                <a16:creationId xmlns="" xmlns:a16="http://schemas.microsoft.com/office/drawing/2014/main" id="{8ED66388-53BD-46BB-86AB-486A95C4DA2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r" defTabSz="604738" rtl="0"/>
            <a:fld id="{8C8113F5-69D9-4B54-BDF4-E193342A41D9}" type="slidenum">
              <a:rPr sz="601">
                <a:solidFill>
                  <a:srgbClr val="6C6463"/>
                </a:solidFill>
                <a:latin typeface="Gill Sans MT" panose="020B0502020104020203" pitchFamily="34" charset="0"/>
              </a:rPr>
              <a:pPr defTabSz="604738"/>
              <a:t>11</a:t>
            </a:fld>
            <a:endParaRPr lang="fr-FR" altLang="en-US" sz="601" dirty="0">
              <a:solidFill>
                <a:srgbClr val="6C6463"/>
              </a:solidFill>
              <a:latin typeface="Gill Sans MT" panose="020B0502020104020203" pitchFamily="34" charset="0"/>
            </a:endParaRPr>
          </a:p>
        </p:txBody>
      </p:sp>
      <p:sp>
        <p:nvSpPr>
          <p:cNvPr id="253957" name="Title 5">
            <a:extLst>
              <a:ext uri="{FF2B5EF4-FFF2-40B4-BE49-F238E27FC236}">
                <a16:creationId xmlns="" xmlns:a16="http://schemas.microsoft.com/office/drawing/2014/main" id="{0B243555-3C49-4BCF-A2B8-8FEE02E5B9E4}"/>
              </a:ext>
            </a:extLst>
          </p:cNvPr>
          <p:cNvSpPr>
            <a:spLocks noGrp="1"/>
          </p:cNvSpPr>
          <p:nvPr>
            <p:ph type="title"/>
          </p:nvPr>
        </p:nvSpPr>
        <p:spPr>
          <a:xfrm>
            <a:off x="-70259" y="228403"/>
            <a:ext cx="12213730" cy="1587698"/>
          </a:xfrm>
        </p:spPr>
        <p:txBody>
          <a:bodyPr/>
          <a:lstStyle/>
          <a:p>
            <a:pPr algn="ctr" rtl="0" eaLnBrk="1" hangingPunct="1"/>
            <a:r>
              <a:rPr lang="fr-FR" b="1" i="0" u="none" baseline="0">
                <a:latin typeface="Gill Sans MT" panose="020B0502020104020203" pitchFamily="34" charset="0"/>
                <a:cs typeface="Gill Sans MT" panose="020B0502020104020203" pitchFamily="34" charset="0"/>
              </a:rPr>
              <a:t>Nettoyage immédiat des données/CQ I</a:t>
            </a:r>
            <a:r>
              <a:rPr lang="fr-FR" b="1">
                <a:solidFill>
                  <a:srgbClr val="000000"/>
                </a:solidFill>
                <a:latin typeface="Gill Sans MT" panose="020B0502020104020203" pitchFamily="34" charset="0"/>
                <a:cs typeface="Gill Sans MT" panose="020B0502020104020203" pitchFamily="34" charset="0"/>
              </a:rPr>
              <a:t/>
            </a:r>
            <a:br>
              <a:rPr lang="fr-FR" b="1">
                <a:solidFill>
                  <a:srgbClr val="000000"/>
                </a:solidFill>
                <a:latin typeface="Gill Sans MT" panose="020B0502020104020203" pitchFamily="34" charset="0"/>
                <a:cs typeface="Gill Sans MT" panose="020B0502020104020203" pitchFamily="34" charset="0"/>
              </a:rPr>
            </a:br>
            <a:r>
              <a:rPr lang="fr-FR" b="1">
                <a:solidFill>
                  <a:srgbClr val="000000"/>
                </a:solidFill>
                <a:latin typeface="Gill Sans MT" panose="020B0502020104020203" pitchFamily="34" charset="0"/>
                <a:cs typeface="Gill Sans MT" panose="020B0502020104020203" pitchFamily="34" charset="0"/>
              </a:rPr>
              <a:t/>
            </a:r>
            <a:br>
              <a:rPr lang="fr-FR" b="1">
                <a:solidFill>
                  <a:srgbClr val="000000"/>
                </a:solidFill>
                <a:latin typeface="Gill Sans MT" panose="020B0502020104020203" pitchFamily="34" charset="0"/>
                <a:cs typeface="Gill Sans MT" panose="020B0502020104020203" pitchFamily="34" charset="0"/>
              </a:rPr>
            </a:br>
            <a:endParaRPr lang="fr-FR" altLang="en-US" b="1" dirty="0">
              <a:latin typeface="Gill Sans MT" panose="020B0502020104020203" pitchFamily="34" charset="0"/>
              <a:cs typeface="Gill Sans MT" panose="020B0502020104020203" pitchFamily="34" charset="0"/>
            </a:endParaRPr>
          </a:p>
        </p:txBody>
      </p:sp>
    </p:spTree>
    <p:custDataLst>
      <p:tags r:id="rId1"/>
    </p:custDataLst>
    <p:extLst>
      <p:ext uri="{BB962C8B-B14F-4D97-AF65-F5344CB8AC3E}">
        <p14:creationId xmlns:p14="http://schemas.microsoft.com/office/powerpoint/2010/main" val="4266938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1553" name="Title 1">
            <a:extLst>
              <a:ext uri="{FF2B5EF4-FFF2-40B4-BE49-F238E27FC236}">
                <a16:creationId xmlns="" xmlns:a16="http://schemas.microsoft.com/office/drawing/2014/main" id="{5E24348C-39CA-4E50-A8BC-D7E0CA7C3EDF}"/>
              </a:ext>
            </a:extLst>
          </p:cNvPr>
          <p:cNvSpPr>
            <a:spLocks noGrp="1"/>
          </p:cNvSpPr>
          <p:nvPr>
            <p:ph type="ctrTitle"/>
          </p:nvPr>
        </p:nvSpPr>
        <p:spPr>
          <a:xfrm>
            <a:off x="1488582" y="237730"/>
            <a:ext cx="9372600" cy="1073243"/>
          </a:xfrm>
        </p:spPr>
        <p:txBody>
          <a:bodyPr/>
          <a:lstStyle/>
          <a:p>
            <a:pPr rtl="0" eaLnBrk="1" hangingPunct="1"/>
            <a:r>
              <a:rPr lang="fr-FR" sz="3174" b="1" i="0" u="none" baseline="0">
                <a:latin typeface="Gill Sans MT" panose="020B0502020104020203" pitchFamily="34" charset="0"/>
                <a:cs typeface="Gill Sans MT" panose="020B0502020104020203" pitchFamily="34" charset="0"/>
              </a:rPr>
              <a:t>Objectif/Description</a:t>
            </a:r>
            <a:r>
              <a:rPr lang="fr-FR" sz="3200" b="1">
                <a:solidFill>
                  <a:srgbClr val="000000"/>
                </a:solidFill>
                <a:latin typeface="Gill Sans MT" panose="020B0502020104020203" pitchFamily="34" charset="0"/>
                <a:cs typeface="Gill Sans MT" panose="020B0502020104020203" pitchFamily="34" charset="0"/>
              </a:rPr>
              <a:t/>
            </a:r>
            <a:br>
              <a:rPr lang="fr-FR" sz="3200" b="1">
                <a:solidFill>
                  <a:srgbClr val="000000"/>
                </a:solidFill>
                <a:latin typeface="Gill Sans MT" panose="020B0502020104020203" pitchFamily="34" charset="0"/>
                <a:cs typeface="Gill Sans MT" panose="020B0502020104020203" pitchFamily="34" charset="0"/>
              </a:rPr>
            </a:br>
            <a:endParaRPr lang="fr-FR" altLang="en-US" sz="3200" b="1" dirty="0">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 xmlns:a16="http://schemas.microsoft.com/office/drawing/2014/main" id="{54487CC7-32F3-437B-B023-76B9129F7006}"/>
              </a:ext>
            </a:extLst>
          </p:cNvPr>
          <p:cNvSpPr>
            <a:spLocks noGrp="1"/>
          </p:cNvSpPr>
          <p:nvPr>
            <p:ph type="subTitle" idx="1"/>
          </p:nvPr>
        </p:nvSpPr>
        <p:spPr>
          <a:xfrm>
            <a:off x="447077" y="759434"/>
            <a:ext cx="11449648" cy="6098566"/>
          </a:xfrm>
        </p:spPr>
        <p:txBody>
          <a:bodyPr>
            <a:normAutofit fontScale="92500" lnSpcReduction="20000"/>
          </a:bodyPr>
          <a:lstStyle/>
          <a:p>
            <a:pPr marL="455595" lvl="1" algn="l" defTabSz="912778" rtl="0">
              <a:spcBef>
                <a:spcPct val="20000"/>
              </a:spcBef>
              <a:spcAft>
                <a:spcPct val="0"/>
              </a:spcAft>
            </a:pPr>
            <a:endParaRPr lang="fr-FR" altLang="en-US" sz="3174" dirty="0">
              <a:solidFill>
                <a:srgbClr val="000000"/>
              </a:solidFill>
              <a:latin typeface="Gill Sans MT" panose="020B0502020104020203" pitchFamily="34" charset="0"/>
              <a:cs typeface="Gill Sans MT" panose="020B0502020104020203" pitchFamily="34" charset="0"/>
            </a:endParaRPr>
          </a:p>
          <a:p>
            <a:pPr marL="455595" lvl="1" algn="l" defTabSz="912778" rtl="0">
              <a:spcBef>
                <a:spcPct val="20000"/>
              </a:spcBef>
              <a:spcAft>
                <a:spcPct val="0"/>
              </a:spcAft>
              <a:buFont typeface="Wingdings" panose="05000000000000000000" pitchFamily="2" charset="2"/>
              <a:buChar char="ü"/>
            </a:pPr>
            <a:r>
              <a:rPr lang="fr-FR" sz="3174" b="1" i="0" u="none" baseline="0" dirty="0">
                <a:solidFill>
                  <a:srgbClr val="C2113A"/>
                </a:solidFill>
                <a:latin typeface="Gill Sans MT" panose="020B0502020104020203" pitchFamily="34" charset="0"/>
                <a:cs typeface="Gill Sans MT" panose="020B0502020104020203" pitchFamily="34" charset="0"/>
              </a:rPr>
              <a:t>Objectif :  </a:t>
            </a:r>
          </a:p>
          <a:p>
            <a:pPr marL="742950" lvl="1" indent="-288925" algn="l" defTabSz="912778" rtl="0">
              <a:spcBef>
                <a:spcPct val="20000"/>
              </a:spcBef>
              <a:spcAft>
                <a:spcPct val="0"/>
              </a:spcAft>
              <a:buFont typeface="Wingdings" panose="05000000000000000000" pitchFamily="2" charset="2"/>
              <a:buChar char="ü"/>
            </a:pPr>
            <a:r>
              <a:rPr lang="fr-FR" sz="3174" b="0" i="0" u="none" baseline="0" dirty="0">
                <a:solidFill>
                  <a:srgbClr val="000000"/>
                </a:solidFill>
                <a:latin typeface="Gill Sans MT" panose="020B0502020104020203" pitchFamily="34" charset="0"/>
                <a:cs typeface="Gill Sans MT" panose="020B0502020104020203" pitchFamily="34" charset="0"/>
              </a:rPr>
              <a:t>Être en mesure de recruter des collecteurs de données compétents au moment opportun. </a:t>
            </a:r>
          </a:p>
          <a:p>
            <a:pPr marL="742950" lvl="1" indent="-288925" algn="l" defTabSz="912778" rtl="0">
              <a:spcBef>
                <a:spcPct val="20000"/>
              </a:spcBef>
              <a:spcAft>
                <a:spcPct val="0"/>
              </a:spcAft>
              <a:buFont typeface="Wingdings" panose="05000000000000000000" pitchFamily="2" charset="2"/>
              <a:buChar char="ü"/>
            </a:pPr>
            <a:r>
              <a:rPr lang="fr-FR" sz="3174" b="0" i="0" u="none" baseline="0" dirty="0">
                <a:solidFill>
                  <a:srgbClr val="000000"/>
                </a:solidFill>
                <a:cs typeface="Gill Sans MT" panose="020B0502020104020203" pitchFamily="34" charset="0"/>
              </a:rPr>
              <a:t>Faire ressortir les points essentiels sur lesquels la formation doit porter pour améliorer la collecte des données.</a:t>
            </a:r>
            <a:endParaRPr lang="fr-FR" altLang="en-US" sz="3174" dirty="0">
              <a:solidFill>
                <a:srgbClr val="000000"/>
              </a:solidFill>
              <a:cs typeface="Gill Sans MT" panose="020B0502020104020203" pitchFamily="34" charset="0"/>
            </a:endParaRPr>
          </a:p>
          <a:p>
            <a:pPr marL="742950" lvl="1" indent="-287338" algn="l" defTabSz="912778" rtl="0">
              <a:spcBef>
                <a:spcPct val="20000"/>
              </a:spcBef>
              <a:spcAft>
                <a:spcPct val="0"/>
              </a:spcAft>
              <a:buFont typeface="Wingdings" panose="05000000000000000000" pitchFamily="2" charset="2"/>
              <a:buChar char="ü"/>
            </a:pPr>
            <a:r>
              <a:rPr lang="fr-FR" sz="2975" b="1" i="0" u="none" baseline="0" dirty="0">
                <a:solidFill>
                  <a:srgbClr val="C00000"/>
                </a:solidFill>
                <a:latin typeface="Gill Sans MT" panose="020B0502020104020203" pitchFamily="34" charset="0"/>
                <a:cs typeface="Gill Sans MT" panose="020B0502020104020203" pitchFamily="34" charset="0"/>
              </a:rPr>
              <a:t>Description</a:t>
            </a:r>
          </a:p>
          <a:p>
            <a:pPr marL="455595" lvl="1" algn="l" defTabSz="912778" rtl="0">
              <a:spcBef>
                <a:spcPct val="20000"/>
              </a:spcBef>
              <a:spcAft>
                <a:spcPct val="0"/>
              </a:spcAft>
              <a:buFont typeface="Wingdings" panose="05000000000000000000" pitchFamily="2" charset="2"/>
              <a:buChar char="ü"/>
            </a:pPr>
            <a:r>
              <a:rPr lang="fr-FR" sz="3174" b="0" i="0" u="none" baseline="0" dirty="0">
                <a:solidFill>
                  <a:srgbClr val="000000"/>
                </a:solidFill>
                <a:latin typeface="Gill Sans MT" panose="020B0502020104020203" pitchFamily="34" charset="0"/>
                <a:cs typeface="Gill Sans MT" panose="020B0502020104020203" pitchFamily="34" charset="0"/>
              </a:rPr>
              <a:t>Politique de recrutement</a:t>
            </a:r>
          </a:p>
          <a:p>
            <a:pPr marL="455595" lvl="1" algn="l" defTabSz="912778" rtl="0">
              <a:spcBef>
                <a:spcPct val="20000"/>
              </a:spcBef>
              <a:spcAft>
                <a:spcPct val="0"/>
              </a:spcAft>
              <a:buFont typeface="Wingdings" panose="05000000000000000000" pitchFamily="2" charset="2"/>
              <a:buChar char="ü"/>
            </a:pPr>
            <a:r>
              <a:rPr lang="fr-FR" sz="3174" b="0" i="0" u="none" baseline="0" dirty="0">
                <a:solidFill>
                  <a:srgbClr val="000000"/>
                </a:solidFill>
                <a:latin typeface="Gill Sans MT" panose="020B0502020104020203" pitchFamily="34" charset="0"/>
                <a:cs typeface="Gill Sans MT" panose="020B0502020104020203" pitchFamily="34" charset="0"/>
              </a:rPr>
              <a:t>Rémunérations</a:t>
            </a:r>
          </a:p>
          <a:p>
            <a:pPr marL="455595" lvl="1" algn="l" defTabSz="912778" rtl="0">
              <a:spcBef>
                <a:spcPct val="20000"/>
              </a:spcBef>
              <a:spcAft>
                <a:spcPct val="0"/>
              </a:spcAft>
              <a:buFont typeface="Wingdings" panose="05000000000000000000" pitchFamily="2" charset="2"/>
              <a:buChar char="ü"/>
            </a:pPr>
            <a:r>
              <a:rPr lang="fr-FR" sz="3174" b="0" i="0" u="none" baseline="0" dirty="0">
                <a:solidFill>
                  <a:srgbClr val="000000"/>
                </a:solidFill>
                <a:latin typeface="Gill Sans MT" panose="020B0502020104020203" pitchFamily="34" charset="0"/>
                <a:cs typeface="Gill Sans MT" panose="020B0502020104020203" pitchFamily="34" charset="0"/>
              </a:rPr>
              <a:t>Restrictions</a:t>
            </a:r>
          </a:p>
          <a:p>
            <a:pPr marL="455595" lvl="1" algn="l" defTabSz="912778" rtl="0">
              <a:spcBef>
                <a:spcPct val="20000"/>
              </a:spcBef>
              <a:spcAft>
                <a:spcPct val="0"/>
              </a:spcAft>
              <a:buFont typeface="Wingdings" panose="05000000000000000000" pitchFamily="2" charset="2"/>
              <a:buChar char="ü"/>
            </a:pPr>
            <a:r>
              <a:rPr lang="fr-FR" sz="3174" b="0" i="0" u="none" baseline="0" dirty="0">
                <a:solidFill>
                  <a:srgbClr val="000000"/>
                </a:solidFill>
                <a:cs typeface="Gill Sans MT" panose="020B0502020104020203" pitchFamily="34" charset="0"/>
              </a:rPr>
              <a:t>Comprendre le rôle des recruteurs dans  </a:t>
            </a:r>
            <a:r>
              <a:rPr lang="fr-FR" sz="3174" b="0" i="0" u="none" baseline="0" dirty="0" smtClean="0">
                <a:solidFill>
                  <a:srgbClr val="000000"/>
                </a:solidFill>
                <a:cs typeface="Gill Sans MT" panose="020B0502020104020203" pitchFamily="34" charset="0"/>
              </a:rPr>
              <a:t>l’évaluation</a:t>
            </a:r>
            <a:endParaRPr lang="fr-FR" sz="3174" b="0" i="0" u="none" baseline="0" dirty="0">
              <a:solidFill>
                <a:srgbClr val="000000"/>
              </a:solidFill>
              <a:cs typeface="Gill Sans MT" panose="020B0502020104020203" pitchFamily="34" charset="0"/>
            </a:endParaRPr>
          </a:p>
          <a:p>
            <a:pPr marL="455595" lvl="1" algn="l" defTabSz="912778" rtl="0">
              <a:spcBef>
                <a:spcPct val="20000"/>
              </a:spcBef>
              <a:spcAft>
                <a:spcPct val="0"/>
              </a:spcAft>
              <a:buFont typeface="Wingdings" panose="05000000000000000000" pitchFamily="2" charset="2"/>
              <a:buChar char="ü"/>
            </a:pPr>
            <a:r>
              <a:rPr lang="fr-FR" sz="3174" b="0" i="0" u="none" baseline="0" dirty="0">
                <a:solidFill>
                  <a:schemeClr val="tx1"/>
                </a:solidFill>
                <a:cs typeface="Gill Sans MT" panose="020B0502020104020203" pitchFamily="34" charset="0"/>
              </a:rPr>
              <a:t>Garantir la cohérence de la collecte des données</a:t>
            </a:r>
          </a:p>
          <a:p>
            <a:pPr marL="455595" lvl="1" algn="l" defTabSz="912778" rtl="0">
              <a:spcBef>
                <a:spcPct val="20000"/>
              </a:spcBef>
              <a:spcAft>
                <a:spcPct val="0"/>
              </a:spcAft>
              <a:buFont typeface="Wingdings" panose="05000000000000000000" pitchFamily="2" charset="2"/>
              <a:buChar char="ü"/>
            </a:pPr>
            <a:r>
              <a:rPr lang="fr-FR" sz="3174" b="0" i="0" u="none" baseline="0" dirty="0">
                <a:solidFill>
                  <a:srgbClr val="000000"/>
                </a:solidFill>
                <a:cs typeface="Gill Sans MT" panose="020B0502020104020203" pitchFamily="34" charset="0"/>
              </a:rPr>
              <a:t>Travail de terrain/collecte des données à tous les niveaux</a:t>
            </a:r>
          </a:p>
          <a:p>
            <a:pPr marL="455595" lvl="1" algn="l" defTabSz="912778" rtl="0">
              <a:spcBef>
                <a:spcPct val="20000"/>
              </a:spcBef>
              <a:spcAft>
                <a:spcPct val="0"/>
              </a:spcAft>
              <a:buFont typeface="Wingdings" panose="05000000000000000000" pitchFamily="2" charset="2"/>
              <a:buChar char="ü"/>
            </a:pPr>
            <a:r>
              <a:rPr lang="fr-FR" sz="3174" b="0" i="0" u="none" baseline="0" dirty="0">
                <a:solidFill>
                  <a:schemeClr val="tx1"/>
                </a:solidFill>
                <a:cs typeface="Gill Sans MT" panose="020B0502020104020203" pitchFamily="34" charset="0"/>
              </a:rPr>
              <a:t>Nettoyage immédiat des données/CQ</a:t>
            </a:r>
          </a:p>
          <a:p>
            <a:pPr marL="455595" lvl="1" algn="l" defTabSz="912778" rtl="0">
              <a:spcBef>
                <a:spcPct val="20000"/>
              </a:spcBef>
              <a:spcAft>
                <a:spcPct val="0"/>
              </a:spcAft>
              <a:buFont typeface="Wingdings" panose="05000000000000000000" pitchFamily="2" charset="2"/>
              <a:buChar char="ü"/>
            </a:pPr>
            <a:endParaRPr lang="fr-FR" altLang="en-US" sz="3174" dirty="0">
              <a:solidFill>
                <a:srgbClr val="000000"/>
              </a:solidFill>
              <a:latin typeface="Gill Sans MT" panose="020B0502020104020203" pitchFamily="34" charset="0"/>
              <a:cs typeface="Gill Sans MT" panose="020B0502020104020203" pitchFamily="34" charset="0"/>
            </a:endParaRPr>
          </a:p>
        </p:txBody>
      </p:sp>
      <p:sp>
        <p:nvSpPr>
          <p:cNvPr id="151557" name="Slide Number Placeholder 5">
            <a:extLst>
              <a:ext uri="{FF2B5EF4-FFF2-40B4-BE49-F238E27FC236}">
                <a16:creationId xmlns="" xmlns:a16="http://schemas.microsoft.com/office/drawing/2014/main" id="{68349C6F-DDBA-4A6D-8C1C-0FEF3C879A28}"/>
              </a:ext>
            </a:extLst>
          </p:cNvPr>
          <p:cNvSpPr>
            <a:spLocks noGrp="1"/>
          </p:cNvSpPr>
          <p:nvPr>
            <p:ph type="sldNum" sz="quarter" idx="12"/>
          </p:nvPr>
        </p:nvSpPr>
        <p:spPr bwMode="auto">
          <a:xfrm>
            <a:off x="8382000" y="4864884"/>
            <a:ext cx="2133600" cy="18479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r" defTabSz="604738" rtl="0"/>
            <a:fld id="{B19C849A-8308-4F5B-AD27-40CEFA9C82A1}" type="slidenum">
              <a:rPr sz="601">
                <a:solidFill>
                  <a:srgbClr val="635C5B"/>
                </a:solidFill>
                <a:latin typeface="Gill Sans MT" panose="020B0502020104020203" pitchFamily="34" charset="0"/>
              </a:rPr>
              <a:pPr defTabSz="604738"/>
              <a:t>2</a:t>
            </a:fld>
            <a:endParaRPr lang="fr-FR" altLang="en-US" sz="601" dirty="0">
              <a:solidFill>
                <a:srgbClr val="635C5B"/>
              </a:solidFill>
              <a:latin typeface="Gill Sans MT" panose="020B0502020104020203" pitchFamily="34" charset="0"/>
            </a:endParaRPr>
          </a:p>
        </p:txBody>
      </p:sp>
    </p:spTree>
    <p:custDataLst>
      <p:tags r:id="rId1"/>
    </p:custDataLst>
    <p:extLst>
      <p:ext uri="{BB962C8B-B14F-4D97-AF65-F5344CB8AC3E}">
        <p14:creationId xmlns:p14="http://schemas.microsoft.com/office/powerpoint/2010/main" val="29955960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Content Placeholder 1">
            <a:extLst>
              <a:ext uri="{FF2B5EF4-FFF2-40B4-BE49-F238E27FC236}">
                <a16:creationId xmlns="" xmlns:a16="http://schemas.microsoft.com/office/drawing/2014/main" id="{39C44BED-5F00-4457-8B92-3785A650905D}"/>
              </a:ext>
            </a:extLst>
          </p:cNvPr>
          <p:cNvSpPr>
            <a:spLocks noGrp="1"/>
          </p:cNvSpPr>
          <p:nvPr>
            <p:ph idx="1"/>
          </p:nvPr>
        </p:nvSpPr>
        <p:spPr>
          <a:xfrm>
            <a:off x="242912" y="831528"/>
            <a:ext cx="11673779" cy="5520061"/>
          </a:xfrm>
        </p:spPr>
        <p:txBody>
          <a:bodyPr>
            <a:normAutofit lnSpcReduction="10000"/>
          </a:bodyPr>
          <a:lstStyle/>
          <a:p>
            <a:pPr marL="0" indent="0" algn="l" rtl="0">
              <a:buNone/>
            </a:pPr>
            <a:r>
              <a:rPr lang="fr-FR" sz="3174" b="0" i="0" u="none" baseline="0" dirty="0">
                <a:solidFill>
                  <a:schemeClr val="tx1"/>
                </a:solidFill>
                <a:latin typeface="Gill Sans MT" panose="020B0502020104020203" pitchFamily="34" charset="0"/>
                <a:cs typeface="Gill Sans MT" panose="020B0502020104020203" pitchFamily="34" charset="0"/>
              </a:rPr>
              <a:t>La politique mise en œuvre doit couvrir les aspects suivants afin </a:t>
            </a:r>
            <a:r>
              <a:rPr lang="fr-FR" sz="3174" b="0" i="0" u="none" baseline="0" dirty="0" smtClean="0">
                <a:solidFill>
                  <a:schemeClr val="tx1"/>
                </a:solidFill>
                <a:latin typeface="Gill Sans MT" panose="020B0502020104020203" pitchFamily="34" charset="0"/>
                <a:cs typeface="Gill Sans MT" panose="020B0502020104020203" pitchFamily="34" charset="0"/>
              </a:rPr>
              <a:t/>
            </a:r>
            <a:br>
              <a:rPr lang="fr-FR" sz="3174" b="0" i="0" u="none" baseline="0" dirty="0" smtClean="0">
                <a:solidFill>
                  <a:schemeClr val="tx1"/>
                </a:solidFill>
                <a:latin typeface="Gill Sans MT" panose="020B0502020104020203" pitchFamily="34" charset="0"/>
                <a:cs typeface="Gill Sans MT" panose="020B0502020104020203" pitchFamily="34" charset="0"/>
              </a:rPr>
            </a:br>
            <a:r>
              <a:rPr lang="fr-FR" sz="3174" b="0" i="0" u="none" baseline="0" dirty="0" smtClean="0">
                <a:solidFill>
                  <a:schemeClr val="tx1"/>
                </a:solidFill>
                <a:latin typeface="Gill Sans MT" panose="020B0502020104020203" pitchFamily="34" charset="0"/>
                <a:cs typeface="Gill Sans MT" panose="020B0502020104020203" pitchFamily="34" charset="0"/>
              </a:rPr>
              <a:t>de </a:t>
            </a:r>
            <a:r>
              <a:rPr lang="fr-FR" sz="3174" b="0" i="0" u="none" baseline="0" dirty="0">
                <a:solidFill>
                  <a:schemeClr val="tx1"/>
                </a:solidFill>
                <a:latin typeface="Gill Sans MT" panose="020B0502020104020203" pitchFamily="34" charset="0"/>
                <a:cs typeface="Gill Sans MT" panose="020B0502020104020203" pitchFamily="34" charset="0"/>
              </a:rPr>
              <a:t>garantir la réalisation </a:t>
            </a:r>
            <a:r>
              <a:rPr lang="fr-FR" sz="3174" b="0" i="1" u="none" baseline="0" dirty="0">
                <a:solidFill>
                  <a:schemeClr val="tx1"/>
                </a:solidFill>
                <a:latin typeface="Gill Sans MT" panose="020B0502020104020203" pitchFamily="34" charset="0"/>
                <a:cs typeface="Gill Sans MT" panose="020B0502020104020203" pitchFamily="34" charset="0"/>
              </a:rPr>
              <a:t>rentable, efficace, opportune et non biaisée</a:t>
            </a:r>
            <a:r>
              <a:rPr lang="fr-FR" sz="3174" b="0" i="0" u="none" baseline="0" dirty="0">
                <a:solidFill>
                  <a:schemeClr val="tx1"/>
                </a:solidFill>
                <a:latin typeface="Gill Sans MT" panose="020B0502020104020203" pitchFamily="34" charset="0"/>
                <a:cs typeface="Gill Sans MT" panose="020B0502020104020203" pitchFamily="34" charset="0"/>
              </a:rPr>
              <a:t> </a:t>
            </a:r>
            <a:r>
              <a:rPr lang="fr-FR" sz="3174" b="0" i="0" u="none" baseline="0" dirty="0" smtClean="0">
                <a:solidFill>
                  <a:schemeClr val="tx1"/>
                </a:solidFill>
                <a:latin typeface="Gill Sans MT" panose="020B0502020104020203" pitchFamily="34" charset="0"/>
                <a:cs typeface="Gill Sans MT" panose="020B0502020104020203" pitchFamily="34" charset="0"/>
              </a:rPr>
              <a:t/>
            </a:r>
            <a:br>
              <a:rPr lang="fr-FR" sz="3174" b="0" i="0" u="none" baseline="0" dirty="0" smtClean="0">
                <a:solidFill>
                  <a:schemeClr val="tx1"/>
                </a:solidFill>
                <a:latin typeface="Gill Sans MT" panose="020B0502020104020203" pitchFamily="34" charset="0"/>
                <a:cs typeface="Gill Sans MT" panose="020B0502020104020203" pitchFamily="34" charset="0"/>
              </a:rPr>
            </a:br>
            <a:r>
              <a:rPr lang="fr-FR" sz="3174" b="0" i="0" u="none" baseline="0" dirty="0" smtClean="0">
                <a:solidFill>
                  <a:schemeClr val="tx1"/>
                </a:solidFill>
                <a:latin typeface="Gill Sans MT" panose="020B0502020104020203" pitchFamily="34" charset="0"/>
                <a:cs typeface="Gill Sans MT" panose="020B0502020104020203" pitchFamily="34" charset="0"/>
              </a:rPr>
              <a:t>de l’évaluation</a:t>
            </a:r>
            <a:r>
              <a:rPr lang="fr-FR" sz="3174" b="0" i="0" u="none" baseline="0" dirty="0">
                <a:solidFill>
                  <a:schemeClr val="tx1"/>
                </a:solidFill>
                <a:latin typeface="Gill Sans MT" panose="020B0502020104020203" pitchFamily="34" charset="0"/>
                <a:cs typeface="Gill Sans MT" panose="020B0502020104020203" pitchFamily="34" charset="0"/>
              </a:rPr>
              <a:t> :</a:t>
            </a:r>
          </a:p>
          <a:p>
            <a:pPr marL="296071" indent="-296071" algn="l" rtl="0">
              <a:buFont typeface="Wingdings" panose="05000000000000000000" pitchFamily="2" charset="2"/>
              <a:buChar char="ü"/>
            </a:pPr>
            <a:r>
              <a:rPr lang="fr-FR" sz="3174" b="0" i="0" u="none" baseline="0" dirty="0">
                <a:solidFill>
                  <a:schemeClr val="tx1"/>
                </a:solidFill>
                <a:latin typeface="Gill Sans MT" panose="020B0502020104020203" pitchFamily="34" charset="0"/>
                <a:cs typeface="Gill Sans MT" panose="020B0502020104020203" pitchFamily="34" charset="0"/>
              </a:rPr>
              <a:t>Nécessité </a:t>
            </a:r>
            <a:r>
              <a:rPr lang="fr-FR" sz="3174" b="0" i="0" u="none" baseline="0" dirty="0" smtClean="0">
                <a:solidFill>
                  <a:schemeClr val="tx1"/>
                </a:solidFill>
                <a:latin typeface="Gill Sans MT" panose="020B0502020104020203" pitchFamily="34" charset="0"/>
                <a:cs typeface="Gill Sans MT" panose="020B0502020104020203" pitchFamily="34" charset="0"/>
              </a:rPr>
              <a:t>d’utiliser </a:t>
            </a:r>
            <a:r>
              <a:rPr lang="fr-FR" sz="3174" b="0" i="0" u="none" baseline="0" dirty="0">
                <a:solidFill>
                  <a:schemeClr val="tx1"/>
                </a:solidFill>
                <a:latin typeface="Gill Sans MT" panose="020B0502020104020203" pitchFamily="34" charset="0"/>
                <a:cs typeface="Gill Sans MT" panose="020B0502020104020203" pitchFamily="34" charset="0"/>
              </a:rPr>
              <a:t>des mécanismes </a:t>
            </a:r>
            <a:r>
              <a:rPr lang="fr-FR" sz="3174" b="0" i="0" u="none" baseline="0" dirty="0" smtClean="0">
                <a:solidFill>
                  <a:schemeClr val="tx1"/>
                </a:solidFill>
                <a:latin typeface="Gill Sans MT" panose="020B0502020104020203" pitchFamily="34" charset="0"/>
                <a:cs typeface="Gill Sans MT" panose="020B0502020104020203" pitchFamily="34" charset="0"/>
              </a:rPr>
              <a:t>d’embauche </a:t>
            </a:r>
            <a:r>
              <a:rPr lang="fr-FR" sz="3174" b="0" i="0" u="none" baseline="0" dirty="0">
                <a:solidFill>
                  <a:schemeClr val="tx1"/>
                </a:solidFill>
                <a:latin typeface="Gill Sans MT" panose="020B0502020104020203" pitchFamily="34" charset="0"/>
                <a:cs typeface="Gill Sans MT" panose="020B0502020104020203" pitchFamily="34" charset="0"/>
              </a:rPr>
              <a:t>contractuels ou autres, qui incluent des actes de mission pour la conduite de </a:t>
            </a:r>
            <a:r>
              <a:rPr lang="fr-FR" sz="3174" b="0" i="0" u="none" baseline="0" dirty="0" smtClean="0">
                <a:solidFill>
                  <a:schemeClr val="tx1"/>
                </a:solidFill>
                <a:latin typeface="Gill Sans MT" panose="020B0502020104020203" pitchFamily="34" charset="0"/>
                <a:cs typeface="Gill Sans MT" panose="020B0502020104020203" pitchFamily="34" charset="0"/>
              </a:rPr>
              <a:t>l’évaluation</a:t>
            </a:r>
            <a:r>
              <a:rPr lang="fr-FR" sz="3174" b="0" i="0" u="none" baseline="0" dirty="0">
                <a:solidFill>
                  <a:schemeClr val="tx1"/>
                </a:solidFill>
                <a:latin typeface="Gill Sans MT" panose="020B0502020104020203" pitchFamily="34" charset="0"/>
                <a:cs typeface="Gill Sans MT" panose="020B0502020104020203" pitchFamily="34" charset="0"/>
              </a:rPr>
              <a:t>.</a:t>
            </a:r>
          </a:p>
          <a:p>
            <a:pPr marL="296071" indent="-296071" algn="l" rtl="0">
              <a:buFont typeface="Wingdings" panose="05000000000000000000" pitchFamily="2" charset="2"/>
              <a:buChar char="ü"/>
            </a:pPr>
            <a:endParaRPr lang="fr-FR" altLang="en-US" sz="3174" dirty="0">
              <a:solidFill>
                <a:schemeClr val="tx1"/>
              </a:solidFill>
              <a:latin typeface="Gill Sans MT" panose="020B0502020104020203" pitchFamily="34" charset="0"/>
              <a:cs typeface="Gill Sans MT" panose="020B0502020104020203" pitchFamily="34" charset="0"/>
            </a:endParaRPr>
          </a:p>
          <a:p>
            <a:pPr marL="296071" indent="-296071" algn="l" rtl="0">
              <a:buFont typeface="Wingdings" panose="05000000000000000000" pitchFamily="2" charset="2"/>
              <a:buChar char="ü"/>
            </a:pPr>
            <a:r>
              <a:rPr lang="fr-FR" sz="3174" b="0" i="0" u="none" baseline="0" dirty="0">
                <a:solidFill>
                  <a:schemeClr val="tx1"/>
                </a:solidFill>
                <a:latin typeface="Gill Sans MT" panose="020B0502020104020203" pitchFamily="34" charset="0"/>
                <a:cs typeface="Gill Sans MT" panose="020B0502020104020203" pitchFamily="34" charset="0"/>
              </a:rPr>
              <a:t>Nécessité de respecter les statuts gouvernementaux, les réglementations et les politiques au niveau local pour </a:t>
            </a:r>
            <a:r>
              <a:rPr lang="fr-FR" sz="3174" b="0" i="0" u="none" baseline="0" dirty="0" smtClean="0">
                <a:solidFill>
                  <a:schemeClr val="tx1"/>
                </a:solidFill>
                <a:latin typeface="Gill Sans MT" panose="020B0502020104020203" pitchFamily="34" charset="0"/>
                <a:cs typeface="Gill Sans MT" panose="020B0502020104020203" pitchFamily="34" charset="0"/>
              </a:rPr>
              <a:t>l’élaboration </a:t>
            </a:r>
            <a:r>
              <a:rPr lang="fr-FR" sz="3174" b="0" i="0" u="none" baseline="0" dirty="0">
                <a:solidFill>
                  <a:schemeClr val="tx1"/>
                </a:solidFill>
                <a:latin typeface="Gill Sans MT" panose="020B0502020104020203" pitchFamily="34" charset="0"/>
                <a:cs typeface="Gill Sans MT" panose="020B0502020104020203" pitchFamily="34" charset="0"/>
              </a:rPr>
              <a:t>et la mise en œuvre de contrats et de procédures de rémunération du personnel pour le travail effectué dans le cadre de la NSCA.</a:t>
            </a:r>
          </a:p>
          <a:p>
            <a:pPr marL="0" indent="0" algn="l" rtl="0"/>
            <a:endParaRPr lang="fr-FR" altLang="en-US" sz="2399" dirty="0">
              <a:solidFill>
                <a:schemeClr val="tx1"/>
              </a:solidFill>
              <a:latin typeface="Gill Sans MT" panose="020B0502020104020203" pitchFamily="34" charset="0"/>
              <a:cs typeface="Gill Sans MT" panose="020B0502020104020203" pitchFamily="34" charset="0"/>
            </a:endParaRPr>
          </a:p>
          <a:p>
            <a:pPr marL="0" indent="0" algn="l" rtl="0"/>
            <a:endParaRPr lang="fr-FR" altLang="en-US" sz="2399" dirty="0">
              <a:solidFill>
                <a:schemeClr val="tx1"/>
              </a:solidFill>
              <a:latin typeface="Gill Sans MT" panose="020B0502020104020203" pitchFamily="34" charset="0"/>
              <a:cs typeface="Gill Sans MT" panose="020B0502020104020203" pitchFamily="34" charset="0"/>
            </a:endParaRPr>
          </a:p>
        </p:txBody>
      </p:sp>
      <p:sp>
        <p:nvSpPr>
          <p:cNvPr id="152578" name="Date Placeholder 2">
            <a:extLst>
              <a:ext uri="{FF2B5EF4-FFF2-40B4-BE49-F238E27FC236}">
                <a16:creationId xmlns="" xmlns:a16="http://schemas.microsoft.com/office/drawing/2014/main" id="{1A2D0FAB-56C8-42B6-ACBC-73DBEC643EAA}"/>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l" defTabSz="604738" rtl="0"/>
            <a:fld id="{6AC6B0CF-02AD-4A80-B821-1088D247CA0F}" type="datetime1">
              <a:rPr lang="en-US" sz="601">
                <a:solidFill>
                  <a:srgbClr val="6C6463"/>
                </a:solidFill>
                <a:latin typeface="Gill Sans MT" panose="020B0502020104020203" pitchFamily="34" charset="0"/>
              </a:rPr>
              <a:pPr algn="l" defTabSz="604738" rtl="0"/>
              <a:t>4/12/2019</a:t>
            </a:fld>
            <a:endParaRPr lang="fr-FR" altLang="en-US" sz="601" dirty="0">
              <a:solidFill>
                <a:srgbClr val="6C6463"/>
              </a:solidFill>
              <a:latin typeface="Gill Sans MT" panose="020B0502020104020203" pitchFamily="34" charset="0"/>
            </a:endParaRPr>
          </a:p>
        </p:txBody>
      </p:sp>
      <p:sp>
        <p:nvSpPr>
          <p:cNvPr id="152579" name="Footer Placeholder 3">
            <a:extLst>
              <a:ext uri="{FF2B5EF4-FFF2-40B4-BE49-F238E27FC236}">
                <a16:creationId xmlns="" xmlns:a16="http://schemas.microsoft.com/office/drawing/2014/main" id="{AC59E451-09C0-4631-9CC2-A215D5EF8BE7}"/>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rtl="0"/>
            <a:r>
              <a:rPr lang="fr-FR" sz="601" b="0" i="0" u="none" baseline="0">
                <a:solidFill>
                  <a:srgbClr val="6C6463"/>
                </a:solidFill>
                <a:latin typeface="Gill Sans MT" panose="020B0502020104020203" pitchFamily="34" charset="0"/>
                <a:ea typeface="Gill Sans MT" panose="020B0502020104020203" pitchFamily="34" charset="0"/>
                <a:cs typeface="Gill Sans MT" panose="020B0502020104020203" pitchFamily="34" charset="0"/>
              </a:rPr>
              <a:t>INSÉRER LE PIED DE PAGE ICI</a:t>
            </a:r>
          </a:p>
        </p:txBody>
      </p:sp>
      <p:sp>
        <p:nvSpPr>
          <p:cNvPr id="152580" name="Slide Number Placeholder 4">
            <a:extLst>
              <a:ext uri="{FF2B5EF4-FFF2-40B4-BE49-F238E27FC236}">
                <a16:creationId xmlns="" xmlns:a16="http://schemas.microsoft.com/office/drawing/2014/main" id="{9B54C00D-7CBE-4BED-A5D8-BDEC304D772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r" defTabSz="604738" rtl="0"/>
            <a:fld id="{B2EF3FDA-8EB4-469C-850D-7A65B2D1D01D}" type="slidenum">
              <a:rPr sz="601">
                <a:solidFill>
                  <a:srgbClr val="6C6463"/>
                </a:solidFill>
                <a:latin typeface="Gill Sans MT" panose="020B0502020104020203" pitchFamily="34" charset="0"/>
              </a:rPr>
              <a:pPr defTabSz="604738"/>
              <a:t>3</a:t>
            </a:fld>
            <a:endParaRPr lang="fr-FR" altLang="en-US" sz="601" dirty="0">
              <a:solidFill>
                <a:srgbClr val="6C6463"/>
              </a:solidFill>
              <a:latin typeface="Gill Sans MT" panose="020B0502020104020203" pitchFamily="34" charset="0"/>
            </a:endParaRPr>
          </a:p>
        </p:txBody>
      </p:sp>
      <p:sp>
        <p:nvSpPr>
          <p:cNvPr id="152581" name="Title 5">
            <a:extLst>
              <a:ext uri="{FF2B5EF4-FFF2-40B4-BE49-F238E27FC236}">
                <a16:creationId xmlns="" xmlns:a16="http://schemas.microsoft.com/office/drawing/2014/main" id="{36C692D5-C8BF-41D9-B067-FA1307848351}"/>
              </a:ext>
            </a:extLst>
          </p:cNvPr>
          <p:cNvSpPr>
            <a:spLocks noGrp="1"/>
          </p:cNvSpPr>
          <p:nvPr>
            <p:ph type="title"/>
          </p:nvPr>
        </p:nvSpPr>
        <p:spPr>
          <a:xfrm>
            <a:off x="2101850" y="113282"/>
            <a:ext cx="8305801" cy="1099175"/>
          </a:xfrm>
        </p:spPr>
        <p:txBody>
          <a:bodyPr/>
          <a:lstStyle/>
          <a:p>
            <a:pPr algn="ctr" rtl="0" eaLnBrk="1" hangingPunct="1"/>
            <a:r>
              <a:rPr lang="fr-FR" b="1" i="0" u="none" baseline="0">
                <a:latin typeface="Gill Sans MT" panose="020B0502020104020203" pitchFamily="34" charset="0"/>
                <a:cs typeface="Gill Sans MT" panose="020B0502020104020203" pitchFamily="34" charset="0"/>
              </a:rPr>
              <a:t>Politique de recrutement I</a:t>
            </a:r>
            <a:r>
              <a:rPr lang="fr-FR" b="1">
                <a:solidFill>
                  <a:srgbClr val="000000"/>
                </a:solidFill>
                <a:latin typeface="Gill Sans MT" panose="020B0502020104020203" pitchFamily="34" charset="0"/>
                <a:cs typeface="Gill Sans MT" panose="020B0502020104020203" pitchFamily="34" charset="0"/>
              </a:rPr>
              <a:t/>
            </a:r>
            <a:br>
              <a:rPr lang="fr-FR" b="1">
                <a:solidFill>
                  <a:srgbClr val="000000"/>
                </a:solidFill>
                <a:latin typeface="Gill Sans MT" panose="020B0502020104020203" pitchFamily="34" charset="0"/>
                <a:cs typeface="Gill Sans MT" panose="020B0502020104020203" pitchFamily="34" charset="0"/>
              </a:rPr>
            </a:br>
            <a:endParaRPr lang="fr-FR" altLang="en-US" b="1" dirty="0">
              <a:latin typeface="Gill Sans MT" panose="020B0502020104020203" pitchFamily="34" charset="0"/>
              <a:cs typeface="Gill Sans MT" panose="020B0502020104020203" pitchFamily="34" charset="0"/>
            </a:endParaRPr>
          </a:p>
        </p:txBody>
      </p:sp>
    </p:spTree>
    <p:custDataLst>
      <p:tags r:id="rId1"/>
    </p:custDataLst>
    <p:extLst>
      <p:ext uri="{BB962C8B-B14F-4D97-AF65-F5344CB8AC3E}">
        <p14:creationId xmlns:p14="http://schemas.microsoft.com/office/powerpoint/2010/main" val="14397939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4625" name="Content Placeholder 1">
            <a:extLst>
              <a:ext uri="{FF2B5EF4-FFF2-40B4-BE49-F238E27FC236}">
                <a16:creationId xmlns="" xmlns:a16="http://schemas.microsoft.com/office/drawing/2014/main" id="{819B2D49-9E73-400A-8C89-40EC73902E88}"/>
              </a:ext>
            </a:extLst>
          </p:cNvPr>
          <p:cNvSpPr>
            <a:spLocks noGrp="1"/>
          </p:cNvSpPr>
          <p:nvPr>
            <p:ph idx="1"/>
          </p:nvPr>
        </p:nvSpPr>
        <p:spPr>
          <a:xfrm>
            <a:off x="232113" y="1522539"/>
            <a:ext cx="11706176" cy="5172875"/>
          </a:xfrm>
        </p:spPr>
        <p:txBody>
          <a:bodyPr>
            <a:normAutofit/>
          </a:bodyPr>
          <a:lstStyle/>
          <a:p>
            <a:pPr algn="l" rtl="0" eaLnBrk="1" hangingPunct="1">
              <a:buFont typeface="Wingdings" panose="05000000000000000000" pitchFamily="2" charset="2"/>
              <a:buChar char="ü"/>
            </a:pPr>
            <a:r>
              <a:rPr lang="fr-FR" sz="3174" b="0" i="0" u="none" baseline="0" dirty="0">
                <a:solidFill>
                  <a:schemeClr val="tx1"/>
                </a:solidFill>
                <a:latin typeface="Gill Sans MT" panose="020B0502020104020203" pitchFamily="34" charset="0"/>
                <a:cs typeface="Gill Sans MT" panose="020B0502020104020203" pitchFamily="34" charset="0"/>
              </a:rPr>
              <a:t>Étudier avec le ministère de la Santé, les parties prenantes et les partenaires comment inciter leur personnel à collaborer, </a:t>
            </a:r>
            <a:r>
              <a:rPr lang="fr-FR" sz="3174" b="0" i="0" u="none" baseline="0" dirty="0" smtClean="0">
                <a:solidFill>
                  <a:schemeClr val="tx1"/>
                </a:solidFill>
                <a:latin typeface="Gill Sans MT" panose="020B0502020104020203" pitchFamily="34" charset="0"/>
                <a:cs typeface="Gill Sans MT" panose="020B0502020104020203" pitchFamily="34" charset="0"/>
              </a:rPr>
              <a:t/>
            </a:r>
            <a:br>
              <a:rPr lang="fr-FR" sz="3174" b="0" i="0" u="none" baseline="0" dirty="0" smtClean="0">
                <a:solidFill>
                  <a:schemeClr val="tx1"/>
                </a:solidFill>
                <a:latin typeface="Gill Sans MT" panose="020B0502020104020203" pitchFamily="34" charset="0"/>
                <a:cs typeface="Gill Sans MT" panose="020B0502020104020203" pitchFamily="34" charset="0"/>
              </a:rPr>
            </a:br>
            <a:r>
              <a:rPr lang="fr-FR" sz="3174" b="0" i="0" u="none" baseline="0" dirty="0" smtClean="0">
                <a:solidFill>
                  <a:schemeClr val="tx1"/>
                </a:solidFill>
                <a:latin typeface="Gill Sans MT" panose="020B0502020104020203" pitchFamily="34" charset="0"/>
                <a:cs typeface="Gill Sans MT" panose="020B0502020104020203" pitchFamily="34" charset="0"/>
              </a:rPr>
              <a:t>à s’approprier l’activité</a:t>
            </a:r>
            <a:r>
              <a:rPr lang="fr-FR" sz="3174" b="0" i="0" u="none" baseline="0" dirty="0">
                <a:solidFill>
                  <a:schemeClr val="tx1"/>
                </a:solidFill>
                <a:latin typeface="Gill Sans MT" panose="020B0502020104020203" pitchFamily="34" charset="0"/>
                <a:cs typeface="Gill Sans MT" panose="020B0502020104020203" pitchFamily="34" charset="0"/>
              </a:rPr>
              <a:t>, à trouver les ressources au niveau local </a:t>
            </a:r>
            <a:r>
              <a:rPr lang="fr-FR" sz="3174" b="0" i="0" u="none" baseline="0" dirty="0" smtClean="0">
                <a:solidFill>
                  <a:schemeClr val="tx1"/>
                </a:solidFill>
                <a:latin typeface="Gill Sans MT" panose="020B0502020104020203" pitchFamily="34" charset="0"/>
                <a:cs typeface="Gill Sans MT" panose="020B0502020104020203" pitchFamily="34" charset="0"/>
              </a:rPr>
              <a:t/>
            </a:r>
            <a:br>
              <a:rPr lang="fr-FR" sz="3174" b="0" i="0" u="none" baseline="0" dirty="0" smtClean="0">
                <a:solidFill>
                  <a:schemeClr val="tx1"/>
                </a:solidFill>
                <a:latin typeface="Gill Sans MT" panose="020B0502020104020203" pitchFamily="34" charset="0"/>
                <a:cs typeface="Gill Sans MT" panose="020B0502020104020203" pitchFamily="34" charset="0"/>
              </a:rPr>
            </a:br>
            <a:r>
              <a:rPr lang="fr-FR" sz="3174" b="0" i="0" u="none" baseline="0" dirty="0" smtClean="0">
                <a:solidFill>
                  <a:schemeClr val="tx1"/>
                </a:solidFill>
                <a:latin typeface="Gill Sans MT" panose="020B0502020104020203" pitchFamily="34" charset="0"/>
                <a:cs typeface="Gill Sans MT" panose="020B0502020104020203" pitchFamily="34" charset="0"/>
              </a:rPr>
              <a:t>ainsi qu’à </a:t>
            </a:r>
            <a:r>
              <a:rPr lang="fr-FR" sz="3174" b="0" i="0" u="none" baseline="0" dirty="0">
                <a:solidFill>
                  <a:schemeClr val="tx1"/>
                </a:solidFill>
                <a:latin typeface="Gill Sans MT" panose="020B0502020104020203" pitchFamily="34" charset="0"/>
                <a:cs typeface="Gill Sans MT" panose="020B0502020104020203" pitchFamily="34" charset="0"/>
              </a:rPr>
              <a:t>réduire les coûts.</a:t>
            </a:r>
          </a:p>
          <a:p>
            <a:pPr algn="l" rtl="0" eaLnBrk="1" hangingPunct="1">
              <a:buFont typeface="Wingdings" panose="05000000000000000000" pitchFamily="2" charset="2"/>
              <a:buChar char="ü"/>
            </a:pPr>
            <a:endParaRPr lang="fr-FR" altLang="en-US" sz="3174" dirty="0">
              <a:solidFill>
                <a:schemeClr val="tx1"/>
              </a:solidFill>
              <a:latin typeface="Gill Sans MT" panose="020B0502020104020203" pitchFamily="34" charset="0"/>
              <a:cs typeface="Gill Sans MT" panose="020B0502020104020203" pitchFamily="34" charset="0"/>
            </a:endParaRPr>
          </a:p>
          <a:p>
            <a:pPr algn="l" rtl="0" eaLnBrk="1" hangingPunct="1">
              <a:buFont typeface="Wingdings" panose="05000000000000000000" pitchFamily="2" charset="2"/>
              <a:buChar char="ü"/>
            </a:pPr>
            <a:r>
              <a:rPr lang="fr-FR" sz="3174" b="0" i="0" u="none" baseline="0" dirty="0">
                <a:solidFill>
                  <a:schemeClr val="tx1"/>
                </a:solidFill>
                <a:latin typeface="Gill Sans MT" panose="020B0502020104020203" pitchFamily="34" charset="0"/>
                <a:cs typeface="Gill Sans MT" panose="020B0502020104020203" pitchFamily="34" charset="0"/>
              </a:rPr>
              <a:t>La politique doit clairement établir ce que certaines personnes ou certains postes PEUVENT faire ou ne DOIVENT PAS être autorisés à faire. </a:t>
            </a:r>
          </a:p>
        </p:txBody>
      </p:sp>
      <p:sp>
        <p:nvSpPr>
          <p:cNvPr id="154626" name="Date Placeholder 2">
            <a:extLst>
              <a:ext uri="{FF2B5EF4-FFF2-40B4-BE49-F238E27FC236}">
                <a16:creationId xmlns="" xmlns:a16="http://schemas.microsoft.com/office/drawing/2014/main" id="{612CC8C1-D4A6-4D59-B156-1FD6CE7441AB}"/>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l" defTabSz="604738" rtl="0"/>
            <a:fld id="{6B4DF57A-66C6-42A0-9247-0676751D532E}" type="datetime1">
              <a:rPr lang="en-US" sz="601">
                <a:solidFill>
                  <a:srgbClr val="6C6463"/>
                </a:solidFill>
                <a:latin typeface="Gill Sans MT" panose="020B0502020104020203" pitchFamily="34" charset="0"/>
              </a:rPr>
              <a:pPr algn="l" defTabSz="604738" rtl="0"/>
              <a:t>4/12/2019</a:t>
            </a:fld>
            <a:endParaRPr lang="fr-FR" altLang="en-US" sz="601" dirty="0">
              <a:solidFill>
                <a:srgbClr val="6C6463"/>
              </a:solidFill>
              <a:latin typeface="Gill Sans MT" panose="020B0502020104020203" pitchFamily="34" charset="0"/>
            </a:endParaRPr>
          </a:p>
        </p:txBody>
      </p:sp>
      <p:sp>
        <p:nvSpPr>
          <p:cNvPr id="154627" name="Footer Placeholder 3">
            <a:extLst>
              <a:ext uri="{FF2B5EF4-FFF2-40B4-BE49-F238E27FC236}">
                <a16:creationId xmlns="" xmlns:a16="http://schemas.microsoft.com/office/drawing/2014/main" id="{D5963FAC-9532-436F-8010-71DBCE19F942}"/>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rtl="0"/>
            <a:r>
              <a:rPr lang="fr-FR" sz="601" b="0" i="0" u="none" baseline="0">
                <a:solidFill>
                  <a:srgbClr val="6C6463"/>
                </a:solidFill>
                <a:latin typeface="Gill Sans MT" panose="020B0502020104020203" pitchFamily="34" charset="0"/>
                <a:ea typeface="Gill Sans MT" panose="020B0502020104020203" pitchFamily="34" charset="0"/>
                <a:cs typeface="Gill Sans MT" panose="020B0502020104020203" pitchFamily="34" charset="0"/>
              </a:rPr>
              <a:t>INSÉRER LE PIED DE PAGE ICI</a:t>
            </a:r>
          </a:p>
        </p:txBody>
      </p:sp>
      <p:sp>
        <p:nvSpPr>
          <p:cNvPr id="154628" name="Slide Number Placeholder 4">
            <a:extLst>
              <a:ext uri="{FF2B5EF4-FFF2-40B4-BE49-F238E27FC236}">
                <a16:creationId xmlns="" xmlns:a16="http://schemas.microsoft.com/office/drawing/2014/main" id="{B008C159-7687-4093-93CE-EAC4C274AC8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r" defTabSz="604738" rtl="0"/>
            <a:fld id="{AC5250C2-0B51-429A-9243-4F5B09ADD13D}" type="slidenum">
              <a:rPr sz="601">
                <a:solidFill>
                  <a:srgbClr val="6C6463"/>
                </a:solidFill>
                <a:latin typeface="Gill Sans MT" panose="020B0502020104020203" pitchFamily="34" charset="0"/>
              </a:rPr>
              <a:pPr defTabSz="604738"/>
              <a:t>4</a:t>
            </a:fld>
            <a:endParaRPr lang="fr-FR" altLang="en-US" sz="601" dirty="0">
              <a:solidFill>
                <a:srgbClr val="6C6463"/>
              </a:solidFill>
              <a:latin typeface="Gill Sans MT" panose="020B0502020104020203" pitchFamily="34" charset="0"/>
            </a:endParaRPr>
          </a:p>
        </p:txBody>
      </p:sp>
      <p:sp>
        <p:nvSpPr>
          <p:cNvPr id="154629" name="Title 5">
            <a:extLst>
              <a:ext uri="{FF2B5EF4-FFF2-40B4-BE49-F238E27FC236}">
                <a16:creationId xmlns="" xmlns:a16="http://schemas.microsoft.com/office/drawing/2014/main" id="{7900BB53-C04A-4992-9D57-2B8F24CC6BD1}"/>
              </a:ext>
            </a:extLst>
          </p:cNvPr>
          <p:cNvSpPr>
            <a:spLocks noGrp="1"/>
          </p:cNvSpPr>
          <p:nvPr>
            <p:ph type="title"/>
          </p:nvPr>
        </p:nvSpPr>
        <p:spPr>
          <a:xfrm>
            <a:off x="2101850" y="178676"/>
            <a:ext cx="8305801" cy="1099175"/>
          </a:xfrm>
        </p:spPr>
        <p:txBody>
          <a:bodyPr/>
          <a:lstStyle/>
          <a:p>
            <a:pPr algn="ctr" rtl="0" eaLnBrk="1" hangingPunct="1"/>
            <a:r>
              <a:rPr lang="fr-FR" b="1" i="0" u="none" baseline="0">
                <a:latin typeface="Gill Sans MT" panose="020B0502020104020203" pitchFamily="34" charset="0"/>
                <a:cs typeface="Gill Sans MT" panose="020B0502020104020203" pitchFamily="34" charset="0"/>
              </a:rPr>
              <a:t>Politique de recrutement II</a:t>
            </a:r>
            <a:r>
              <a:rPr lang="fr-FR" b="1">
                <a:solidFill>
                  <a:srgbClr val="000000"/>
                </a:solidFill>
                <a:latin typeface="Gill Sans MT" panose="020B0502020104020203" pitchFamily="34" charset="0"/>
                <a:cs typeface="Gill Sans MT" panose="020B0502020104020203" pitchFamily="34" charset="0"/>
              </a:rPr>
              <a:t/>
            </a:r>
            <a:br>
              <a:rPr lang="fr-FR" b="1">
                <a:solidFill>
                  <a:srgbClr val="000000"/>
                </a:solidFill>
                <a:latin typeface="Gill Sans MT" panose="020B0502020104020203" pitchFamily="34" charset="0"/>
                <a:cs typeface="Gill Sans MT" panose="020B0502020104020203" pitchFamily="34" charset="0"/>
              </a:rPr>
            </a:br>
            <a:endParaRPr lang="fr-FR" altLang="en-US" b="1" dirty="0">
              <a:latin typeface="Gill Sans MT" panose="020B0502020104020203" pitchFamily="34" charset="0"/>
              <a:cs typeface="Gill Sans MT" panose="020B0502020104020203" pitchFamily="34" charset="0"/>
            </a:endParaRPr>
          </a:p>
        </p:txBody>
      </p:sp>
    </p:spTree>
    <p:custDataLst>
      <p:tags r:id="rId1"/>
    </p:custDataLst>
    <p:extLst>
      <p:ext uri="{BB962C8B-B14F-4D97-AF65-F5344CB8AC3E}">
        <p14:creationId xmlns:p14="http://schemas.microsoft.com/office/powerpoint/2010/main" val="35463916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6673" name="Content Placeholder 1">
            <a:extLst>
              <a:ext uri="{FF2B5EF4-FFF2-40B4-BE49-F238E27FC236}">
                <a16:creationId xmlns="" xmlns:a16="http://schemas.microsoft.com/office/drawing/2014/main" id="{8C723D06-AE5D-41B5-A0EF-9713F34C5CC4}"/>
              </a:ext>
            </a:extLst>
          </p:cNvPr>
          <p:cNvSpPr>
            <a:spLocks noGrp="1"/>
          </p:cNvSpPr>
          <p:nvPr>
            <p:ph idx="1"/>
          </p:nvPr>
        </p:nvSpPr>
        <p:spPr>
          <a:xfrm>
            <a:off x="232113" y="1622145"/>
            <a:ext cx="11706176" cy="5073269"/>
          </a:xfrm>
        </p:spPr>
        <p:txBody>
          <a:bodyPr>
            <a:normAutofit fontScale="92500" lnSpcReduction="10000"/>
          </a:bodyPr>
          <a:lstStyle/>
          <a:p>
            <a:pPr algn="l" rtl="0" eaLnBrk="1" hangingPunct="1">
              <a:buFont typeface="Wingdings" panose="05000000000000000000" pitchFamily="2" charset="2"/>
              <a:buChar char="ü"/>
            </a:pPr>
            <a:r>
              <a:rPr lang="fr-FR" sz="3174" b="0" i="0" u="none" baseline="0" dirty="0">
                <a:solidFill>
                  <a:schemeClr val="tx1"/>
                </a:solidFill>
                <a:latin typeface="Gill Sans MT" panose="020B0502020104020203" pitchFamily="34" charset="0"/>
                <a:cs typeface="Gill Sans MT" panose="020B0502020104020203" pitchFamily="34" charset="0"/>
              </a:rPr>
              <a:t>En partant du nombre précédemment défini de collecteurs de </a:t>
            </a:r>
            <a:r>
              <a:rPr lang="fr-FR" sz="3174" b="0" i="0" u="none" baseline="0" dirty="0" smtClean="0">
                <a:solidFill>
                  <a:schemeClr val="tx1"/>
                </a:solidFill>
                <a:latin typeface="Gill Sans MT" panose="020B0502020104020203" pitchFamily="34" charset="0"/>
                <a:cs typeface="Gill Sans MT" panose="020B0502020104020203" pitchFamily="34" charset="0"/>
              </a:rPr>
              <a:t>données/</a:t>
            </a:r>
            <a:br>
              <a:rPr lang="fr-FR" sz="3174" b="0" i="0" u="none" baseline="0" dirty="0" smtClean="0">
                <a:solidFill>
                  <a:schemeClr val="tx1"/>
                </a:solidFill>
                <a:latin typeface="Gill Sans MT" panose="020B0502020104020203" pitchFamily="34" charset="0"/>
                <a:cs typeface="Gill Sans MT" panose="020B0502020104020203" pitchFamily="34" charset="0"/>
              </a:rPr>
            </a:br>
            <a:r>
              <a:rPr lang="fr-FR" sz="3174" b="0" i="0" u="none" baseline="0" dirty="0" smtClean="0">
                <a:solidFill>
                  <a:schemeClr val="tx1"/>
                </a:solidFill>
                <a:latin typeface="Gill Sans MT" panose="020B0502020104020203" pitchFamily="34" charset="0"/>
                <a:cs typeface="Gill Sans MT" panose="020B0502020104020203" pitchFamily="34" charset="0"/>
              </a:rPr>
              <a:t>d’équipes </a:t>
            </a:r>
            <a:r>
              <a:rPr lang="fr-FR" sz="3174" b="0" i="0" u="none" baseline="0" dirty="0">
                <a:solidFill>
                  <a:schemeClr val="tx1"/>
                </a:solidFill>
                <a:latin typeface="Gill Sans MT" panose="020B0502020104020203" pitchFamily="34" charset="0"/>
                <a:cs typeface="Gill Sans MT" panose="020B0502020104020203" pitchFamily="34" charset="0"/>
              </a:rPr>
              <a:t>qui seront recrutés, déterminer le nombre de personnes requises pour collecter les données à différents niveaux du système de la chaîne </a:t>
            </a:r>
            <a:r>
              <a:rPr lang="fr-FR" sz="3174" b="0" i="0" u="none" baseline="0" dirty="0" smtClean="0">
                <a:solidFill>
                  <a:schemeClr val="tx1"/>
                </a:solidFill>
                <a:latin typeface="Gill Sans MT" panose="020B0502020104020203" pitchFamily="34" charset="0"/>
                <a:cs typeface="Gill Sans MT" panose="020B0502020104020203" pitchFamily="34" charset="0"/>
              </a:rPr>
              <a:t>d’approvisionnement</a:t>
            </a:r>
            <a:r>
              <a:rPr lang="fr-FR" sz="3174" b="0" i="0" u="none" baseline="0" dirty="0">
                <a:solidFill>
                  <a:schemeClr val="tx1"/>
                </a:solidFill>
                <a:latin typeface="Gill Sans MT" panose="020B0502020104020203" pitchFamily="34" charset="0"/>
                <a:cs typeface="Gill Sans MT" panose="020B0502020104020203" pitchFamily="34" charset="0"/>
              </a:rPr>
              <a:t>. </a:t>
            </a:r>
          </a:p>
          <a:p>
            <a:pPr algn="l" rtl="0" eaLnBrk="1" hangingPunct="1">
              <a:buFont typeface="Wingdings" panose="05000000000000000000" pitchFamily="2" charset="2"/>
              <a:buChar char="ü"/>
            </a:pPr>
            <a:endParaRPr lang="fr-FR" altLang="en-US" sz="3174" dirty="0">
              <a:solidFill>
                <a:schemeClr val="tx1"/>
              </a:solidFill>
              <a:latin typeface="Gill Sans MT" panose="020B0502020104020203" pitchFamily="34" charset="0"/>
              <a:cs typeface="Gill Sans MT" panose="020B0502020104020203" pitchFamily="34" charset="0"/>
            </a:endParaRPr>
          </a:p>
          <a:p>
            <a:pPr algn="l" rtl="0" eaLnBrk="1" hangingPunct="1">
              <a:buFont typeface="Wingdings" panose="05000000000000000000" pitchFamily="2" charset="2"/>
              <a:buChar char="ü"/>
            </a:pPr>
            <a:r>
              <a:rPr lang="fr-FR" sz="3174" b="0" i="0" u="none" baseline="0" dirty="0">
                <a:solidFill>
                  <a:schemeClr val="tx1"/>
                </a:solidFill>
                <a:latin typeface="Gill Sans MT" panose="020B0502020104020203" pitchFamily="34" charset="0"/>
                <a:cs typeface="Gill Sans MT" panose="020B0502020104020203" pitchFamily="34" charset="0"/>
              </a:rPr>
              <a:t>Le responsable de </a:t>
            </a:r>
            <a:r>
              <a:rPr lang="fr-FR" sz="3174" b="0" i="0" u="none" baseline="0" dirty="0" smtClean="0">
                <a:solidFill>
                  <a:schemeClr val="tx1"/>
                </a:solidFill>
                <a:latin typeface="Gill Sans MT" panose="020B0502020104020203" pitchFamily="34" charset="0"/>
                <a:cs typeface="Gill Sans MT" panose="020B0502020104020203" pitchFamily="34" charset="0"/>
              </a:rPr>
              <a:t>l’évaluation </a:t>
            </a:r>
            <a:r>
              <a:rPr lang="fr-FR" sz="3174" b="0" i="0" u="none" baseline="0" dirty="0">
                <a:solidFill>
                  <a:schemeClr val="tx1"/>
                </a:solidFill>
                <a:latin typeface="Gill Sans MT" panose="020B0502020104020203" pitchFamily="34" charset="0"/>
                <a:cs typeface="Gill Sans MT" panose="020B0502020104020203" pitchFamily="34" charset="0"/>
              </a:rPr>
              <a:t>doit collaborer avec le ministère de la Santé et les équipes  des différents domaines </a:t>
            </a:r>
            <a:r>
              <a:rPr lang="fr-FR" sz="3174" b="0" i="0" u="none" baseline="0" dirty="0" smtClean="0">
                <a:solidFill>
                  <a:schemeClr val="tx1"/>
                </a:solidFill>
                <a:latin typeface="Gill Sans MT" panose="020B0502020104020203" pitchFamily="34" charset="0"/>
                <a:cs typeface="Gill Sans MT" panose="020B0502020104020203" pitchFamily="34" charset="0"/>
              </a:rPr>
              <a:t>d’application </a:t>
            </a:r>
            <a:r>
              <a:rPr lang="fr-FR" sz="3174" b="0" i="0" u="none" baseline="0" dirty="0">
                <a:solidFill>
                  <a:schemeClr val="tx1"/>
                </a:solidFill>
                <a:latin typeface="Gill Sans MT" panose="020B0502020104020203" pitchFamily="34" charset="0"/>
                <a:cs typeface="Gill Sans MT" panose="020B0502020104020203" pitchFamily="34" charset="0"/>
              </a:rPr>
              <a:t>afin de déterminer quelles sont les meilleurs sources et méthodes pour recruter du personnel </a:t>
            </a:r>
            <a:r>
              <a:rPr lang="fr-FR" sz="3174" b="0" i="0" u="none" baseline="0" dirty="0" smtClean="0">
                <a:solidFill>
                  <a:schemeClr val="tx1"/>
                </a:solidFill>
                <a:latin typeface="Gill Sans MT" panose="020B0502020104020203" pitchFamily="34" charset="0"/>
                <a:cs typeface="Gill Sans MT" panose="020B0502020104020203" pitchFamily="34" charset="0"/>
              </a:rPr>
              <a:t>d’évaluation </a:t>
            </a:r>
            <a:r>
              <a:rPr lang="fr-FR" sz="3174" b="0" i="0" u="none" baseline="0" dirty="0">
                <a:solidFill>
                  <a:schemeClr val="tx1"/>
                </a:solidFill>
                <a:latin typeface="Gill Sans MT" panose="020B0502020104020203" pitchFamily="34" charset="0"/>
                <a:cs typeface="Gill Sans MT" panose="020B0502020104020203" pitchFamily="34" charset="0"/>
              </a:rPr>
              <a:t>expérimenté et qualifié. Ceci en vue de constituer </a:t>
            </a:r>
            <a:r>
              <a:rPr lang="fr-FR" sz="3174" b="0" i="0" u="none" baseline="0" dirty="0" smtClean="0">
                <a:solidFill>
                  <a:schemeClr val="tx1"/>
                </a:solidFill>
                <a:latin typeface="Gill Sans MT" panose="020B0502020104020203" pitchFamily="34" charset="0"/>
                <a:cs typeface="Gill Sans MT" panose="020B0502020104020203" pitchFamily="34" charset="0"/>
              </a:rPr>
              <a:t>l’équipe </a:t>
            </a:r>
            <a:r>
              <a:rPr lang="fr-FR" sz="3174" b="0" i="0" u="none" baseline="0" dirty="0">
                <a:solidFill>
                  <a:schemeClr val="tx1"/>
                </a:solidFill>
                <a:latin typeface="Gill Sans MT" panose="020B0502020104020203" pitchFamily="34" charset="0"/>
                <a:cs typeface="Gill Sans MT" panose="020B0502020104020203" pitchFamily="34" charset="0"/>
              </a:rPr>
              <a:t>du Coordinateur principal ainsi </a:t>
            </a:r>
            <a:r>
              <a:rPr lang="fr-FR" sz="3174" b="0" i="0" u="none" baseline="0" dirty="0" smtClean="0">
                <a:solidFill>
                  <a:schemeClr val="tx1"/>
                </a:solidFill>
                <a:latin typeface="Gill Sans MT" panose="020B0502020104020203" pitchFamily="34" charset="0"/>
                <a:cs typeface="Gill Sans MT" panose="020B0502020104020203" pitchFamily="34" charset="0"/>
              </a:rPr>
              <a:t>qu’une </a:t>
            </a:r>
            <a:r>
              <a:rPr lang="fr-FR" sz="3174" b="0" i="0" u="none" baseline="0" dirty="0">
                <a:solidFill>
                  <a:schemeClr val="tx1"/>
                </a:solidFill>
                <a:latin typeface="Gill Sans MT" panose="020B0502020104020203" pitchFamily="34" charset="0"/>
                <a:cs typeface="Gill Sans MT" panose="020B0502020104020203" pitchFamily="34" charset="0"/>
              </a:rPr>
              <a:t>équipe de collecteurs de données compétents.</a:t>
            </a:r>
          </a:p>
        </p:txBody>
      </p:sp>
      <p:sp>
        <p:nvSpPr>
          <p:cNvPr id="156674" name="Date Placeholder 2">
            <a:extLst>
              <a:ext uri="{FF2B5EF4-FFF2-40B4-BE49-F238E27FC236}">
                <a16:creationId xmlns="" xmlns:a16="http://schemas.microsoft.com/office/drawing/2014/main" id="{643D3D34-E6CB-4B3D-B35F-7AD057F50FB4}"/>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l" defTabSz="604738" rtl="0"/>
            <a:fld id="{2C83D041-CE99-48B5-964C-D794C6E355AD}" type="datetime1">
              <a:rPr lang="en-US" sz="601">
                <a:solidFill>
                  <a:srgbClr val="6C6463"/>
                </a:solidFill>
                <a:latin typeface="Gill Sans MT" panose="020B0502020104020203" pitchFamily="34" charset="0"/>
              </a:rPr>
              <a:pPr algn="l" defTabSz="604738" rtl="0"/>
              <a:t>4/12/2019</a:t>
            </a:fld>
            <a:endParaRPr lang="fr-FR" altLang="en-US" sz="601" dirty="0">
              <a:solidFill>
                <a:srgbClr val="6C6463"/>
              </a:solidFill>
              <a:latin typeface="Gill Sans MT" panose="020B0502020104020203" pitchFamily="34" charset="0"/>
            </a:endParaRPr>
          </a:p>
        </p:txBody>
      </p:sp>
      <p:sp>
        <p:nvSpPr>
          <p:cNvPr id="156675" name="Footer Placeholder 3">
            <a:extLst>
              <a:ext uri="{FF2B5EF4-FFF2-40B4-BE49-F238E27FC236}">
                <a16:creationId xmlns="" xmlns:a16="http://schemas.microsoft.com/office/drawing/2014/main" id="{6FE09491-657B-425B-9F80-984DB29F7CDB}"/>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rtl="0"/>
            <a:r>
              <a:rPr lang="fr-FR" sz="601" b="0" i="0" u="none" baseline="0">
                <a:solidFill>
                  <a:srgbClr val="6C6463"/>
                </a:solidFill>
                <a:latin typeface="Gill Sans MT" panose="020B0502020104020203" pitchFamily="34" charset="0"/>
                <a:ea typeface="Gill Sans MT" panose="020B0502020104020203" pitchFamily="34" charset="0"/>
                <a:cs typeface="Gill Sans MT" panose="020B0502020104020203" pitchFamily="34" charset="0"/>
              </a:rPr>
              <a:t>INSÉRER LE PIED DE PAGE ICI</a:t>
            </a:r>
          </a:p>
        </p:txBody>
      </p:sp>
      <p:sp>
        <p:nvSpPr>
          <p:cNvPr id="156676" name="Slide Number Placeholder 4">
            <a:extLst>
              <a:ext uri="{FF2B5EF4-FFF2-40B4-BE49-F238E27FC236}">
                <a16:creationId xmlns="" xmlns:a16="http://schemas.microsoft.com/office/drawing/2014/main" id="{2FC45CE6-D6F2-4743-81DC-142468CF18A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r" defTabSz="604738" rtl="0"/>
            <a:fld id="{B3983DE9-5D12-4E7F-9DE4-2C6416193A11}" type="slidenum">
              <a:rPr sz="601">
                <a:solidFill>
                  <a:srgbClr val="6C6463"/>
                </a:solidFill>
                <a:latin typeface="Gill Sans MT" panose="020B0502020104020203" pitchFamily="34" charset="0"/>
              </a:rPr>
              <a:pPr defTabSz="604738"/>
              <a:t>5</a:t>
            </a:fld>
            <a:endParaRPr lang="fr-FR" altLang="en-US" sz="601" dirty="0">
              <a:solidFill>
                <a:srgbClr val="6C6463"/>
              </a:solidFill>
              <a:latin typeface="Gill Sans MT" panose="020B0502020104020203" pitchFamily="34" charset="0"/>
            </a:endParaRPr>
          </a:p>
        </p:txBody>
      </p:sp>
      <p:sp>
        <p:nvSpPr>
          <p:cNvPr id="156677" name="Title 5">
            <a:extLst>
              <a:ext uri="{FF2B5EF4-FFF2-40B4-BE49-F238E27FC236}">
                <a16:creationId xmlns="" xmlns:a16="http://schemas.microsoft.com/office/drawing/2014/main" id="{495D59B8-2DEB-4F7D-B6C1-02EEFBD9A410}"/>
              </a:ext>
            </a:extLst>
          </p:cNvPr>
          <p:cNvSpPr>
            <a:spLocks noGrp="1"/>
          </p:cNvSpPr>
          <p:nvPr>
            <p:ph type="title"/>
          </p:nvPr>
        </p:nvSpPr>
        <p:spPr>
          <a:xfrm>
            <a:off x="2101850" y="189474"/>
            <a:ext cx="8305801" cy="1099175"/>
          </a:xfrm>
        </p:spPr>
        <p:txBody>
          <a:bodyPr/>
          <a:lstStyle/>
          <a:p>
            <a:pPr algn="ctr" rtl="0" eaLnBrk="1" hangingPunct="1"/>
            <a:r>
              <a:rPr lang="fr-FR" b="1" i="0" u="none" baseline="0">
                <a:latin typeface="Gill Sans MT" panose="020B0502020104020203" pitchFamily="34" charset="0"/>
                <a:cs typeface="Gill Sans MT" panose="020B0502020104020203" pitchFamily="34" charset="0"/>
              </a:rPr>
              <a:t>Politique de recrutement III</a:t>
            </a:r>
            <a:r>
              <a:rPr lang="fr-FR" b="1">
                <a:solidFill>
                  <a:srgbClr val="000000"/>
                </a:solidFill>
                <a:latin typeface="Gill Sans MT" panose="020B0502020104020203" pitchFamily="34" charset="0"/>
                <a:cs typeface="Gill Sans MT" panose="020B0502020104020203" pitchFamily="34" charset="0"/>
              </a:rPr>
              <a:t/>
            </a:r>
            <a:br>
              <a:rPr lang="fr-FR" b="1">
                <a:solidFill>
                  <a:srgbClr val="000000"/>
                </a:solidFill>
                <a:latin typeface="Gill Sans MT" panose="020B0502020104020203" pitchFamily="34" charset="0"/>
                <a:cs typeface="Gill Sans MT" panose="020B0502020104020203" pitchFamily="34" charset="0"/>
              </a:rPr>
            </a:br>
            <a:endParaRPr lang="fr-FR" altLang="en-US" b="1" dirty="0">
              <a:latin typeface="Gill Sans MT" panose="020B0502020104020203" pitchFamily="34" charset="0"/>
              <a:cs typeface="Gill Sans MT" panose="020B0502020104020203" pitchFamily="34" charset="0"/>
            </a:endParaRPr>
          </a:p>
        </p:txBody>
      </p:sp>
    </p:spTree>
    <p:custDataLst>
      <p:tags r:id="rId1"/>
    </p:custDataLst>
    <p:extLst>
      <p:ext uri="{BB962C8B-B14F-4D97-AF65-F5344CB8AC3E}">
        <p14:creationId xmlns:p14="http://schemas.microsoft.com/office/powerpoint/2010/main" val="23058290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8721" name="Content Placeholder 1">
            <a:extLst>
              <a:ext uri="{FF2B5EF4-FFF2-40B4-BE49-F238E27FC236}">
                <a16:creationId xmlns="" xmlns:a16="http://schemas.microsoft.com/office/drawing/2014/main" id="{41986958-F0AD-4EB6-AD31-BF1EDC45EF3C}"/>
              </a:ext>
            </a:extLst>
          </p:cNvPr>
          <p:cNvSpPr>
            <a:spLocks noGrp="1"/>
          </p:cNvSpPr>
          <p:nvPr>
            <p:ph idx="1"/>
          </p:nvPr>
        </p:nvSpPr>
        <p:spPr>
          <a:xfrm>
            <a:off x="136336" y="778133"/>
            <a:ext cx="12105741" cy="6079868"/>
          </a:xfrm>
        </p:spPr>
        <p:txBody>
          <a:bodyPr>
            <a:normAutofit fontScale="92500" lnSpcReduction="10000"/>
          </a:bodyPr>
          <a:lstStyle/>
          <a:p>
            <a:pPr algn="l" rtl="0" eaLnBrk="1" hangingPunct="1">
              <a:buFont typeface="Wingdings" panose="05000000000000000000" pitchFamily="2" charset="2"/>
              <a:buChar char="ü"/>
            </a:pPr>
            <a:r>
              <a:rPr lang="fr-FR" sz="3174" b="0" i="0" u="none" baseline="0" dirty="0">
                <a:solidFill>
                  <a:schemeClr val="tx1"/>
                </a:solidFill>
                <a:latin typeface="Gill Sans MT" panose="020B0502020104020203" pitchFamily="34" charset="0"/>
                <a:cs typeface="Gill Sans MT" panose="020B0502020104020203" pitchFamily="34" charset="0"/>
              </a:rPr>
              <a:t>Bien que faire appel à des collecteurs de données qui connaissent déjà la chaîne </a:t>
            </a:r>
            <a:r>
              <a:rPr lang="fr-FR" sz="3174" b="0" i="0" u="none" baseline="0" dirty="0" smtClean="0">
                <a:solidFill>
                  <a:schemeClr val="tx1"/>
                </a:solidFill>
                <a:latin typeface="Gill Sans MT" panose="020B0502020104020203" pitchFamily="34" charset="0"/>
                <a:cs typeface="Gill Sans MT" panose="020B0502020104020203" pitchFamily="34" charset="0"/>
              </a:rPr>
              <a:t>d’approvisionnement </a:t>
            </a:r>
            <a:r>
              <a:rPr lang="fr-FR" sz="3174" b="0" i="0" u="none" baseline="0" dirty="0">
                <a:solidFill>
                  <a:schemeClr val="tx1"/>
                </a:solidFill>
                <a:latin typeface="Gill Sans MT" panose="020B0502020104020203" pitchFamily="34" charset="0"/>
                <a:cs typeface="Gill Sans MT" panose="020B0502020104020203" pitchFamily="34" charset="0"/>
              </a:rPr>
              <a:t>ou le système de santé puisse permettre </a:t>
            </a:r>
            <a:r>
              <a:rPr lang="fr-FR" sz="3174" b="0" i="0" u="none" baseline="0" dirty="0" smtClean="0">
                <a:solidFill>
                  <a:schemeClr val="tx1"/>
                </a:solidFill>
                <a:latin typeface="Gill Sans MT" panose="020B0502020104020203" pitchFamily="34" charset="0"/>
                <a:cs typeface="Gill Sans MT" panose="020B0502020104020203" pitchFamily="34" charset="0"/>
              </a:rPr>
              <a:t>d’accélérer </a:t>
            </a:r>
            <a:r>
              <a:rPr lang="fr-FR" sz="3174" b="0" i="0" u="none" baseline="0" dirty="0">
                <a:solidFill>
                  <a:schemeClr val="tx1"/>
                </a:solidFill>
                <a:latin typeface="Gill Sans MT" panose="020B0502020104020203" pitchFamily="34" charset="0"/>
                <a:cs typeface="Gill Sans MT" panose="020B0502020104020203" pitchFamily="34" charset="0"/>
              </a:rPr>
              <a:t>la collecte des données, cet avantage doit être contrebalancé par le recours à des acteurs externes (neutres) afin </a:t>
            </a:r>
            <a:r>
              <a:rPr lang="fr-FR" sz="3174" b="0" i="0" u="none" baseline="0" dirty="0" smtClean="0">
                <a:solidFill>
                  <a:schemeClr val="tx1"/>
                </a:solidFill>
                <a:latin typeface="Gill Sans MT" panose="020B0502020104020203" pitchFamily="34" charset="0"/>
                <a:cs typeface="Gill Sans MT" panose="020B0502020104020203" pitchFamily="34" charset="0"/>
              </a:rPr>
              <a:t>d’éviter </a:t>
            </a:r>
            <a:r>
              <a:rPr lang="fr-FR" sz="3174" b="0" i="0" u="none" baseline="0" dirty="0">
                <a:solidFill>
                  <a:schemeClr val="tx1"/>
                </a:solidFill>
                <a:latin typeface="Gill Sans MT" panose="020B0502020104020203" pitchFamily="34" charset="0"/>
                <a:cs typeface="Gill Sans MT" panose="020B0502020104020203" pitchFamily="34" charset="0"/>
              </a:rPr>
              <a:t>tout biais.</a:t>
            </a:r>
          </a:p>
          <a:p>
            <a:pPr algn="l" rtl="0" eaLnBrk="1" hangingPunct="1">
              <a:buFont typeface="Wingdings" panose="05000000000000000000" pitchFamily="2" charset="2"/>
              <a:buChar char="ü"/>
            </a:pPr>
            <a:endParaRPr lang="fr-FR" altLang="en-US" sz="3174" dirty="0">
              <a:solidFill>
                <a:schemeClr val="tx1"/>
              </a:solidFill>
              <a:latin typeface="Gill Sans MT" panose="020B0502020104020203" pitchFamily="34" charset="0"/>
              <a:cs typeface="Gill Sans MT" panose="020B0502020104020203" pitchFamily="34" charset="0"/>
            </a:endParaRPr>
          </a:p>
          <a:p>
            <a:pPr algn="l" rtl="0" eaLnBrk="1" hangingPunct="1">
              <a:buFont typeface="Wingdings" panose="05000000000000000000" pitchFamily="2" charset="2"/>
              <a:buChar char="ü"/>
            </a:pPr>
            <a:r>
              <a:rPr lang="fr-FR" sz="3174" b="0" i="0" u="none" baseline="0" dirty="0">
                <a:solidFill>
                  <a:schemeClr val="tx1"/>
                </a:solidFill>
                <a:latin typeface="Gill Sans MT" panose="020B0502020104020203" pitchFamily="34" charset="0"/>
                <a:cs typeface="Gill Sans MT" panose="020B0502020104020203" pitchFamily="34" charset="0"/>
              </a:rPr>
              <a:t>Étudier la possibilité de faire appel aux parties prenantes appropriées pour </a:t>
            </a:r>
            <a:r>
              <a:rPr lang="fr-FR" sz="3174" b="0" i="0" u="none" baseline="0" dirty="0" smtClean="0">
                <a:solidFill>
                  <a:schemeClr val="tx1"/>
                </a:solidFill>
                <a:latin typeface="Gill Sans MT" panose="020B0502020104020203" pitchFamily="34" charset="0"/>
                <a:cs typeface="Gill Sans MT" panose="020B0502020104020203" pitchFamily="34" charset="0"/>
              </a:rPr>
              <a:t>qu’elles </a:t>
            </a:r>
            <a:r>
              <a:rPr lang="fr-FR" sz="3174" b="0" i="0" u="none" baseline="0" dirty="0">
                <a:solidFill>
                  <a:schemeClr val="tx1"/>
                </a:solidFill>
                <a:latin typeface="Gill Sans MT" panose="020B0502020104020203" pitchFamily="34" charset="0"/>
                <a:cs typeface="Gill Sans MT" panose="020B0502020104020203" pitchFamily="34" charset="0"/>
              </a:rPr>
              <a:t>aident </a:t>
            </a:r>
            <a:r>
              <a:rPr lang="fr-FR" sz="3174" b="0" i="0" u="none" baseline="0" dirty="0" smtClean="0">
                <a:solidFill>
                  <a:schemeClr val="tx1"/>
                </a:solidFill>
                <a:latin typeface="Gill Sans MT" panose="020B0502020104020203" pitchFamily="34" charset="0"/>
                <a:cs typeface="Gill Sans MT" panose="020B0502020104020203" pitchFamily="34" charset="0"/>
              </a:rPr>
              <a:t>l’équipe d’évaluation </a:t>
            </a:r>
            <a:r>
              <a:rPr lang="fr-FR" sz="3174" b="0" i="0" u="none" baseline="0" dirty="0">
                <a:solidFill>
                  <a:schemeClr val="tx1"/>
                </a:solidFill>
                <a:latin typeface="Gill Sans MT" panose="020B0502020104020203" pitchFamily="34" charset="0"/>
                <a:cs typeface="Gill Sans MT" panose="020B0502020104020203" pitchFamily="34" charset="0"/>
              </a:rPr>
              <a:t>principale à recruter les collecteurs </a:t>
            </a:r>
            <a:r>
              <a:rPr lang="fr-FR" sz="3174" b="0" i="0" u="none" baseline="0" dirty="0" smtClean="0">
                <a:solidFill>
                  <a:schemeClr val="tx1"/>
                </a:solidFill>
                <a:latin typeface="Gill Sans MT" panose="020B0502020104020203" pitchFamily="34" charset="0"/>
                <a:cs typeface="Gill Sans MT" panose="020B0502020104020203" pitchFamily="34" charset="0"/>
              </a:rPr>
              <a:t/>
            </a:r>
            <a:br>
              <a:rPr lang="fr-FR" sz="3174" b="0" i="0" u="none" baseline="0" dirty="0" smtClean="0">
                <a:solidFill>
                  <a:schemeClr val="tx1"/>
                </a:solidFill>
                <a:latin typeface="Gill Sans MT" panose="020B0502020104020203" pitchFamily="34" charset="0"/>
                <a:cs typeface="Gill Sans MT" panose="020B0502020104020203" pitchFamily="34" charset="0"/>
              </a:rPr>
            </a:br>
            <a:r>
              <a:rPr lang="fr-FR" sz="3174" b="0" i="0" u="none" baseline="0" dirty="0" smtClean="0">
                <a:solidFill>
                  <a:schemeClr val="tx1"/>
                </a:solidFill>
                <a:latin typeface="Gill Sans MT" panose="020B0502020104020203" pitchFamily="34" charset="0"/>
                <a:cs typeface="Gill Sans MT" panose="020B0502020104020203" pitchFamily="34" charset="0"/>
              </a:rPr>
              <a:t>de </a:t>
            </a:r>
            <a:r>
              <a:rPr lang="fr-FR" sz="3174" b="0" i="0" u="none" baseline="0" dirty="0">
                <a:solidFill>
                  <a:schemeClr val="tx1"/>
                </a:solidFill>
                <a:latin typeface="Gill Sans MT" panose="020B0502020104020203" pitchFamily="34" charset="0"/>
                <a:cs typeface="Gill Sans MT" panose="020B0502020104020203" pitchFamily="34" charset="0"/>
              </a:rPr>
              <a:t>données.</a:t>
            </a:r>
          </a:p>
          <a:p>
            <a:pPr algn="l" rtl="0" eaLnBrk="1" hangingPunct="1">
              <a:buFont typeface="Wingdings" panose="05000000000000000000" pitchFamily="2" charset="2"/>
              <a:buChar char="ü"/>
            </a:pPr>
            <a:endParaRPr lang="fr-FR" altLang="en-US" sz="3174" dirty="0">
              <a:solidFill>
                <a:schemeClr val="tx1"/>
              </a:solidFill>
              <a:latin typeface="Gill Sans MT" panose="020B0502020104020203" pitchFamily="34" charset="0"/>
              <a:cs typeface="Gill Sans MT" panose="020B0502020104020203" pitchFamily="34" charset="0"/>
            </a:endParaRPr>
          </a:p>
          <a:p>
            <a:pPr algn="l" rtl="0" eaLnBrk="1" hangingPunct="1">
              <a:buFont typeface="Wingdings" panose="05000000000000000000" pitchFamily="2" charset="2"/>
              <a:buChar char="ü"/>
            </a:pPr>
            <a:r>
              <a:rPr lang="fr-FR" sz="3174" b="0" i="0" u="none" baseline="0" dirty="0" smtClean="0">
                <a:solidFill>
                  <a:schemeClr val="tx1"/>
                </a:solidFill>
                <a:latin typeface="Gill Sans MT" panose="020B0502020104020203" pitchFamily="34" charset="0"/>
                <a:cs typeface="Gill Sans MT" panose="020B0502020104020203" pitchFamily="34" charset="0"/>
              </a:rPr>
              <a:t>L’équipe d’évaluation </a:t>
            </a:r>
            <a:r>
              <a:rPr lang="fr-FR" sz="3174" b="0" i="0" u="none" baseline="0" dirty="0">
                <a:solidFill>
                  <a:schemeClr val="tx1"/>
                </a:solidFill>
                <a:latin typeface="Gill Sans MT" panose="020B0502020104020203" pitchFamily="34" charset="0"/>
                <a:cs typeface="Gill Sans MT" panose="020B0502020104020203" pitchFamily="34" charset="0"/>
              </a:rPr>
              <a:t>principale doit fournir des descriptifs de postes qui définissent les exigences en termes de qualifications et </a:t>
            </a:r>
            <a:r>
              <a:rPr lang="fr-FR" sz="3174" b="0" i="0" u="none" baseline="0" dirty="0" smtClean="0">
                <a:solidFill>
                  <a:schemeClr val="tx1"/>
                </a:solidFill>
                <a:latin typeface="Gill Sans MT" panose="020B0502020104020203" pitchFamily="34" charset="0"/>
                <a:cs typeface="Gill Sans MT" panose="020B0502020104020203" pitchFamily="34" charset="0"/>
              </a:rPr>
              <a:t>d’expérience</a:t>
            </a:r>
            <a:r>
              <a:rPr lang="fr-FR" sz="3174" b="0" i="0" u="none" baseline="0" dirty="0">
                <a:solidFill>
                  <a:schemeClr val="tx1"/>
                </a:solidFill>
                <a:latin typeface="Gill Sans MT" panose="020B0502020104020203" pitchFamily="34" charset="0"/>
                <a:cs typeface="Gill Sans MT" panose="020B0502020104020203" pitchFamily="34" charset="0"/>
              </a:rPr>
              <a:t>. </a:t>
            </a:r>
            <a:r>
              <a:rPr lang="fr-FR" sz="3174" b="0" i="0" u="none" baseline="0" dirty="0" smtClean="0">
                <a:solidFill>
                  <a:schemeClr val="tx1"/>
                </a:solidFill>
                <a:latin typeface="Gill Sans MT" panose="020B0502020104020203" pitchFamily="34" charset="0"/>
                <a:cs typeface="Gill Sans MT" panose="020B0502020104020203" pitchFamily="34" charset="0"/>
              </a:rPr>
              <a:t/>
            </a:r>
            <a:br>
              <a:rPr lang="fr-FR" sz="3174" b="0" i="0" u="none" baseline="0" dirty="0" smtClean="0">
                <a:solidFill>
                  <a:schemeClr val="tx1"/>
                </a:solidFill>
                <a:latin typeface="Gill Sans MT" panose="020B0502020104020203" pitchFamily="34" charset="0"/>
                <a:cs typeface="Gill Sans MT" panose="020B0502020104020203" pitchFamily="34" charset="0"/>
              </a:rPr>
            </a:br>
            <a:r>
              <a:rPr lang="fr-FR" sz="3174" b="0" i="0" u="none" baseline="0" dirty="0" smtClean="0">
                <a:solidFill>
                  <a:schemeClr val="tx1"/>
                </a:solidFill>
                <a:latin typeface="Gill Sans MT" panose="020B0502020104020203" pitchFamily="34" charset="0"/>
                <a:cs typeface="Gill Sans MT" panose="020B0502020104020203" pitchFamily="34" charset="0"/>
              </a:rPr>
              <a:t>Les </a:t>
            </a:r>
            <a:r>
              <a:rPr lang="fr-FR" sz="3174" b="0" i="0" u="none" baseline="0" dirty="0">
                <a:solidFill>
                  <a:schemeClr val="tx1"/>
                </a:solidFill>
                <a:latin typeface="Gill Sans MT" panose="020B0502020104020203" pitchFamily="34" charset="0"/>
                <a:cs typeface="Gill Sans MT" panose="020B0502020104020203" pitchFamily="34" charset="0"/>
              </a:rPr>
              <a:t>parties prenantes peuvent alors se servir de ces informations pour identifier et recruter les collecteurs de données.</a:t>
            </a:r>
          </a:p>
          <a:p>
            <a:pPr algn="l" rtl="0" eaLnBrk="1" hangingPunct="1"/>
            <a:endParaRPr lang="fr-FR" altLang="en-US" sz="2399" dirty="0">
              <a:solidFill>
                <a:schemeClr val="tx1"/>
              </a:solidFill>
              <a:latin typeface="Gill Sans MT" panose="020B0502020104020203" pitchFamily="34" charset="0"/>
              <a:cs typeface="Gill Sans MT" panose="020B0502020104020203" pitchFamily="34" charset="0"/>
            </a:endParaRPr>
          </a:p>
        </p:txBody>
      </p:sp>
      <p:sp>
        <p:nvSpPr>
          <p:cNvPr id="158722" name="Date Placeholder 2">
            <a:extLst>
              <a:ext uri="{FF2B5EF4-FFF2-40B4-BE49-F238E27FC236}">
                <a16:creationId xmlns="" xmlns:a16="http://schemas.microsoft.com/office/drawing/2014/main" id="{11D7636F-8CA1-40A0-A94D-0934326D4C0F}"/>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l" defTabSz="604738" rtl="0"/>
            <a:fld id="{D81E784E-09D1-4E4D-A2E0-13D0359C1F60}" type="datetime1">
              <a:rPr lang="en-US" sz="601">
                <a:solidFill>
                  <a:srgbClr val="6C6463"/>
                </a:solidFill>
                <a:latin typeface="Gill Sans MT" panose="020B0502020104020203" pitchFamily="34" charset="0"/>
              </a:rPr>
              <a:pPr algn="l" defTabSz="604738" rtl="0"/>
              <a:t>4/12/2019</a:t>
            </a:fld>
            <a:endParaRPr lang="fr-FR" altLang="en-US" sz="601" dirty="0">
              <a:solidFill>
                <a:srgbClr val="6C6463"/>
              </a:solidFill>
              <a:latin typeface="Gill Sans MT" panose="020B0502020104020203" pitchFamily="34" charset="0"/>
            </a:endParaRPr>
          </a:p>
        </p:txBody>
      </p:sp>
      <p:sp>
        <p:nvSpPr>
          <p:cNvPr id="158723" name="Footer Placeholder 3">
            <a:extLst>
              <a:ext uri="{FF2B5EF4-FFF2-40B4-BE49-F238E27FC236}">
                <a16:creationId xmlns="" xmlns:a16="http://schemas.microsoft.com/office/drawing/2014/main" id="{07BE88BD-2277-4128-82B7-3F19FCB90DC5}"/>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rtl="0"/>
            <a:r>
              <a:rPr lang="fr-FR" sz="601" b="0" i="0" u="none" baseline="0">
                <a:solidFill>
                  <a:srgbClr val="6C6463"/>
                </a:solidFill>
                <a:latin typeface="Gill Sans MT" panose="020B0502020104020203" pitchFamily="34" charset="0"/>
                <a:ea typeface="Gill Sans MT" panose="020B0502020104020203" pitchFamily="34" charset="0"/>
                <a:cs typeface="Gill Sans MT" panose="020B0502020104020203" pitchFamily="34" charset="0"/>
              </a:rPr>
              <a:t>INSÉRER LE PIED DE PAGE ICI</a:t>
            </a:r>
          </a:p>
        </p:txBody>
      </p:sp>
      <p:sp>
        <p:nvSpPr>
          <p:cNvPr id="158724" name="Slide Number Placeholder 4">
            <a:extLst>
              <a:ext uri="{FF2B5EF4-FFF2-40B4-BE49-F238E27FC236}">
                <a16:creationId xmlns="" xmlns:a16="http://schemas.microsoft.com/office/drawing/2014/main" id="{CC5728BE-3410-42DE-9885-5603D9B11E1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r" defTabSz="604738" rtl="0"/>
            <a:fld id="{151F3778-6F56-43E4-BB95-866A733D48AE}" type="slidenum">
              <a:rPr sz="601">
                <a:solidFill>
                  <a:srgbClr val="6C6463"/>
                </a:solidFill>
                <a:latin typeface="Gill Sans MT" panose="020B0502020104020203" pitchFamily="34" charset="0"/>
              </a:rPr>
              <a:pPr defTabSz="604738"/>
              <a:t>6</a:t>
            </a:fld>
            <a:endParaRPr lang="fr-FR" altLang="en-US" sz="601" dirty="0">
              <a:solidFill>
                <a:srgbClr val="6C6463"/>
              </a:solidFill>
              <a:latin typeface="Gill Sans MT" panose="020B0502020104020203" pitchFamily="34" charset="0"/>
            </a:endParaRPr>
          </a:p>
        </p:txBody>
      </p:sp>
      <p:sp>
        <p:nvSpPr>
          <p:cNvPr id="158725" name="Title 5">
            <a:extLst>
              <a:ext uri="{FF2B5EF4-FFF2-40B4-BE49-F238E27FC236}">
                <a16:creationId xmlns="" xmlns:a16="http://schemas.microsoft.com/office/drawing/2014/main" id="{49F89629-A0DA-47D3-B24C-A30A6A22E2EA}"/>
              </a:ext>
            </a:extLst>
          </p:cNvPr>
          <p:cNvSpPr>
            <a:spLocks noGrp="1"/>
          </p:cNvSpPr>
          <p:nvPr>
            <p:ph type="title"/>
          </p:nvPr>
        </p:nvSpPr>
        <p:spPr>
          <a:xfrm>
            <a:off x="372501" y="108594"/>
            <a:ext cx="11059646" cy="1093665"/>
          </a:xfrm>
        </p:spPr>
        <p:txBody>
          <a:bodyPr/>
          <a:lstStyle/>
          <a:p>
            <a:pPr algn="ctr" rtl="0" eaLnBrk="1" hangingPunct="1"/>
            <a:r>
              <a:rPr lang="fr-FR" b="1" i="0" u="none" baseline="0">
                <a:latin typeface="Gill Sans MT" panose="020B0502020104020203" pitchFamily="34" charset="0"/>
                <a:cs typeface="Gill Sans MT" panose="020B0502020104020203" pitchFamily="34" charset="0"/>
              </a:rPr>
              <a:t>Politique de recrutement IV (avec restriction) </a:t>
            </a:r>
            <a:r>
              <a:rPr lang="fr-FR" b="1">
                <a:solidFill>
                  <a:srgbClr val="000000"/>
                </a:solidFill>
                <a:latin typeface="Gill Sans MT" panose="020B0502020104020203" pitchFamily="34" charset="0"/>
                <a:cs typeface="Gill Sans MT" panose="020B0502020104020203" pitchFamily="34" charset="0"/>
              </a:rPr>
              <a:t/>
            </a:r>
            <a:br>
              <a:rPr lang="fr-FR" b="1">
                <a:solidFill>
                  <a:srgbClr val="000000"/>
                </a:solidFill>
                <a:latin typeface="Gill Sans MT" panose="020B0502020104020203" pitchFamily="34" charset="0"/>
                <a:cs typeface="Gill Sans MT" panose="020B0502020104020203" pitchFamily="34" charset="0"/>
              </a:rPr>
            </a:br>
            <a:endParaRPr lang="fr-FR" altLang="en-US" b="1" dirty="0">
              <a:latin typeface="Gill Sans MT" panose="020B0502020104020203" pitchFamily="34" charset="0"/>
              <a:cs typeface="Gill Sans MT" panose="020B0502020104020203" pitchFamily="34" charset="0"/>
            </a:endParaRPr>
          </a:p>
        </p:txBody>
      </p:sp>
    </p:spTree>
    <p:custDataLst>
      <p:tags r:id="rId1"/>
    </p:custDataLst>
    <p:extLst>
      <p:ext uri="{BB962C8B-B14F-4D97-AF65-F5344CB8AC3E}">
        <p14:creationId xmlns:p14="http://schemas.microsoft.com/office/powerpoint/2010/main" val="25147301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Content Placeholder 1">
            <a:extLst>
              <a:ext uri="{FF2B5EF4-FFF2-40B4-BE49-F238E27FC236}">
                <a16:creationId xmlns="" xmlns:a16="http://schemas.microsoft.com/office/drawing/2014/main" id="{C99C1D3E-7A26-46C3-924E-BA51D8635A03}"/>
              </a:ext>
            </a:extLst>
          </p:cNvPr>
          <p:cNvSpPr>
            <a:spLocks noGrp="1"/>
          </p:cNvSpPr>
          <p:nvPr>
            <p:ph idx="1"/>
          </p:nvPr>
        </p:nvSpPr>
        <p:spPr>
          <a:xfrm>
            <a:off x="168899" y="496758"/>
            <a:ext cx="11870702" cy="6199317"/>
          </a:xfrm>
        </p:spPr>
        <p:txBody>
          <a:bodyPr>
            <a:normAutofit/>
          </a:bodyPr>
          <a:lstStyle/>
          <a:p>
            <a:pPr marL="0" indent="0" algn="l" rtl="0">
              <a:buNone/>
            </a:pPr>
            <a:endParaRPr lang="fr-FR" altLang="en-US" sz="2400" dirty="0">
              <a:solidFill>
                <a:schemeClr val="tx1"/>
              </a:solidFill>
              <a:latin typeface="Gill Sans MT" panose="020B0502020104020203" pitchFamily="34" charset="0"/>
              <a:cs typeface="Gill Sans MT" panose="020B0502020104020203" pitchFamily="34" charset="0"/>
            </a:endParaRPr>
          </a:p>
          <a:p>
            <a:pPr algn="l" rtl="0"/>
            <a:r>
              <a:rPr lang="fr-FR" sz="2800" b="0" i="0" u="none" baseline="0" dirty="0">
                <a:solidFill>
                  <a:schemeClr val="tx1"/>
                </a:solidFill>
                <a:latin typeface="Gill Sans MT" panose="020B0502020104020203" pitchFamily="34" charset="0"/>
                <a:cs typeface="Gill Sans MT" panose="020B0502020104020203" pitchFamily="34" charset="0"/>
              </a:rPr>
              <a:t>Le contenu de la formation doit être clair et nuancé, et notamment mettre en avant les particularités de la collecte de données à chaque niveau du système de la chaîne </a:t>
            </a:r>
            <a:r>
              <a:rPr lang="fr-FR" sz="2800" b="0" i="0" u="none" baseline="0" dirty="0" smtClean="0">
                <a:solidFill>
                  <a:schemeClr val="tx1"/>
                </a:solidFill>
                <a:latin typeface="Gill Sans MT" panose="020B0502020104020203" pitchFamily="34" charset="0"/>
                <a:cs typeface="Gill Sans MT" panose="020B0502020104020203" pitchFamily="34" charset="0"/>
              </a:rPr>
              <a:t>d’approvisionnement </a:t>
            </a:r>
            <a:r>
              <a:rPr lang="fr-FR" sz="2800" b="0" i="0" u="none" baseline="0" dirty="0">
                <a:solidFill>
                  <a:schemeClr val="tx1"/>
                </a:solidFill>
                <a:latin typeface="Gill Sans MT" panose="020B0502020104020203" pitchFamily="34" charset="0"/>
                <a:cs typeface="Gill Sans MT" panose="020B0502020104020203" pitchFamily="34" charset="0"/>
              </a:rPr>
              <a:t>à évaluer.</a:t>
            </a:r>
          </a:p>
          <a:p>
            <a:pPr algn="l" rtl="0" eaLnBrk="1" hangingPunct="1"/>
            <a:endParaRPr lang="fr-FR" altLang="en-US" sz="2800" dirty="0">
              <a:solidFill>
                <a:schemeClr val="tx1"/>
              </a:solidFill>
              <a:latin typeface="Gill Sans MT" panose="020B0502020104020203" pitchFamily="34" charset="0"/>
              <a:cs typeface="Gill Sans MT" panose="020B0502020104020203" pitchFamily="34" charset="0"/>
            </a:endParaRPr>
          </a:p>
          <a:p>
            <a:pPr algn="l" rtl="0" eaLnBrk="1" hangingPunct="1"/>
            <a:r>
              <a:rPr lang="fr-FR" sz="2800" b="0" i="0" u="none" baseline="0" dirty="0">
                <a:solidFill>
                  <a:schemeClr val="tx1"/>
                </a:solidFill>
                <a:latin typeface="Gill Sans MT" panose="020B0502020104020203" pitchFamily="34" charset="0"/>
                <a:cs typeface="Gill Sans MT" panose="020B0502020104020203" pitchFamily="34" charset="0"/>
              </a:rPr>
              <a:t>Une évaluation doit être réalisée en fin de formation pour être sûr que les collecteurs de données comprennent parfaitement les processus et les outils de collecte de données NSCA 2.0.</a:t>
            </a:r>
          </a:p>
          <a:p>
            <a:pPr algn="l" rtl="0" eaLnBrk="1" hangingPunct="1"/>
            <a:endParaRPr lang="fr-FR" altLang="en-US" sz="2800" dirty="0">
              <a:solidFill>
                <a:schemeClr val="tx1"/>
              </a:solidFill>
              <a:latin typeface="Gill Sans MT" panose="020B0502020104020203" pitchFamily="34" charset="0"/>
              <a:cs typeface="Gill Sans MT" panose="020B0502020104020203" pitchFamily="34" charset="0"/>
            </a:endParaRPr>
          </a:p>
          <a:p>
            <a:pPr algn="l" rtl="0" eaLnBrk="1" hangingPunct="1"/>
            <a:r>
              <a:rPr lang="fr-FR" sz="2800" b="0" i="0" u="none" baseline="0" dirty="0">
                <a:solidFill>
                  <a:schemeClr val="tx1"/>
                </a:solidFill>
                <a:latin typeface="Gill Sans MT" panose="020B0502020104020203" pitchFamily="34" charset="0"/>
                <a:cs typeface="Gill Sans MT" panose="020B0502020104020203" pitchFamily="34" charset="0"/>
              </a:rPr>
              <a:t>Afin de </a:t>
            </a:r>
            <a:r>
              <a:rPr lang="fr-FR" sz="2800" b="0" i="0" u="none" baseline="0" dirty="0" smtClean="0">
                <a:solidFill>
                  <a:schemeClr val="tx1"/>
                </a:solidFill>
                <a:latin typeface="Gill Sans MT" panose="020B0502020104020203" pitchFamily="34" charset="0"/>
                <a:cs typeface="Gill Sans MT" panose="020B0502020104020203" pitchFamily="34" charset="0"/>
              </a:rPr>
              <a:t>s’assurer </a:t>
            </a:r>
            <a:r>
              <a:rPr lang="fr-FR" sz="2800" b="0" i="0" u="none" baseline="0" dirty="0">
                <a:solidFill>
                  <a:schemeClr val="tx1"/>
                </a:solidFill>
                <a:latin typeface="Gill Sans MT" panose="020B0502020104020203" pitchFamily="34" charset="0"/>
                <a:cs typeface="Gill Sans MT" panose="020B0502020104020203" pitchFamily="34" charset="0"/>
              </a:rPr>
              <a:t>que la formation a bien été assimilée, les formateurs doivent tester les collecteurs de données par le biais </a:t>
            </a:r>
            <a:r>
              <a:rPr lang="fr-FR" sz="2800" b="0" i="0" u="none" baseline="0" dirty="0" smtClean="0">
                <a:solidFill>
                  <a:schemeClr val="tx1"/>
                </a:solidFill>
                <a:latin typeface="Gill Sans MT" panose="020B0502020104020203" pitchFamily="34" charset="0"/>
                <a:cs typeface="Gill Sans MT" panose="020B0502020104020203" pitchFamily="34" charset="0"/>
              </a:rPr>
              <a:t>d’exercices </a:t>
            </a:r>
            <a:r>
              <a:rPr lang="fr-FR" sz="2800" b="0" i="0" u="none" baseline="0" dirty="0">
                <a:solidFill>
                  <a:schemeClr val="tx1"/>
                </a:solidFill>
                <a:latin typeface="Gill Sans MT" panose="020B0502020104020203" pitchFamily="34" charset="0"/>
                <a:cs typeface="Gill Sans MT" panose="020B0502020104020203" pitchFamily="34" charset="0"/>
              </a:rPr>
              <a:t>de groupe, </a:t>
            </a:r>
            <a:r>
              <a:rPr lang="fr-FR" sz="2800" b="0" i="0" u="none" baseline="0" dirty="0" smtClean="0">
                <a:solidFill>
                  <a:schemeClr val="tx1"/>
                </a:solidFill>
                <a:latin typeface="Gill Sans MT" panose="020B0502020104020203" pitchFamily="34" charset="0"/>
                <a:cs typeface="Gill Sans MT" panose="020B0502020104020203" pitchFamily="34" charset="0"/>
              </a:rPr>
              <a:t/>
            </a:r>
            <a:br>
              <a:rPr lang="fr-FR" sz="2800" b="0" i="0" u="none" baseline="0" dirty="0" smtClean="0">
                <a:solidFill>
                  <a:schemeClr val="tx1"/>
                </a:solidFill>
                <a:latin typeface="Gill Sans MT" panose="020B0502020104020203" pitchFamily="34" charset="0"/>
                <a:cs typeface="Gill Sans MT" panose="020B0502020104020203" pitchFamily="34" charset="0"/>
              </a:rPr>
            </a:br>
            <a:r>
              <a:rPr lang="fr-FR" sz="2800" b="0" i="0" u="none" baseline="0" dirty="0" smtClean="0">
                <a:solidFill>
                  <a:schemeClr val="tx1"/>
                </a:solidFill>
                <a:latin typeface="Gill Sans MT" panose="020B0502020104020203" pitchFamily="34" charset="0"/>
                <a:cs typeface="Gill Sans MT" panose="020B0502020104020203" pitchFamily="34" charset="0"/>
              </a:rPr>
              <a:t>de </a:t>
            </a:r>
            <a:r>
              <a:rPr lang="fr-FR" sz="2800" b="0" i="0" u="none" baseline="0" dirty="0">
                <a:solidFill>
                  <a:schemeClr val="tx1"/>
                </a:solidFill>
                <a:latin typeface="Gill Sans MT" panose="020B0502020104020203" pitchFamily="34" charset="0"/>
                <a:cs typeface="Gill Sans MT" panose="020B0502020104020203" pitchFamily="34" charset="0"/>
              </a:rPr>
              <a:t>simulations et des tests sur le terrain.</a:t>
            </a:r>
          </a:p>
          <a:p>
            <a:pPr algn="l" rtl="0" eaLnBrk="1" hangingPunct="1"/>
            <a:endParaRPr lang="fr-FR" altLang="en-US" sz="2000" dirty="0">
              <a:solidFill>
                <a:schemeClr val="tx1"/>
              </a:solidFill>
              <a:latin typeface="Gill Sans MT" panose="020B0502020104020203" pitchFamily="34" charset="0"/>
              <a:cs typeface="Gill Sans MT" panose="020B0502020104020203" pitchFamily="34" charset="0"/>
            </a:endParaRPr>
          </a:p>
        </p:txBody>
      </p:sp>
      <p:sp>
        <p:nvSpPr>
          <p:cNvPr id="243714" name="Date Placeholder 2">
            <a:extLst>
              <a:ext uri="{FF2B5EF4-FFF2-40B4-BE49-F238E27FC236}">
                <a16:creationId xmlns="" xmlns:a16="http://schemas.microsoft.com/office/drawing/2014/main" id="{9C2D41F9-3767-44F1-8801-FC2881237B2C}"/>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l" defTabSz="604738" rtl="0"/>
            <a:fld id="{1B773EC8-9CFD-49EF-A6BC-6287B47AA3A3}" type="datetime1">
              <a:rPr lang="en-US" sz="601">
                <a:solidFill>
                  <a:srgbClr val="6C6463"/>
                </a:solidFill>
                <a:latin typeface="Gill Sans MT" panose="020B0502020104020203" pitchFamily="34" charset="0"/>
              </a:rPr>
              <a:pPr algn="l" defTabSz="604738" rtl="0"/>
              <a:t>4/12/2019</a:t>
            </a:fld>
            <a:endParaRPr lang="fr-FR" altLang="en-US" sz="601" dirty="0">
              <a:solidFill>
                <a:srgbClr val="6C6463"/>
              </a:solidFill>
              <a:latin typeface="Gill Sans MT" panose="020B0502020104020203" pitchFamily="34" charset="0"/>
            </a:endParaRPr>
          </a:p>
        </p:txBody>
      </p:sp>
      <p:sp>
        <p:nvSpPr>
          <p:cNvPr id="243715" name="Footer Placeholder 3">
            <a:extLst>
              <a:ext uri="{FF2B5EF4-FFF2-40B4-BE49-F238E27FC236}">
                <a16:creationId xmlns="" xmlns:a16="http://schemas.microsoft.com/office/drawing/2014/main" id="{77C01BEF-08E9-47AE-9216-06AA4BFF7C8E}"/>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rtl="0"/>
            <a:r>
              <a:rPr lang="fr-FR" sz="601" b="0" i="0" u="none" baseline="0">
                <a:solidFill>
                  <a:srgbClr val="6C6463"/>
                </a:solidFill>
                <a:latin typeface="Gill Sans MT" panose="020B0502020104020203" pitchFamily="34" charset="0"/>
                <a:ea typeface="Gill Sans MT" panose="020B0502020104020203" pitchFamily="34" charset="0"/>
                <a:cs typeface="Gill Sans MT" panose="020B0502020104020203" pitchFamily="34" charset="0"/>
              </a:rPr>
              <a:t>INSÉRER LE PIED DE PAGE ICI</a:t>
            </a:r>
          </a:p>
        </p:txBody>
      </p:sp>
      <p:sp>
        <p:nvSpPr>
          <p:cNvPr id="243716" name="Slide Number Placeholder 4">
            <a:extLst>
              <a:ext uri="{FF2B5EF4-FFF2-40B4-BE49-F238E27FC236}">
                <a16:creationId xmlns="" xmlns:a16="http://schemas.microsoft.com/office/drawing/2014/main" id="{7604649C-45A9-4373-8D05-9270BECE0A5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r" defTabSz="604738" rtl="0"/>
            <a:fld id="{BDCD8A0C-E56B-4431-BF08-66B95DCF9B90}" type="slidenum">
              <a:rPr sz="601">
                <a:solidFill>
                  <a:srgbClr val="6C6463"/>
                </a:solidFill>
                <a:latin typeface="Gill Sans MT" panose="020B0502020104020203" pitchFamily="34" charset="0"/>
              </a:rPr>
              <a:pPr defTabSz="604738"/>
              <a:t>7</a:t>
            </a:fld>
            <a:endParaRPr lang="fr-FR" altLang="en-US" sz="601" dirty="0">
              <a:solidFill>
                <a:srgbClr val="6C6463"/>
              </a:solidFill>
              <a:latin typeface="Gill Sans MT" panose="020B0502020104020203" pitchFamily="34" charset="0"/>
            </a:endParaRPr>
          </a:p>
        </p:txBody>
      </p:sp>
      <p:sp>
        <p:nvSpPr>
          <p:cNvPr id="243717" name="Title 5">
            <a:extLst>
              <a:ext uri="{FF2B5EF4-FFF2-40B4-BE49-F238E27FC236}">
                <a16:creationId xmlns="" xmlns:a16="http://schemas.microsoft.com/office/drawing/2014/main" id="{C1BAEF47-023E-4F21-AE47-A9F7AD283033}"/>
              </a:ext>
            </a:extLst>
          </p:cNvPr>
          <p:cNvSpPr>
            <a:spLocks noGrp="1"/>
          </p:cNvSpPr>
          <p:nvPr>
            <p:ph type="title"/>
          </p:nvPr>
        </p:nvSpPr>
        <p:spPr>
          <a:xfrm>
            <a:off x="0" y="237580"/>
            <a:ext cx="12192000" cy="1099175"/>
          </a:xfrm>
        </p:spPr>
        <p:txBody>
          <a:bodyPr/>
          <a:lstStyle/>
          <a:p>
            <a:pPr algn="ctr" rtl="0" eaLnBrk="1" hangingPunct="1"/>
            <a:r>
              <a:rPr lang="fr-FR" b="1" i="0" u="none" baseline="0" dirty="0">
                <a:latin typeface="Gill Sans MT" panose="020B0502020104020203" pitchFamily="34" charset="0"/>
                <a:cs typeface="Gill Sans MT" panose="020B0502020104020203" pitchFamily="34" charset="0"/>
              </a:rPr>
              <a:t>Garantir la cohérence de la collecte des données</a:t>
            </a:r>
            <a:r>
              <a:rPr lang="fr-FR" b="1" dirty="0">
                <a:solidFill>
                  <a:srgbClr val="000000"/>
                </a:solidFill>
                <a:latin typeface="Gill Sans MT" panose="020B0502020104020203" pitchFamily="34" charset="0"/>
                <a:cs typeface="Gill Sans MT" panose="020B0502020104020203" pitchFamily="34" charset="0"/>
              </a:rPr>
              <a:t/>
            </a:r>
            <a:br>
              <a:rPr lang="fr-FR" b="1" dirty="0">
                <a:solidFill>
                  <a:srgbClr val="000000"/>
                </a:solidFill>
                <a:latin typeface="Gill Sans MT" panose="020B0502020104020203" pitchFamily="34" charset="0"/>
                <a:cs typeface="Gill Sans MT" panose="020B0502020104020203" pitchFamily="34" charset="0"/>
              </a:rPr>
            </a:br>
            <a:endParaRPr lang="fr-FR" altLang="en-US" b="1" dirty="0">
              <a:latin typeface="Gill Sans MT" panose="020B0502020104020203" pitchFamily="34" charset="0"/>
              <a:cs typeface="Gill Sans MT" panose="020B0502020104020203" pitchFamily="34" charset="0"/>
            </a:endParaRPr>
          </a:p>
        </p:txBody>
      </p:sp>
    </p:spTree>
    <p:custDataLst>
      <p:tags r:id="rId1"/>
    </p:custDataLst>
    <p:extLst>
      <p:ext uri="{BB962C8B-B14F-4D97-AF65-F5344CB8AC3E}">
        <p14:creationId xmlns:p14="http://schemas.microsoft.com/office/powerpoint/2010/main" val="288790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61" name="Content Placeholder 1">
            <a:extLst>
              <a:ext uri="{FF2B5EF4-FFF2-40B4-BE49-F238E27FC236}">
                <a16:creationId xmlns="" xmlns:a16="http://schemas.microsoft.com/office/drawing/2014/main" id="{7DFD576E-41F9-4557-9B45-17394A94B55E}"/>
              </a:ext>
            </a:extLst>
          </p:cNvPr>
          <p:cNvSpPr>
            <a:spLocks noGrp="1"/>
          </p:cNvSpPr>
          <p:nvPr>
            <p:ph idx="1"/>
          </p:nvPr>
        </p:nvSpPr>
        <p:spPr>
          <a:xfrm>
            <a:off x="336890" y="729555"/>
            <a:ext cx="11911356" cy="5889710"/>
          </a:xfrm>
        </p:spPr>
        <p:txBody>
          <a:bodyPr>
            <a:noAutofit/>
          </a:bodyPr>
          <a:lstStyle/>
          <a:p>
            <a:pPr algn="l" rtl="0"/>
            <a:r>
              <a:rPr lang="fr-FR" sz="2800" b="0" i="0" u="none" baseline="0" dirty="0">
                <a:solidFill>
                  <a:schemeClr val="tx1"/>
                </a:solidFill>
                <a:latin typeface="Gill Sans MT" panose="020B0502020104020203" pitchFamily="34" charset="0"/>
                <a:cs typeface="Gill Sans MT" panose="020B0502020104020203" pitchFamily="34" charset="0"/>
              </a:rPr>
              <a:t>Une fois la formation sur la collecte des données terminée, les collecteurs doivent prendre part à des tests sur le terrain dans un établissement local</a:t>
            </a:r>
            <a:r>
              <a:rPr lang="fr-FR" sz="2800" b="0" i="0" u="none" baseline="0" dirty="0" smtClean="0">
                <a:solidFill>
                  <a:schemeClr val="tx1"/>
                </a:solidFill>
                <a:latin typeface="Gill Sans MT" panose="020B0502020104020203" pitchFamily="34" charset="0"/>
                <a:cs typeface="Gill Sans MT" panose="020B0502020104020203" pitchFamily="34" charset="0"/>
              </a:rPr>
              <a:t>.</a:t>
            </a:r>
          </a:p>
          <a:p>
            <a:pPr algn="l" rtl="0"/>
            <a:endParaRPr lang="fr-FR" sz="1400" b="0" i="0" u="none" baseline="0" dirty="0">
              <a:solidFill>
                <a:schemeClr val="tx1"/>
              </a:solidFill>
              <a:latin typeface="Gill Sans MT" panose="020B0502020104020203" pitchFamily="34" charset="0"/>
              <a:cs typeface="Gill Sans MT" panose="020B0502020104020203" pitchFamily="34" charset="0"/>
            </a:endParaRPr>
          </a:p>
          <a:p>
            <a:pPr algn="l" rtl="0"/>
            <a:r>
              <a:rPr lang="fr-FR" sz="2800" b="0" i="0" u="none" baseline="0" dirty="0">
                <a:solidFill>
                  <a:schemeClr val="tx1"/>
                </a:solidFill>
                <a:latin typeface="Gill Sans MT" panose="020B0502020104020203" pitchFamily="34" charset="0"/>
                <a:cs typeface="Gill Sans MT" panose="020B0502020104020203" pitchFamily="34" charset="0"/>
              </a:rPr>
              <a:t>Ceux-ci donnent aux équipes </a:t>
            </a:r>
            <a:r>
              <a:rPr lang="fr-FR" sz="2800" b="0" i="0" u="none" baseline="0" dirty="0" smtClean="0">
                <a:solidFill>
                  <a:schemeClr val="tx1"/>
                </a:solidFill>
                <a:latin typeface="Gill Sans MT" panose="020B0502020104020203" pitchFamily="34" charset="0"/>
                <a:cs typeface="Gill Sans MT" panose="020B0502020104020203" pitchFamily="34" charset="0"/>
              </a:rPr>
              <a:t>l’occasion </a:t>
            </a:r>
            <a:r>
              <a:rPr lang="fr-FR" sz="2800" b="0" i="0" u="none" baseline="0" dirty="0">
                <a:solidFill>
                  <a:schemeClr val="tx1"/>
                </a:solidFill>
                <a:latin typeface="Gill Sans MT" panose="020B0502020104020203" pitchFamily="34" charset="0"/>
                <a:cs typeface="Gill Sans MT" panose="020B0502020104020203" pitchFamily="34" charset="0"/>
              </a:rPr>
              <a:t>de se familiariser avec </a:t>
            </a:r>
            <a:r>
              <a:rPr lang="fr-FR" sz="2800" b="0" i="0" u="none" baseline="0" dirty="0" smtClean="0">
                <a:solidFill>
                  <a:schemeClr val="tx1"/>
                </a:solidFill>
                <a:latin typeface="Gill Sans MT" panose="020B0502020104020203" pitchFamily="34" charset="0"/>
                <a:cs typeface="Gill Sans MT" panose="020B0502020104020203" pitchFamily="34" charset="0"/>
              </a:rPr>
              <a:t>l’outil </a:t>
            </a:r>
            <a:r>
              <a:rPr lang="fr-FR" sz="2800" b="0" i="0" u="none" baseline="0" dirty="0">
                <a:solidFill>
                  <a:schemeClr val="tx1"/>
                </a:solidFill>
                <a:latin typeface="Gill Sans MT" panose="020B0502020104020203" pitchFamily="34" charset="0"/>
                <a:cs typeface="Gill Sans MT" panose="020B0502020104020203" pitchFamily="34" charset="0"/>
              </a:rPr>
              <a:t>en conditions réelles, et leur apporte une expérience dont elles peuvent tirer </a:t>
            </a:r>
            <a:r>
              <a:rPr lang="fr-FR" sz="2800" b="0" i="0" u="none" baseline="0" dirty="0" smtClean="0">
                <a:solidFill>
                  <a:schemeClr val="tx1"/>
                </a:solidFill>
                <a:latin typeface="Gill Sans MT" panose="020B0502020104020203" pitchFamily="34" charset="0"/>
                <a:cs typeface="Gill Sans MT" panose="020B0502020104020203" pitchFamily="34" charset="0"/>
              </a:rPr>
              <a:t/>
            </a:r>
            <a:br>
              <a:rPr lang="fr-FR" sz="2800" b="0" i="0" u="none" baseline="0" dirty="0" smtClean="0">
                <a:solidFill>
                  <a:schemeClr val="tx1"/>
                </a:solidFill>
                <a:latin typeface="Gill Sans MT" panose="020B0502020104020203" pitchFamily="34" charset="0"/>
                <a:cs typeface="Gill Sans MT" panose="020B0502020104020203" pitchFamily="34" charset="0"/>
              </a:rPr>
            </a:br>
            <a:r>
              <a:rPr lang="fr-FR" sz="2800" b="0" i="0" u="none" baseline="0" dirty="0" smtClean="0">
                <a:solidFill>
                  <a:schemeClr val="tx1"/>
                </a:solidFill>
                <a:latin typeface="Gill Sans MT" panose="020B0502020104020203" pitchFamily="34" charset="0"/>
                <a:cs typeface="Gill Sans MT" panose="020B0502020104020203" pitchFamily="34" charset="0"/>
              </a:rPr>
              <a:t>les </a:t>
            </a:r>
            <a:r>
              <a:rPr lang="fr-FR" sz="2800" b="0" i="0" u="none" baseline="0" dirty="0">
                <a:solidFill>
                  <a:schemeClr val="tx1"/>
                </a:solidFill>
                <a:latin typeface="Gill Sans MT" panose="020B0502020104020203" pitchFamily="34" charset="0"/>
                <a:cs typeface="Gill Sans MT" panose="020B0502020104020203" pitchFamily="34" charset="0"/>
              </a:rPr>
              <a:t>leçons.</a:t>
            </a:r>
          </a:p>
          <a:p>
            <a:endParaRPr lang="fr-FR" altLang="en-US" sz="1400" dirty="0">
              <a:solidFill>
                <a:schemeClr val="tx1"/>
              </a:solidFill>
              <a:latin typeface="Gill Sans MT" panose="020B0502020104020203" pitchFamily="34" charset="0"/>
              <a:cs typeface="Gill Sans MT" panose="020B0502020104020203" pitchFamily="34" charset="0"/>
            </a:endParaRPr>
          </a:p>
          <a:p>
            <a:pPr algn="l" rtl="0"/>
            <a:r>
              <a:rPr lang="fr-FR" sz="2800" b="0" i="0" u="none" baseline="0" dirty="0">
                <a:solidFill>
                  <a:schemeClr val="tx1"/>
                </a:solidFill>
                <a:latin typeface="Gill Sans MT" panose="020B0502020104020203" pitchFamily="34" charset="0"/>
                <a:cs typeface="Gill Sans MT" panose="020B0502020104020203" pitchFamily="34" charset="0"/>
              </a:rPr>
              <a:t>Les tests sur le terrain incluent des </a:t>
            </a:r>
            <a:r>
              <a:rPr lang="fr-FR" sz="2800" b="0" i="1" u="none" baseline="0" dirty="0">
                <a:solidFill>
                  <a:schemeClr val="tx1"/>
                </a:solidFill>
                <a:latin typeface="Gill Sans MT" panose="020B0502020104020203" pitchFamily="34" charset="0"/>
                <a:cs typeface="Gill Sans MT" panose="020B0502020104020203" pitchFamily="34" charset="0"/>
              </a:rPr>
              <a:t>simulations, des exercices sur la collecte </a:t>
            </a:r>
            <a:r>
              <a:rPr lang="fr-FR" sz="2800" b="0" i="1" u="none" baseline="0" dirty="0" smtClean="0">
                <a:solidFill>
                  <a:schemeClr val="tx1"/>
                </a:solidFill>
                <a:latin typeface="Gill Sans MT" panose="020B0502020104020203" pitchFamily="34" charset="0"/>
                <a:cs typeface="Gill Sans MT" panose="020B0502020104020203" pitchFamily="34" charset="0"/>
              </a:rPr>
              <a:t/>
            </a:r>
            <a:br>
              <a:rPr lang="fr-FR" sz="2800" b="0" i="1" u="none" baseline="0" dirty="0" smtClean="0">
                <a:solidFill>
                  <a:schemeClr val="tx1"/>
                </a:solidFill>
                <a:latin typeface="Gill Sans MT" panose="020B0502020104020203" pitchFamily="34" charset="0"/>
                <a:cs typeface="Gill Sans MT" panose="020B0502020104020203" pitchFamily="34" charset="0"/>
              </a:rPr>
            </a:br>
            <a:r>
              <a:rPr lang="fr-FR" sz="2800" b="0" i="1" u="none" baseline="0" dirty="0" smtClean="0">
                <a:solidFill>
                  <a:schemeClr val="tx1"/>
                </a:solidFill>
                <a:latin typeface="Gill Sans MT" panose="020B0502020104020203" pitchFamily="34" charset="0"/>
                <a:cs typeface="Gill Sans MT" panose="020B0502020104020203" pitchFamily="34" charset="0"/>
              </a:rPr>
              <a:t>de </a:t>
            </a:r>
            <a:r>
              <a:rPr lang="fr-FR" sz="2800" b="0" i="1" u="none" baseline="0" dirty="0">
                <a:solidFill>
                  <a:schemeClr val="tx1"/>
                </a:solidFill>
                <a:latin typeface="Gill Sans MT" panose="020B0502020104020203" pitchFamily="34" charset="0"/>
                <a:cs typeface="Gill Sans MT" panose="020B0502020104020203" pitchFamily="34" charset="0"/>
              </a:rPr>
              <a:t>données relatives au stock et aux commandes et </a:t>
            </a:r>
            <a:r>
              <a:rPr lang="fr-FR" sz="2800" b="0" i="1" u="none" baseline="0" dirty="0" smtClean="0">
                <a:solidFill>
                  <a:schemeClr val="tx1"/>
                </a:solidFill>
                <a:latin typeface="Gill Sans MT" panose="020B0502020104020203" pitchFamily="34" charset="0"/>
                <a:cs typeface="Gill Sans MT" panose="020B0502020104020203" pitchFamily="34" charset="0"/>
              </a:rPr>
              <a:t>l’envoi </a:t>
            </a:r>
            <a:r>
              <a:rPr lang="fr-FR" sz="2800" b="0" i="1" u="none" baseline="0" dirty="0">
                <a:solidFill>
                  <a:schemeClr val="tx1"/>
                </a:solidFill>
                <a:latin typeface="Gill Sans MT" panose="020B0502020104020203" pitchFamily="34" charset="0"/>
                <a:cs typeface="Gill Sans MT" panose="020B0502020104020203" pitchFamily="34" charset="0"/>
              </a:rPr>
              <a:t>électronique des questionnaires remplis.</a:t>
            </a:r>
          </a:p>
          <a:p>
            <a:endParaRPr lang="fr-FR" altLang="en-US" sz="1400" i="1" dirty="0">
              <a:solidFill>
                <a:schemeClr val="tx1"/>
              </a:solidFill>
              <a:latin typeface="Gill Sans MT" panose="020B0502020104020203" pitchFamily="34" charset="0"/>
              <a:cs typeface="Gill Sans MT" panose="020B0502020104020203" pitchFamily="34" charset="0"/>
            </a:endParaRPr>
          </a:p>
          <a:p>
            <a:pPr algn="l" rtl="0"/>
            <a:r>
              <a:rPr lang="fr-FR" sz="2800" b="0" i="0" u="none" baseline="0" dirty="0">
                <a:solidFill>
                  <a:schemeClr val="tx1"/>
                </a:solidFill>
                <a:latin typeface="Gill Sans MT" panose="020B0502020104020203" pitchFamily="34" charset="0"/>
                <a:cs typeface="Gill Sans MT" panose="020B0502020104020203" pitchFamily="34" charset="0"/>
              </a:rPr>
              <a:t>À la fin du test sur le terrain, les équipes doivent présenter aux autres participants leur expérience et les leçons </a:t>
            </a:r>
            <a:r>
              <a:rPr lang="fr-FR" sz="2800" b="0" i="0" u="none" baseline="0" dirty="0" smtClean="0">
                <a:solidFill>
                  <a:schemeClr val="tx1"/>
                </a:solidFill>
                <a:latin typeface="Gill Sans MT" panose="020B0502020104020203" pitchFamily="34" charset="0"/>
                <a:cs typeface="Gill Sans MT" panose="020B0502020104020203" pitchFamily="34" charset="0"/>
              </a:rPr>
              <a:t>qu’elles </a:t>
            </a:r>
            <a:r>
              <a:rPr lang="fr-FR" sz="2800" b="0" i="0" u="none" baseline="0" dirty="0">
                <a:solidFill>
                  <a:schemeClr val="tx1"/>
                </a:solidFill>
                <a:latin typeface="Gill Sans MT" panose="020B0502020104020203" pitchFamily="34" charset="0"/>
                <a:cs typeface="Gill Sans MT" panose="020B0502020104020203" pitchFamily="34" charset="0"/>
              </a:rPr>
              <a:t>en ont tirées.</a:t>
            </a:r>
          </a:p>
        </p:txBody>
      </p:sp>
      <p:sp>
        <p:nvSpPr>
          <p:cNvPr id="245762" name="Date Placeholder 2">
            <a:extLst>
              <a:ext uri="{FF2B5EF4-FFF2-40B4-BE49-F238E27FC236}">
                <a16:creationId xmlns="" xmlns:a16="http://schemas.microsoft.com/office/drawing/2014/main" id="{BE7B83BA-943C-4733-99B1-D1EAB5FF914A}"/>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l" defTabSz="604738" rtl="0"/>
            <a:fld id="{8816FC42-322C-4043-ABFC-F68B1BCAD1D8}" type="datetime1">
              <a:rPr lang="en-US" sz="601">
                <a:solidFill>
                  <a:srgbClr val="6C6463"/>
                </a:solidFill>
                <a:latin typeface="Gill Sans MT" panose="020B0502020104020203" pitchFamily="34" charset="0"/>
              </a:rPr>
              <a:pPr algn="l" defTabSz="604738" rtl="0"/>
              <a:t>4/12/2019</a:t>
            </a:fld>
            <a:endParaRPr lang="fr-FR" altLang="en-US" sz="601" dirty="0">
              <a:solidFill>
                <a:srgbClr val="6C6463"/>
              </a:solidFill>
              <a:latin typeface="Gill Sans MT" panose="020B0502020104020203" pitchFamily="34" charset="0"/>
            </a:endParaRPr>
          </a:p>
        </p:txBody>
      </p:sp>
      <p:sp>
        <p:nvSpPr>
          <p:cNvPr id="245763" name="Footer Placeholder 3">
            <a:extLst>
              <a:ext uri="{FF2B5EF4-FFF2-40B4-BE49-F238E27FC236}">
                <a16:creationId xmlns="" xmlns:a16="http://schemas.microsoft.com/office/drawing/2014/main" id="{A04DB77D-73C7-488A-87A4-7B2FF9DFD505}"/>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rtl="0"/>
            <a:r>
              <a:rPr lang="fr-FR" sz="601" b="0" i="0" u="none" baseline="0">
                <a:solidFill>
                  <a:srgbClr val="6C6463"/>
                </a:solidFill>
                <a:latin typeface="Gill Sans MT" panose="020B0502020104020203" pitchFamily="34" charset="0"/>
                <a:ea typeface="Gill Sans MT" panose="020B0502020104020203" pitchFamily="34" charset="0"/>
                <a:cs typeface="Gill Sans MT" panose="020B0502020104020203" pitchFamily="34" charset="0"/>
              </a:rPr>
              <a:t>INSÉRER LE PIED DE PAGE ICI</a:t>
            </a:r>
          </a:p>
        </p:txBody>
      </p:sp>
      <p:sp>
        <p:nvSpPr>
          <p:cNvPr id="245764" name="Slide Number Placeholder 4">
            <a:extLst>
              <a:ext uri="{FF2B5EF4-FFF2-40B4-BE49-F238E27FC236}">
                <a16:creationId xmlns="" xmlns:a16="http://schemas.microsoft.com/office/drawing/2014/main" id="{F9739530-DEEC-4099-9948-4F9515B8C30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r" defTabSz="604738" rtl="0"/>
            <a:fld id="{69319D0D-9FBA-4936-A672-C960BD60BC63}" type="slidenum">
              <a:rPr sz="601">
                <a:solidFill>
                  <a:srgbClr val="6C6463"/>
                </a:solidFill>
                <a:latin typeface="Gill Sans MT" panose="020B0502020104020203" pitchFamily="34" charset="0"/>
              </a:rPr>
              <a:pPr defTabSz="604738"/>
              <a:t>8</a:t>
            </a:fld>
            <a:endParaRPr lang="fr-FR" altLang="en-US" sz="601" dirty="0">
              <a:solidFill>
                <a:srgbClr val="6C6463"/>
              </a:solidFill>
              <a:latin typeface="Gill Sans MT" panose="020B0502020104020203" pitchFamily="34" charset="0"/>
            </a:endParaRPr>
          </a:p>
        </p:txBody>
      </p:sp>
      <p:sp>
        <p:nvSpPr>
          <p:cNvPr id="245765" name="Title 5">
            <a:extLst>
              <a:ext uri="{FF2B5EF4-FFF2-40B4-BE49-F238E27FC236}">
                <a16:creationId xmlns="" xmlns:a16="http://schemas.microsoft.com/office/drawing/2014/main" id="{46495BE3-E693-42F8-B1C4-1A2FDB658036}"/>
              </a:ext>
            </a:extLst>
          </p:cNvPr>
          <p:cNvSpPr>
            <a:spLocks noGrp="1"/>
          </p:cNvSpPr>
          <p:nvPr>
            <p:ph type="title"/>
          </p:nvPr>
        </p:nvSpPr>
        <p:spPr>
          <a:xfrm>
            <a:off x="232115" y="-257306"/>
            <a:ext cx="11911356" cy="1557734"/>
          </a:xfrm>
        </p:spPr>
        <p:txBody>
          <a:bodyPr/>
          <a:lstStyle/>
          <a:p>
            <a:pPr algn="ctr" rtl="0" eaLnBrk="1" hangingPunct="1"/>
            <a:r>
              <a:rPr lang="fr-FR" b="1">
                <a:latin typeface="Gill Sans MT" panose="020B0502020104020203" pitchFamily="34" charset="0"/>
                <a:cs typeface="Gill Sans MT" panose="020B0502020104020203" pitchFamily="34" charset="0"/>
              </a:rPr>
              <a:t/>
            </a:r>
            <a:br>
              <a:rPr lang="fr-FR" b="1">
                <a:latin typeface="Gill Sans MT" panose="020B0502020104020203" pitchFamily="34" charset="0"/>
                <a:cs typeface="Gill Sans MT" panose="020B0502020104020203" pitchFamily="34" charset="0"/>
              </a:rPr>
            </a:br>
            <a:r>
              <a:rPr lang="fr-FR" b="1" i="0" u="none" baseline="0">
                <a:latin typeface="Gill Sans MT" panose="020B0502020104020203" pitchFamily="34" charset="0"/>
                <a:cs typeface="Gill Sans MT" panose="020B0502020104020203" pitchFamily="34" charset="0"/>
              </a:rPr>
              <a:t>Garantir la cohérence de la collecte des données</a:t>
            </a:r>
            <a:r>
              <a:rPr lang="fr-FR" b="1">
                <a:solidFill>
                  <a:srgbClr val="000000"/>
                </a:solidFill>
                <a:latin typeface="Gill Sans MT" panose="020B0502020104020203" pitchFamily="34" charset="0"/>
                <a:cs typeface="Gill Sans MT" panose="020B0502020104020203" pitchFamily="34" charset="0"/>
              </a:rPr>
              <a:t/>
            </a:r>
            <a:br>
              <a:rPr lang="fr-FR" b="1">
                <a:solidFill>
                  <a:srgbClr val="000000"/>
                </a:solidFill>
                <a:latin typeface="Gill Sans MT" panose="020B0502020104020203" pitchFamily="34" charset="0"/>
                <a:cs typeface="Gill Sans MT" panose="020B0502020104020203" pitchFamily="34" charset="0"/>
              </a:rPr>
            </a:br>
            <a:endParaRPr lang="fr-FR" altLang="en-US" b="1" dirty="0">
              <a:latin typeface="Gill Sans MT" panose="020B0502020104020203" pitchFamily="34" charset="0"/>
              <a:cs typeface="Gill Sans MT" panose="020B0502020104020203" pitchFamily="34" charset="0"/>
            </a:endParaRPr>
          </a:p>
        </p:txBody>
      </p:sp>
    </p:spTree>
    <p:custDataLst>
      <p:tags r:id="rId1"/>
    </p:custDataLst>
    <p:extLst>
      <p:ext uri="{BB962C8B-B14F-4D97-AF65-F5344CB8AC3E}">
        <p14:creationId xmlns:p14="http://schemas.microsoft.com/office/powerpoint/2010/main" val="9698337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7809" name="Content Placeholder 1">
            <a:extLst>
              <a:ext uri="{FF2B5EF4-FFF2-40B4-BE49-F238E27FC236}">
                <a16:creationId xmlns="" xmlns:a16="http://schemas.microsoft.com/office/drawing/2014/main" id="{31AF5944-3B59-409A-B316-9884D2FC4259}"/>
              </a:ext>
            </a:extLst>
          </p:cNvPr>
          <p:cNvSpPr>
            <a:spLocks noGrp="1"/>
          </p:cNvSpPr>
          <p:nvPr>
            <p:ph idx="1"/>
          </p:nvPr>
        </p:nvSpPr>
        <p:spPr>
          <a:xfrm>
            <a:off x="188918" y="1073636"/>
            <a:ext cx="11803366" cy="6274850"/>
          </a:xfrm>
        </p:spPr>
        <p:txBody>
          <a:bodyPr>
            <a:noAutofit/>
          </a:bodyPr>
          <a:lstStyle/>
          <a:p>
            <a:pPr algn="l" rtl="0"/>
            <a:r>
              <a:rPr lang="fr-FR" sz="2800" b="0" i="0" u="none" baseline="0" dirty="0">
                <a:solidFill>
                  <a:schemeClr val="tx1"/>
                </a:solidFill>
                <a:latin typeface="Gill Sans MT" panose="020B0502020104020203" pitchFamily="34" charset="0"/>
                <a:cs typeface="Gill Sans MT" panose="020B0502020104020203" pitchFamily="34" charset="0"/>
              </a:rPr>
              <a:t>Pour chaque niveau de la chaîne </a:t>
            </a:r>
            <a:r>
              <a:rPr lang="fr-FR" sz="2800" b="0" i="0" u="none" baseline="0" dirty="0" smtClean="0">
                <a:solidFill>
                  <a:schemeClr val="tx1"/>
                </a:solidFill>
                <a:latin typeface="Gill Sans MT" panose="020B0502020104020203" pitchFamily="34" charset="0"/>
                <a:cs typeface="Gill Sans MT" panose="020B0502020104020203" pitchFamily="34" charset="0"/>
              </a:rPr>
              <a:t>d’approvisionnement </a:t>
            </a:r>
            <a:r>
              <a:rPr lang="fr-FR" sz="2800" b="0" i="0" u="none" baseline="0" dirty="0">
                <a:solidFill>
                  <a:schemeClr val="tx1"/>
                </a:solidFill>
                <a:latin typeface="Gill Sans MT" panose="020B0502020104020203" pitchFamily="34" charset="0"/>
                <a:cs typeface="Gill Sans MT" panose="020B0502020104020203" pitchFamily="34" charset="0"/>
              </a:rPr>
              <a:t>(périphérique, intermédiaire et central), le formateur doit guider les participants à travers le questionnaire pour chacun des domaines fonctionnels pertinents pour le niveau en question. </a:t>
            </a:r>
          </a:p>
          <a:p>
            <a:pPr algn="l" rtl="0"/>
            <a:r>
              <a:rPr lang="fr-FR" sz="2800" b="0" i="0" u="none" baseline="0" dirty="0">
                <a:solidFill>
                  <a:schemeClr val="tx1"/>
                </a:solidFill>
                <a:latin typeface="Gill Sans MT" panose="020B0502020104020203" pitchFamily="34" charset="0"/>
                <a:cs typeface="Gill Sans MT" panose="020B0502020104020203" pitchFamily="34" charset="0"/>
              </a:rPr>
              <a:t>Les calendriers de collecte de données doivent être définis et respectés par les équipes.</a:t>
            </a:r>
          </a:p>
          <a:p>
            <a:pPr algn="l" rtl="0"/>
            <a:r>
              <a:rPr lang="fr-FR" sz="2800" b="0" i="0" u="none" baseline="0" dirty="0" smtClean="0">
                <a:solidFill>
                  <a:schemeClr val="tx1"/>
                </a:solidFill>
                <a:latin typeface="Gill Sans MT" panose="020B0502020104020203" pitchFamily="34" charset="0"/>
                <a:cs typeface="Gill Sans MT" panose="020B0502020104020203" pitchFamily="34" charset="0"/>
              </a:rPr>
              <a:t>Lorsqu’ils </a:t>
            </a:r>
            <a:r>
              <a:rPr lang="fr-FR" sz="2800" b="0" i="0" u="none" baseline="0" dirty="0">
                <a:solidFill>
                  <a:schemeClr val="tx1"/>
                </a:solidFill>
                <a:latin typeface="Gill Sans MT" panose="020B0502020104020203" pitchFamily="34" charset="0"/>
                <a:cs typeface="Gill Sans MT" panose="020B0502020104020203" pitchFamily="34" charset="0"/>
              </a:rPr>
              <a:t>soumettent les questionnaires de capacité, les collecteurs de données doivent valider les réponses des personnes interrogées et, le cas échéant, demander plus de précisions si les réponses ne sont pas claires.</a:t>
            </a:r>
          </a:p>
          <a:p>
            <a:pPr algn="l" rtl="0"/>
            <a:r>
              <a:rPr lang="fr-FR" sz="2800" b="0" i="0" u="none" baseline="0" dirty="0">
                <a:solidFill>
                  <a:schemeClr val="tx1"/>
                </a:solidFill>
                <a:latin typeface="Gill Sans MT" panose="020B0502020104020203" pitchFamily="34" charset="0"/>
                <a:cs typeface="Gill Sans MT" panose="020B0502020104020203" pitchFamily="34" charset="0"/>
              </a:rPr>
              <a:t>Il est possible que les collecteurs de données aient besoin de consulter de la documentation de référence afin </a:t>
            </a:r>
            <a:r>
              <a:rPr lang="fr-FR" sz="2800" b="0" i="0" u="none" baseline="0" dirty="0" smtClean="0">
                <a:solidFill>
                  <a:schemeClr val="tx1"/>
                </a:solidFill>
                <a:latin typeface="Gill Sans MT" panose="020B0502020104020203" pitchFamily="34" charset="0"/>
                <a:cs typeface="Gill Sans MT" panose="020B0502020104020203" pitchFamily="34" charset="0"/>
              </a:rPr>
              <a:t>d’étayer </a:t>
            </a:r>
            <a:r>
              <a:rPr lang="fr-FR" sz="2800" b="0" i="0" u="none" baseline="0" dirty="0">
                <a:solidFill>
                  <a:schemeClr val="tx1"/>
                </a:solidFill>
                <a:latin typeface="Gill Sans MT" panose="020B0502020104020203" pitchFamily="34" charset="0"/>
                <a:cs typeface="Gill Sans MT" panose="020B0502020104020203" pitchFamily="34" charset="0"/>
              </a:rPr>
              <a:t>les réponses des répondants. </a:t>
            </a:r>
          </a:p>
        </p:txBody>
      </p:sp>
      <p:sp>
        <p:nvSpPr>
          <p:cNvPr id="247810" name="Date Placeholder 2">
            <a:extLst>
              <a:ext uri="{FF2B5EF4-FFF2-40B4-BE49-F238E27FC236}">
                <a16:creationId xmlns="" xmlns:a16="http://schemas.microsoft.com/office/drawing/2014/main" id="{6D05D502-702A-415E-91AE-99DB60646842}"/>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l" defTabSz="604738" rtl="0"/>
            <a:endParaRPr lang="fr-FR" altLang="en-US" sz="601" dirty="0">
              <a:solidFill>
                <a:srgbClr val="6C6463"/>
              </a:solidFill>
              <a:latin typeface="Gill Sans MT" panose="020B0502020104020203" pitchFamily="34" charset="0"/>
            </a:endParaRPr>
          </a:p>
        </p:txBody>
      </p:sp>
      <p:sp>
        <p:nvSpPr>
          <p:cNvPr id="247811" name="Footer Placeholder 3">
            <a:extLst>
              <a:ext uri="{FF2B5EF4-FFF2-40B4-BE49-F238E27FC236}">
                <a16:creationId xmlns="" xmlns:a16="http://schemas.microsoft.com/office/drawing/2014/main" id="{FC9DBC97-E468-4F54-9CE4-111AF042704F}"/>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rtl="0"/>
            <a:r>
              <a:rPr lang="fr-FR" sz="601" b="0" i="0" u="none" baseline="0">
                <a:solidFill>
                  <a:srgbClr val="6C6463"/>
                </a:solidFill>
                <a:latin typeface="Gill Sans MT" panose="020B0502020104020203" pitchFamily="34" charset="0"/>
                <a:ea typeface="Gill Sans MT" panose="020B0502020104020203" pitchFamily="34" charset="0"/>
                <a:cs typeface="Gill Sans MT" panose="020B0502020104020203" pitchFamily="34" charset="0"/>
              </a:rPr>
              <a:t>RE</a:t>
            </a:r>
          </a:p>
        </p:txBody>
      </p:sp>
      <p:sp>
        <p:nvSpPr>
          <p:cNvPr id="247812" name="Slide Number Placeholder 4">
            <a:extLst>
              <a:ext uri="{FF2B5EF4-FFF2-40B4-BE49-F238E27FC236}">
                <a16:creationId xmlns="" xmlns:a16="http://schemas.microsoft.com/office/drawing/2014/main" id="{7277DA0C-3375-46CD-9CB5-12567C23CC3B}"/>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r" defTabSz="604738" rtl="0"/>
            <a:endParaRPr lang="fr-FR" altLang="en-US" sz="601" dirty="0">
              <a:solidFill>
                <a:srgbClr val="6C6463"/>
              </a:solidFill>
              <a:latin typeface="Gill Sans MT" panose="020B0502020104020203" pitchFamily="34" charset="0"/>
            </a:endParaRPr>
          </a:p>
        </p:txBody>
      </p:sp>
      <p:sp>
        <p:nvSpPr>
          <p:cNvPr id="247813" name="Title 5">
            <a:extLst>
              <a:ext uri="{FF2B5EF4-FFF2-40B4-BE49-F238E27FC236}">
                <a16:creationId xmlns="" xmlns:a16="http://schemas.microsoft.com/office/drawing/2014/main" id="{B5B46DA1-68CB-45C2-99B9-A03209C62405}"/>
              </a:ext>
            </a:extLst>
          </p:cNvPr>
          <p:cNvSpPr>
            <a:spLocks noGrp="1"/>
          </p:cNvSpPr>
          <p:nvPr>
            <p:ph type="title"/>
          </p:nvPr>
        </p:nvSpPr>
        <p:spPr>
          <a:xfrm>
            <a:off x="723900" y="-19050"/>
            <a:ext cx="10896600" cy="2077035"/>
          </a:xfrm>
        </p:spPr>
        <p:txBody>
          <a:bodyPr/>
          <a:lstStyle/>
          <a:p>
            <a:pPr algn="ctr" rtl="0" eaLnBrk="1" hangingPunct="1"/>
            <a:r>
              <a:rPr lang="fr-FR" b="1" i="0" u="none" baseline="0" dirty="0">
                <a:latin typeface="Gill Sans MT" panose="020B0502020104020203" pitchFamily="34" charset="0"/>
                <a:cs typeface="Gill Sans MT" panose="020B0502020104020203" pitchFamily="34" charset="0"/>
              </a:rPr>
              <a:t>Travail sur le terrain/collecte de données exploitables </a:t>
            </a:r>
            <a:r>
              <a:rPr lang="fr-FR" b="1" i="0" u="none" baseline="0" dirty="0" smtClean="0">
                <a:latin typeface="Gill Sans MT" panose="020B0502020104020203" pitchFamily="34" charset="0"/>
                <a:cs typeface="Gill Sans MT" panose="020B0502020104020203" pitchFamily="34" charset="0"/>
              </a:rPr>
              <a:t/>
            </a:r>
            <a:br>
              <a:rPr lang="fr-FR" b="1" i="0" u="none" baseline="0" dirty="0" smtClean="0">
                <a:latin typeface="Gill Sans MT" panose="020B0502020104020203" pitchFamily="34" charset="0"/>
                <a:cs typeface="Gill Sans MT" panose="020B0502020104020203" pitchFamily="34" charset="0"/>
              </a:rPr>
            </a:br>
            <a:r>
              <a:rPr lang="fr-FR" b="1" i="0" u="none" baseline="0" dirty="0" smtClean="0">
                <a:latin typeface="Gill Sans MT" panose="020B0502020104020203" pitchFamily="34" charset="0"/>
                <a:cs typeface="Gill Sans MT" panose="020B0502020104020203" pitchFamily="34" charset="0"/>
              </a:rPr>
              <a:t>à </a:t>
            </a:r>
            <a:r>
              <a:rPr lang="fr-FR" b="1" i="0" u="none" baseline="0" dirty="0">
                <a:latin typeface="Gill Sans MT" panose="020B0502020104020203" pitchFamily="34" charset="0"/>
                <a:cs typeface="Gill Sans MT" panose="020B0502020104020203" pitchFamily="34" charset="0"/>
              </a:rPr>
              <a:t>tous les niveaux I</a:t>
            </a:r>
            <a:r>
              <a:rPr lang="fr-FR" b="1" dirty="0">
                <a:solidFill>
                  <a:srgbClr val="000000"/>
                </a:solidFill>
                <a:latin typeface="Gill Sans MT" panose="020B0502020104020203" pitchFamily="34" charset="0"/>
                <a:cs typeface="Gill Sans MT" panose="020B0502020104020203" pitchFamily="34" charset="0"/>
              </a:rPr>
              <a:t/>
            </a:r>
            <a:br>
              <a:rPr lang="fr-FR" b="1" dirty="0">
                <a:solidFill>
                  <a:srgbClr val="000000"/>
                </a:solidFill>
                <a:latin typeface="Gill Sans MT" panose="020B0502020104020203" pitchFamily="34" charset="0"/>
                <a:cs typeface="Gill Sans MT" panose="020B0502020104020203" pitchFamily="34" charset="0"/>
              </a:rPr>
            </a:br>
            <a:r>
              <a:rPr lang="fr-FR" b="1" dirty="0">
                <a:solidFill>
                  <a:srgbClr val="000000"/>
                </a:solidFill>
                <a:latin typeface="Gill Sans MT" panose="020B0502020104020203" pitchFamily="34" charset="0"/>
                <a:cs typeface="Gill Sans MT" panose="020B0502020104020203" pitchFamily="34" charset="0"/>
              </a:rPr>
              <a:t/>
            </a:r>
            <a:br>
              <a:rPr lang="fr-FR" b="1" dirty="0">
                <a:solidFill>
                  <a:srgbClr val="000000"/>
                </a:solidFill>
                <a:latin typeface="Gill Sans MT" panose="020B0502020104020203" pitchFamily="34" charset="0"/>
                <a:cs typeface="Gill Sans MT" panose="020B0502020104020203" pitchFamily="34" charset="0"/>
              </a:rPr>
            </a:br>
            <a:endParaRPr lang="fr-FR" altLang="en-US" b="1" dirty="0">
              <a:latin typeface="Gill Sans MT" panose="020B0502020104020203" pitchFamily="34" charset="0"/>
              <a:cs typeface="Gill Sans MT" panose="020B0502020104020203" pitchFamily="34" charset="0"/>
            </a:endParaRPr>
          </a:p>
        </p:txBody>
      </p:sp>
    </p:spTree>
    <p:custDataLst>
      <p:tags r:id="rId1"/>
    </p:custDataLst>
    <p:extLst>
      <p:ext uri="{BB962C8B-B14F-4D97-AF65-F5344CB8AC3E}">
        <p14:creationId xmlns:p14="http://schemas.microsoft.com/office/powerpoint/2010/main" val="356003575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COUNT" val="11"/>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1_16.9-Template_12.7.2016">
  <a:themeElements>
    <a:clrScheme name="Custom 2">
      <a:dk1>
        <a:sysClr val="windowText" lastClr="000000"/>
      </a:dk1>
      <a:lt1>
        <a:srgbClr val="FFFFFF"/>
      </a:lt1>
      <a:dk2>
        <a:srgbClr val="002F6C"/>
      </a:dk2>
      <a:lt2>
        <a:srgbClr val="BA0C2F"/>
      </a:lt2>
      <a:accent1>
        <a:srgbClr val="002F6C"/>
      </a:accent1>
      <a:accent2>
        <a:srgbClr val="BA0C2F"/>
      </a:accent2>
      <a:accent3>
        <a:srgbClr val="6C6463"/>
      </a:accent3>
      <a:accent4>
        <a:srgbClr val="000000"/>
      </a:accent4>
      <a:accent5>
        <a:srgbClr val="CFCDC9"/>
      </a:accent5>
      <a:accent6>
        <a:srgbClr val="0067B9"/>
      </a:accent6>
      <a:hlink>
        <a:srgbClr val="6C6463"/>
      </a:hlink>
      <a:folHlink>
        <a:srgbClr val="CFCDC9"/>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Project Technical Implementation" ma:contentTypeID="0x0101008DA58B5CA681664FAB24816C56F41085020073CD9A2FDE83D74A8AE87C5E6F6E6916" ma:contentTypeVersion="6" ma:contentTypeDescription="" ma:contentTypeScope="" ma:versionID="4e2c505bc6dd469b5fc4479c67e36d21">
  <xsd:schema xmlns:xsd="http://www.w3.org/2001/XMLSchema" xmlns:xs="http://www.w3.org/2001/XMLSchema" xmlns:p="http://schemas.microsoft.com/office/2006/metadata/properties" xmlns:ns2="8d7096d6-fc66-4344-9e3f-2445529a09f6" targetNamespace="http://schemas.microsoft.com/office/2006/metadata/properties" ma:root="true" ma:fieldsID="b2431dd1ba532b3876c3e935d2771db0" ns2:_="">
    <xsd:import namespace="8d7096d6-fc66-4344-9e3f-2445529a09f6"/>
    <xsd:element name="properties">
      <xsd:complexType>
        <xsd:sequence>
          <xsd:element name="documentManagement">
            <xsd:complexType>
              <xsd:all>
                <xsd:element ref="ns2:hbf0c10381aa4bd59932b5b7da857fed" minOccurs="0"/>
                <xsd:element ref="ns2:TaxCatchAll" minOccurs="0"/>
                <xsd:element ref="ns2: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7096d6-fc66-4344-9e3f-2445529a09f6" elementFormDefault="qualified">
    <xsd:import namespace="http://schemas.microsoft.com/office/2006/documentManagement/types"/>
    <xsd:import namespace="http://schemas.microsoft.com/office/infopath/2007/PartnerControls"/>
    <xsd:element name="hbf0c10381aa4bd59932b5b7da857fed" ma:index="8" nillable="true" ma:taxonomy="true" ma:internalName="hbf0c10381aa4bd59932b5b7da857fed" ma:taxonomyFieldName="Project_x0020_Document_x0020_Type" ma:displayName="Project Document Type" ma:default="" ma:fieldId="{1bf0c103-81aa-4bd5-9932-b5b7da857fed}" ma:sspId="822e118f-d533-465d-b5ca-7beed2256e09" ma:termSetId="d8a5acf7-091c-4877-b363-b3708ae07044"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55cf9c8a-78a3-4561-85a9-0a0514ac3c6b}" ma:internalName="TaxCatchAll" ma:showField="CatchAllData" ma:web="854bdaf2-bd23-4f9a-b8cb-7de5fd39621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cf9c8a-78a3-4561-85a9-0a0514ac3c6b}" ma:internalName="TaxCatchAllLabel" ma:readOnly="true" ma:showField="CatchAllDataLabel" ma:web="854bdaf2-bd23-4f9a-b8cb-7de5fd3962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822e118f-d533-465d-b5ca-7beed2256e09" ContentTypeId="0x0101008DA58B5CA681664FAB24816C56F4108502"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hbf0c10381aa4bd59932b5b7da857fed xmlns="8d7096d6-fc66-4344-9e3f-2445529a09f6">
      <Terms xmlns="http://schemas.microsoft.com/office/infopath/2007/PartnerControls"/>
    </hbf0c10381aa4bd59932b5b7da857fed>
    <TaxCatchAll xmlns="8d7096d6-fc66-4344-9e3f-2445529a09f6" xsi:nil="true"/>
  </documentManagement>
</p:properties>
</file>

<file path=customXml/itemProps1.xml><?xml version="1.0" encoding="utf-8"?>
<ds:datastoreItem xmlns:ds="http://schemas.openxmlformats.org/officeDocument/2006/customXml" ds:itemID="{DD24953C-8239-4FAC-ACD6-3C600895E80D}"/>
</file>

<file path=customXml/itemProps2.xml><?xml version="1.0" encoding="utf-8"?>
<ds:datastoreItem xmlns:ds="http://schemas.openxmlformats.org/officeDocument/2006/customXml" ds:itemID="{49A7168D-CB9B-43DC-92AE-9CAB2CF82E6C}"/>
</file>

<file path=customXml/itemProps3.xml><?xml version="1.0" encoding="utf-8"?>
<ds:datastoreItem xmlns:ds="http://schemas.openxmlformats.org/officeDocument/2006/customXml" ds:itemID="{651F0CD6-EF84-4F0A-A770-276F14A8105C}"/>
</file>

<file path=customXml/itemProps4.xml><?xml version="1.0" encoding="utf-8"?>
<ds:datastoreItem xmlns:ds="http://schemas.openxmlformats.org/officeDocument/2006/customXml" ds:itemID="{EEE4442B-D9DD-43B0-B29B-6AF0FAB93069}"/>
</file>

<file path=docProps/app.xml><?xml version="1.0" encoding="utf-8"?>
<Properties xmlns="http://schemas.openxmlformats.org/officeDocument/2006/extended-properties" xmlns:vt="http://schemas.openxmlformats.org/officeDocument/2006/docPropsVTypes">
  <TotalTime>20</TotalTime>
  <Words>681</Words>
  <Application>Microsoft Office PowerPoint</Application>
  <PresentationFormat>Custom</PresentationFormat>
  <Paragraphs>108</Paragraphs>
  <Slides>11</Slides>
  <Notes>10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1_16.9-Template_12.7.2016</vt:lpstr>
      <vt:lpstr>PowerPoint Presentation</vt:lpstr>
      <vt:lpstr>Objectif/Description </vt:lpstr>
      <vt:lpstr>Politique de recrutement I </vt:lpstr>
      <vt:lpstr>Politique de recrutement II </vt:lpstr>
      <vt:lpstr>Politique de recrutement III </vt:lpstr>
      <vt:lpstr>Politique de recrutement IV (avec restriction)  </vt:lpstr>
      <vt:lpstr>Garantir la cohérence de la collecte des données </vt:lpstr>
      <vt:lpstr> Garantir la cohérence de la collecte des données </vt:lpstr>
      <vt:lpstr>Travail sur le terrain/collecte de données exploitables  à tous les niveaux I  </vt:lpstr>
      <vt:lpstr>Travail de terrain/collecte réelle des données aux niveaux II  </vt:lpstr>
      <vt:lpstr>Nettoyage immédiat des données/CQ I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Agbiriogu</dc:creator>
  <cp:lastModifiedBy>uattachotsakda</cp:lastModifiedBy>
  <cp:revision>19</cp:revision>
  <dcterms:created xsi:type="dcterms:W3CDTF">2018-05-01T03:53:35Z</dcterms:created>
  <dcterms:modified xsi:type="dcterms:W3CDTF">2019-04-12T10:16:22Z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4097EBF8-EDFC-4108-AFD7-12D0DD599C42</vt:lpwstr>
  </property>
  <property fmtid="{D5CDD505-2E9C-101B-9397-08002B2CF9AE}" pid="3" name="ArticulatePath">
    <vt:lpwstr>Day 2-Session 8-Building the Team _ Training Data Collectors-2018</vt:lpwstr>
  </property>
  <property fmtid="{D5CDD505-2E9C-101B-9397-08002B2CF9AE}" pid="4" name="ContentTypeId">
    <vt:lpwstr>0x0101008DA58B5CA681664FAB24816C56F41085020073CD9A2FDE83D74A8AE87C5E6F6E6916</vt:lpwstr>
  </property>
  <property fmtid="{D5CDD505-2E9C-101B-9397-08002B2CF9AE}" pid="5" name="Project Document Type">
    <vt:lpwstr/>
  </property>
  <property fmtid="{D5CDD505-2E9C-101B-9397-08002B2CF9AE}" pid="6" name="MediaServiceImageTags">
    <vt:lpwstr/>
  </property>
  <property fmtid="{D5CDD505-2E9C-101B-9397-08002B2CF9AE}" pid="7" name="lcf76f155ced4ddcb4097134ff3c332f">
    <vt:lpwstr/>
  </property>
</Properties>
</file>