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Masters/slideMaster1.xml" ContentType="application/vnd.openxmlformats-officedocument.presentationml.slide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32.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4"/>
  </p:notesMasterIdLst>
  <p:sldIdLst>
    <p:sldId id="549" r:id="rId2"/>
    <p:sldId id="485" r:id="rId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94648"/>
  </p:normalViewPr>
  <p:slideViewPr>
    <p:cSldViewPr snapToGrid="0">
      <p:cViewPr varScale="1">
        <p:scale>
          <a:sx n="106" d="100"/>
          <a:sy n="106" d="100"/>
        </p:scale>
        <p:origin x="-612" y="-9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12" Type="http://schemas.openxmlformats.org/officeDocument/2006/relationships/customXml" Target="../customXml/item4.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11" Type="http://schemas.openxmlformats.org/officeDocument/2006/relationships/customXml" Target="../customXml/item3.xml"/><Relationship Id="rId5" Type="http://schemas.openxmlformats.org/officeDocument/2006/relationships/presProps" Target="presProps.xml"/><Relationship Id="rId10" Type="http://schemas.openxmlformats.org/officeDocument/2006/relationships/customXml" Target="../customXml/item2.xml"/><Relationship Id="rId4" Type="http://schemas.openxmlformats.org/officeDocument/2006/relationships/notesMaster" Target="notesMasters/notesMaster1.xml"/><Relationship Id="rId9"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Slide Image Placeholder 1">
            <a:extLst>
              <a:ext uri="{FF2B5EF4-FFF2-40B4-BE49-F238E27FC236}">
                <a16:creationId xmlns:a16="http://schemas.microsoft.com/office/drawing/2014/main" xmlns="" id="{6202A880-71C1-47C2-8188-F2D449A24CE3}"/>
              </a:ext>
            </a:extLst>
          </p:cNvPr>
          <p:cNvSpPr>
            <a:spLocks noGrp="1" noRot="1" noChangeAspect="1" noChangeArrowheads="1" noTextEdit="1"/>
          </p:cNvSpPr>
          <p:nvPr>
            <p:ph type="sldImg"/>
          </p:nvPr>
        </p:nvSpPr>
        <p:spPr>
          <a:ln/>
        </p:spPr>
      </p:sp>
      <p:sp>
        <p:nvSpPr>
          <p:cNvPr id="290819" name="Notes Placeholder 2">
            <a:extLst>
              <a:ext uri="{FF2B5EF4-FFF2-40B4-BE49-F238E27FC236}">
                <a16:creationId xmlns:a16="http://schemas.microsoft.com/office/drawing/2014/main" xmlns="" id="{A2AE5C3E-2484-4923-A730-33E11D45BE3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290820" name="Slide Number Placeholder 3">
            <a:extLst>
              <a:ext uri="{FF2B5EF4-FFF2-40B4-BE49-F238E27FC236}">
                <a16:creationId xmlns:a16="http://schemas.microsoft.com/office/drawing/2014/main" xmlns="" id="{515D6ACE-4063-4215-A86F-B052B79F2C0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908CD026-FE37-4DDC-B81E-E53F0647A4D6}"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7453958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4914" name="Slide Image Placeholder 1">
            <a:extLst>
              <a:ext uri="{FF2B5EF4-FFF2-40B4-BE49-F238E27FC236}">
                <a16:creationId xmlns:a16="http://schemas.microsoft.com/office/drawing/2014/main" xmlns="" id="{CB79386E-3A44-402B-9BC9-A668D13BB0F8}"/>
              </a:ext>
            </a:extLst>
          </p:cNvPr>
          <p:cNvSpPr>
            <a:spLocks noGrp="1" noRot="1" noChangeAspect="1" noChangeArrowheads="1" noTextEdit="1"/>
          </p:cNvSpPr>
          <p:nvPr>
            <p:ph type="sldImg"/>
          </p:nvPr>
        </p:nvSpPr>
        <p:spPr>
          <a:ln/>
        </p:spPr>
      </p:sp>
      <p:sp>
        <p:nvSpPr>
          <p:cNvPr id="294915" name="Notes Placeholder 2">
            <a:extLst>
              <a:ext uri="{FF2B5EF4-FFF2-40B4-BE49-F238E27FC236}">
                <a16:creationId xmlns:a16="http://schemas.microsoft.com/office/drawing/2014/main" xmlns="" id="{F64BE5A4-9CA9-432A-9232-0B8D29B22F02}"/>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Cette unique diapositive sert simplement à rappeler aux participants </a:t>
            </a:r>
            <a:r>
              <a:rPr lang="fr-FR" b="0" i="0" u="none" baseline="0" dirty="0" smtClean="0"/>
              <a:t>qu’il </a:t>
            </a:r>
            <a:r>
              <a:rPr lang="fr-FR" b="0" i="0" u="none" baseline="0" dirty="0"/>
              <a:t>est mis à leur disposition des modèles de rapports dans </a:t>
            </a:r>
            <a:r>
              <a:rPr lang="fr-FR" b="0" i="0" u="none" baseline="0" dirty="0" smtClean="0"/>
              <a:t>l’outil</a:t>
            </a:r>
            <a:r>
              <a:rPr lang="fr-FR" b="0" i="0" u="none" baseline="0" dirty="0"/>
              <a:t>, ainsi </a:t>
            </a:r>
            <a:r>
              <a:rPr lang="fr-FR" b="0" i="0" u="none" baseline="0" dirty="0" smtClean="0"/>
              <a:t>qu’un </a:t>
            </a:r>
            <a:r>
              <a:rPr lang="fr-FR" b="0" i="0" u="none" baseline="0" dirty="0"/>
              <a:t>guide concernant la diffusion du rapport.  Nous reviendrons sur ces points demain.</a:t>
            </a:r>
          </a:p>
          <a:p>
            <a:pPr algn="l" rtl="0"/>
            <a:r>
              <a:rPr lang="fr-FR" b="0" i="0" u="none" baseline="0" dirty="0"/>
              <a:t>Remarque à </a:t>
            </a:r>
            <a:r>
              <a:rPr lang="fr-FR" b="0" i="0" u="none" baseline="0" dirty="0" smtClean="0"/>
              <a:t>l’attention </a:t>
            </a:r>
            <a:r>
              <a:rPr lang="fr-FR" b="0" i="0" u="none" baseline="0" dirty="0"/>
              <a:t>des animateurs :  Si les participants ont accès aux ressources en ligne, vous pourriez leur suggérer de les passer en revue dans la soirée. Vous pourriez aussi ajouter quelques diapositives pour présenter les modèles, si vous avez le temps.</a:t>
            </a:r>
            <a:endParaRPr lang="fr-FR" altLang="en-US" dirty="0"/>
          </a:p>
        </p:txBody>
      </p:sp>
      <p:sp>
        <p:nvSpPr>
          <p:cNvPr id="294916" name="Slide Number Placeholder 3">
            <a:extLst>
              <a:ext uri="{FF2B5EF4-FFF2-40B4-BE49-F238E27FC236}">
                <a16:creationId xmlns:a16="http://schemas.microsoft.com/office/drawing/2014/main" xmlns="" id="{5A3B7F52-D088-4BF5-95AA-53ECD37DC74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08F0AE5-4645-4698-A50D-7E7CF850D7F7}"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16764630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4/11/2019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4/11/2019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4/11/2019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4/11/2019</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4/11/2019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25AC6130-A544-4A10-85A1-E01ED2C442E2}"/>
              </a:ext>
            </a:extLst>
          </p:cNvPr>
          <p:cNvSpPr/>
          <p:nvPr/>
        </p:nvSpPr>
        <p:spPr>
          <a:xfrm>
            <a:off x="294836" y="238127"/>
            <a:ext cx="11641382" cy="6463782"/>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xmlns="" id="{9F0C2CE5-0419-4B14-8F8D-4CB332795766}"/>
              </a:ext>
            </a:extLst>
          </p:cNvPr>
          <p:cNvCxnSpPr/>
          <p:nvPr/>
        </p:nvCxnSpPr>
        <p:spPr>
          <a:xfrm>
            <a:off x="6115527" y="6016626"/>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865B7814-45A1-475E-B510-3C50B53C70E3}"/>
              </a:ext>
            </a:extLst>
          </p:cNvPr>
          <p:cNvSpPr>
            <a:spLocks noGrp="1"/>
          </p:cNvSpPr>
          <p:nvPr/>
        </p:nvSpPr>
        <p:spPr>
          <a:xfrm>
            <a:off x="2438400" y="1479551"/>
            <a:ext cx="8001000" cy="2559050"/>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algn="l" defTabSz="604738"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2</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Ressources et modèles</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defTabSz="604738" rtl="0"/>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4FAF65F-26E5-4880-98FE-E2D1711CA317}"/>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defTabSz="604738" rtl="0">
              <a:spcAft>
                <a:spcPts val="1058"/>
              </a:spcAft>
              <a:defRPr/>
            </a:pPr>
            <a:r>
              <a:rPr lang="fr-FR" sz="1800" b="0" i="0" u="none" baseline="0">
                <a:solidFill>
                  <a:srgbClr val="FFFFFF"/>
                </a:solidFill>
              </a:rPr>
              <a:t>--/--/----</a:t>
            </a:r>
            <a:endParaRPr lang="fr-FR" sz="1800" dirty="0">
              <a:solidFill>
                <a:srgbClr val="FFFFFF"/>
              </a:solidFill>
            </a:endParaRPr>
          </a:p>
        </p:txBody>
      </p:sp>
      <p:cxnSp>
        <p:nvCxnSpPr>
          <p:cNvPr id="12" name="Straight Connector 11">
            <a:extLst>
              <a:ext uri="{FF2B5EF4-FFF2-40B4-BE49-F238E27FC236}">
                <a16:creationId xmlns:a16="http://schemas.microsoft.com/office/drawing/2014/main" xmlns="" id="{9C31B1DB-28C0-4EF9-AE1D-D5ED1B12649C}"/>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91847" name="Picture 3" descr="C:\Users\Mariana Rodrigues\AppData\Local\Microsoft\Windows\INetCacheContent.Word\Horizontal_RGB_294_White.png">
            <a:extLst>
              <a:ext uri="{FF2B5EF4-FFF2-40B4-BE49-F238E27FC236}">
                <a16:creationId xmlns:a16="http://schemas.microsoft.com/office/drawing/2014/main" xmlns="" id="{A05C519D-295A-48C6-B450-EC861EBA250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419362" y="605312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xmlns="" id="{C2C7DF08-C5FE-47C7-AE05-AE4B38C51DD4}"/>
              </a:ext>
            </a:extLst>
          </p:cNvPr>
          <p:cNvSpPr txBox="1"/>
          <p:nvPr/>
        </p:nvSpPr>
        <p:spPr>
          <a:xfrm>
            <a:off x="6096001" y="5945281"/>
            <a:ext cx="5912774" cy="738664"/>
          </a:xfrm>
          <a:prstGeom prst="rect">
            <a:avLst/>
          </a:prstGeom>
          <a:noFill/>
        </p:spPr>
        <p:txBody>
          <a:bodyPr wrap="square" rtlCol="0">
            <a:spAutoFit/>
          </a:bodyPr>
          <a:lstStyle/>
          <a:p>
            <a:pPr algn="l" defTabSz="604738" rtl="0"/>
            <a:r>
              <a:rPr lang="fr-FR" sz="1400" b="1" i="0" u="none" baseline="0" dirty="0">
                <a:solidFill>
                  <a:srgbClr val="FFFFFF"/>
                </a:solidFill>
                <a:latin typeface="Gill Sans MT"/>
              </a:rPr>
              <a:t>USAID Programme de la chaîne </a:t>
            </a:r>
            <a:r>
              <a:rPr lang="fr-FR" sz="1400" b="1" i="0" u="none" baseline="0" dirty="0" smtClean="0">
                <a:solidFill>
                  <a:srgbClr val="FFFFFF"/>
                </a:solidFill>
                <a:latin typeface="Gill Sans MT"/>
              </a:rPr>
              <a:t>d’approvisionnement </a:t>
            </a:r>
            <a:r>
              <a:rPr lang="fr-FR" sz="1400" b="1" i="0" u="none" baseline="0" dirty="0">
                <a:solidFill>
                  <a:srgbClr val="FFFFFF"/>
                </a:solidFill>
                <a:latin typeface="Gill Sans MT"/>
              </a:rPr>
              <a:t>de la santé mondiale - Ordre </a:t>
            </a:r>
            <a:r>
              <a:rPr lang="fr-FR" sz="1400" b="1" i="0" u="none" baseline="0" dirty="0" smtClean="0">
                <a:solidFill>
                  <a:srgbClr val="FFFFFF"/>
                </a:solidFill>
                <a:latin typeface="Gill Sans MT"/>
              </a:rPr>
              <a:t>d’exécution </a:t>
            </a:r>
            <a:r>
              <a:rPr lang="fr-FR" sz="1400" b="1" i="0" u="none" baseline="0" dirty="0">
                <a:solidFill>
                  <a:srgbClr val="FFFFFF"/>
                </a:solidFill>
                <a:latin typeface="Gill Sans MT"/>
              </a:rPr>
              <a:t>de </a:t>
            </a:r>
            <a:r>
              <a:rPr lang="fr-FR" sz="1400" b="1" i="0" u="none" baseline="0" dirty="0" smtClean="0">
                <a:solidFill>
                  <a:srgbClr val="FFFFFF"/>
                </a:solidFill>
                <a:latin typeface="Gill Sans MT"/>
              </a:rPr>
              <a:t>l’assistance </a:t>
            </a:r>
            <a:r>
              <a:rPr lang="fr-FR" sz="1400" b="1" i="0" u="none" baseline="0" dirty="0">
                <a:solidFill>
                  <a:srgbClr val="FFFFFF"/>
                </a:solidFill>
                <a:latin typeface="Gill Sans MT"/>
              </a:rPr>
              <a:t>technique, évaluation nationale de la chaîne </a:t>
            </a:r>
            <a:r>
              <a:rPr lang="fr-FR" sz="1400" b="1" i="0" u="none" baseline="0" dirty="0" smtClean="0">
                <a:solidFill>
                  <a:srgbClr val="FFFFFF"/>
                </a:solidFill>
                <a:latin typeface="Gill Sans MT"/>
              </a:rPr>
              <a:t>d’approvisionnement </a:t>
            </a:r>
            <a:endParaRPr lang="fr-FR" sz="1400" b="1" i="0" u="none" baseline="0" dirty="0">
              <a:solidFill>
                <a:srgbClr val="FFFFFF"/>
              </a:solidFill>
              <a:latin typeface="Gill Sans MT"/>
            </a:endParaRPr>
          </a:p>
        </p:txBody>
      </p:sp>
    </p:spTree>
    <p:extLst>
      <p:ext uri="{BB962C8B-B14F-4D97-AF65-F5344CB8AC3E}">
        <p14:creationId xmlns:p14="http://schemas.microsoft.com/office/powerpoint/2010/main" val="2393414506"/>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5937" name="Date Placeholder 2">
            <a:extLst>
              <a:ext uri="{FF2B5EF4-FFF2-40B4-BE49-F238E27FC236}">
                <a16:creationId xmlns:a16="http://schemas.microsoft.com/office/drawing/2014/main" xmlns="" id="{A24F2F16-C6CE-4020-9DD2-0D27B4A7566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C9505769-D007-4AEE-89E8-48F9B8C65C3C}"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295938" name="Footer Placeholder 3">
            <a:extLst>
              <a:ext uri="{FF2B5EF4-FFF2-40B4-BE49-F238E27FC236}">
                <a16:creationId xmlns:a16="http://schemas.microsoft.com/office/drawing/2014/main" xmlns="" id="{AD16857D-1129-420D-8914-D26066F863E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a:solidFill>
                  <a:srgbClr val="6C6463"/>
                </a:solidFill>
                <a:latin typeface="Gill Sans MT" panose="020B0502020104020203" pitchFamily="34" charset="0"/>
                <a:ea typeface="Gill Sans MT" panose="020B0502020104020203" pitchFamily="34" charset="0"/>
                <a:cs typeface="Gill Sans MT" panose="020B0502020104020203" pitchFamily="34" charset="0"/>
              </a:rPr>
              <a:t>INSÉRER LE PIED DE PAGE ICI</a:t>
            </a:r>
          </a:p>
        </p:txBody>
      </p:sp>
      <p:sp>
        <p:nvSpPr>
          <p:cNvPr id="295939" name="Slide Number Placeholder 4">
            <a:extLst>
              <a:ext uri="{FF2B5EF4-FFF2-40B4-BE49-F238E27FC236}">
                <a16:creationId xmlns:a16="http://schemas.microsoft.com/office/drawing/2014/main" xmlns="" id="{D57A1892-02D1-4573-8277-E6519C911D8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05EB4D2C-7B22-4027-8427-74BBA2C22D30}" type="slidenum">
              <a:rPr sz="601">
                <a:solidFill>
                  <a:srgbClr val="6C6463"/>
                </a:solidFill>
                <a:latin typeface="Gill Sans MT" panose="020B0502020104020203" pitchFamily="34" charset="0"/>
              </a:rPr>
              <a:pPr defTabSz="604738"/>
              <a:t>2</a:t>
            </a:fld>
            <a:endParaRPr lang="fr-FR" altLang="en-US" sz="601" dirty="0">
              <a:solidFill>
                <a:srgbClr val="6C6463"/>
              </a:solidFill>
              <a:latin typeface="Gill Sans MT" panose="020B0502020104020203" pitchFamily="34" charset="0"/>
            </a:endParaRPr>
          </a:p>
        </p:txBody>
      </p:sp>
      <p:sp>
        <p:nvSpPr>
          <p:cNvPr id="295940" name="Title 5">
            <a:extLst>
              <a:ext uri="{FF2B5EF4-FFF2-40B4-BE49-F238E27FC236}">
                <a16:creationId xmlns:a16="http://schemas.microsoft.com/office/drawing/2014/main" xmlns="" id="{14BEB604-A074-4C24-9BA6-98543F79FE59}"/>
              </a:ext>
            </a:extLst>
          </p:cNvPr>
          <p:cNvSpPr>
            <a:spLocks noGrp="1"/>
          </p:cNvSpPr>
          <p:nvPr>
            <p:ph type="title"/>
          </p:nvPr>
        </p:nvSpPr>
        <p:spPr>
          <a:xfrm>
            <a:off x="2101850" y="45526"/>
            <a:ext cx="8305801" cy="109917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Ressources et modèles</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
        <p:nvSpPr>
          <p:cNvPr id="9" name="Content Placeholder 2">
            <a:extLst>
              <a:ext uri="{FF2B5EF4-FFF2-40B4-BE49-F238E27FC236}">
                <a16:creationId xmlns:a16="http://schemas.microsoft.com/office/drawing/2014/main" xmlns="" id="{88ED3CED-D056-4B57-87D5-2F2650C6796B}"/>
              </a:ext>
            </a:extLst>
          </p:cNvPr>
          <p:cNvSpPr>
            <a:spLocks noGrp="1"/>
          </p:cNvSpPr>
          <p:nvPr>
            <p:ph idx="1"/>
          </p:nvPr>
        </p:nvSpPr>
        <p:spPr>
          <a:xfrm>
            <a:off x="6472518" y="690342"/>
            <a:ext cx="5601919" cy="5734297"/>
          </a:xfrm>
        </p:spPr>
        <p:txBody>
          <a:bodyPr>
            <a:normAutofit/>
          </a:bodyPr>
          <a:lstStyle/>
          <a:p>
            <a:pPr marL="0" indent="0" algn="l" rtl="0">
              <a:buNone/>
            </a:pPr>
            <a:r>
              <a:rPr lang="fr-FR" sz="3174" b="0" i="0" u="none" baseline="0" dirty="0" smtClean="0">
                <a:solidFill>
                  <a:schemeClr val="tx1"/>
                </a:solidFill>
                <a:latin typeface="Gill Sans MT" panose="020B0502020104020203" pitchFamily="34" charset="0"/>
                <a:cs typeface="Gill Sans MT" panose="020B0502020104020203" pitchFamily="34" charset="0"/>
              </a:rPr>
              <a:t>L’outil </a:t>
            </a:r>
            <a:r>
              <a:rPr lang="fr-FR" sz="3174" b="0" i="0" u="none" baseline="0" dirty="0">
                <a:solidFill>
                  <a:schemeClr val="tx1"/>
                </a:solidFill>
                <a:latin typeface="Gill Sans MT" panose="020B0502020104020203" pitchFamily="34" charset="0"/>
                <a:cs typeface="Gill Sans MT" panose="020B0502020104020203" pitchFamily="34" charset="0"/>
              </a:rPr>
              <a:t>inclut les éléments suivants :</a:t>
            </a:r>
          </a:p>
          <a:p>
            <a:pPr marL="0" indent="0" algn="l" rtl="0"/>
            <a:r>
              <a:rPr lang="fr-FR" sz="3174" b="0" i="0" u="none" baseline="0" dirty="0">
                <a:solidFill>
                  <a:schemeClr val="tx1"/>
                </a:solidFill>
                <a:latin typeface="Gill Sans MT" panose="020B0502020104020203" pitchFamily="34" charset="0"/>
                <a:cs typeface="Gill Sans MT" panose="020B0502020104020203" pitchFamily="34" charset="0"/>
              </a:rPr>
              <a:t>Modèles de rapport complet</a:t>
            </a:r>
          </a:p>
          <a:p>
            <a:pPr marL="0" indent="0" algn="l" rtl="0"/>
            <a:r>
              <a:rPr lang="fr-FR" sz="3174" b="0" i="0" u="none" baseline="0" dirty="0">
                <a:solidFill>
                  <a:schemeClr val="tx1"/>
                </a:solidFill>
                <a:latin typeface="Gill Sans MT" panose="020B0502020104020203" pitchFamily="34" charset="0"/>
                <a:cs typeface="Gill Sans MT" panose="020B0502020104020203" pitchFamily="34" charset="0"/>
              </a:rPr>
              <a:t>Modèles de résumé des actions </a:t>
            </a:r>
          </a:p>
          <a:p>
            <a:pPr marL="0" indent="0" algn="l" rtl="0"/>
            <a:r>
              <a:rPr lang="fr-FR" sz="3174" b="0" i="0" u="none" baseline="0" dirty="0">
                <a:solidFill>
                  <a:schemeClr val="tx1"/>
                </a:solidFill>
                <a:latin typeface="Gill Sans MT" panose="020B0502020104020203" pitchFamily="34" charset="0"/>
                <a:cs typeface="Gill Sans MT" panose="020B0502020104020203" pitchFamily="34" charset="0"/>
              </a:rPr>
              <a:t>Guide sur la révision et la diffusion du rapport</a:t>
            </a:r>
          </a:p>
          <a:p>
            <a:pPr marL="0" indent="0" algn="l" rtl="0">
              <a:buNone/>
            </a:pPr>
            <a:endParaRPr lang="fr-FR" altLang="en-US" dirty="0">
              <a:latin typeface="Gill Sans MT" panose="020B0502020104020203" pitchFamily="34" charset="0"/>
              <a:cs typeface="Gill Sans MT" panose="020B0502020104020203" pitchFamily="34" charset="0"/>
            </a:endParaRPr>
          </a:p>
          <a:p>
            <a:pPr marL="0" indent="0" algn="l" rtl="0">
              <a:buNone/>
            </a:pPr>
            <a:endParaRPr lang="fr-FR" altLang="en-US" dirty="0">
              <a:latin typeface="Gill Sans MT" panose="020B0502020104020203" pitchFamily="34" charset="0"/>
              <a:cs typeface="Gill Sans MT" panose="020B0502020104020203" pitchFamily="34" charset="0"/>
            </a:endParaRPr>
          </a:p>
          <a:p>
            <a:pPr marL="0" indent="0" algn="l" rtl="0">
              <a:buNone/>
            </a:pPr>
            <a:r>
              <a:rPr lang="fr-FR" b="0" i="0" u="none" baseline="0" dirty="0">
                <a:latin typeface="Gill Sans MT" panose="020B0502020104020203" pitchFamily="34" charset="0"/>
                <a:cs typeface="Gill Sans MT" panose="020B0502020104020203" pitchFamily="34" charset="0"/>
              </a:rPr>
              <a:t>                                                                  </a:t>
            </a:r>
          </a:p>
        </p:txBody>
      </p:sp>
      <p:pic>
        <p:nvPicPr>
          <p:cNvPr id="4" name="Picture 3">
            <a:extLst>
              <a:ext uri="{FF2B5EF4-FFF2-40B4-BE49-F238E27FC236}">
                <a16:creationId xmlns:a16="http://schemas.microsoft.com/office/drawing/2014/main" xmlns="" id="{5160C002-275A-4A61-9539-385A1EC71A1B}"/>
              </a:ext>
            </a:extLst>
          </p:cNvPr>
          <p:cNvPicPr>
            <a:picLocks noChangeAspect="1"/>
          </p:cNvPicPr>
          <p:nvPr/>
        </p:nvPicPr>
        <p:blipFill rotWithShape="1">
          <a:blip r:embed="rId3"/>
          <a:srcRect l="29067" t="11996" r="26688" b="6666"/>
          <a:stretch/>
        </p:blipFill>
        <p:spPr>
          <a:xfrm>
            <a:off x="349420" y="768570"/>
            <a:ext cx="5394960" cy="5577840"/>
          </a:xfrm>
          <a:prstGeom prst="rect">
            <a:avLst/>
          </a:prstGeom>
        </p:spPr>
      </p:pic>
    </p:spTree>
    <p:extLst>
      <p:ext uri="{BB962C8B-B14F-4D97-AF65-F5344CB8AC3E}">
        <p14:creationId xmlns:p14="http://schemas.microsoft.com/office/powerpoint/2010/main" val="527808884"/>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6D046E67-3460-4769-AF6B-882418C0CF4D}"/>
</file>

<file path=customXml/itemProps2.xml><?xml version="1.0" encoding="utf-8"?>
<ds:datastoreItem xmlns:ds="http://schemas.openxmlformats.org/officeDocument/2006/customXml" ds:itemID="{A03EC732-2A0B-4127-A4FE-2F220B429DC7}"/>
</file>

<file path=customXml/itemProps3.xml><?xml version="1.0" encoding="utf-8"?>
<ds:datastoreItem xmlns:ds="http://schemas.openxmlformats.org/officeDocument/2006/customXml" ds:itemID="{685E940C-81D8-4B04-BA8E-1C60D526C9BD}"/>
</file>

<file path=customXml/itemProps4.xml><?xml version="1.0" encoding="utf-8"?>
<ds:datastoreItem xmlns:ds="http://schemas.openxmlformats.org/officeDocument/2006/customXml" ds:itemID="{72E016D8-82FD-4357-B710-04DC1BF14120}"/>
</file>

<file path=docProps/app.xml><?xml version="1.0" encoding="utf-8"?>
<Properties xmlns="http://schemas.openxmlformats.org/officeDocument/2006/extended-properties" xmlns:vt="http://schemas.openxmlformats.org/officeDocument/2006/docPropsVTypes">
  <TotalTime>36</TotalTime>
  <Words>98</Words>
  <Application>Microsoft Office PowerPoint</Application>
  <PresentationFormat>Custom</PresentationFormat>
  <Paragraphs>20</Paragraphs>
  <Slides>2</Slides>
  <Notes>2</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1_16.9-Template_12.7.2016</vt:lpstr>
      <vt:lpstr>PowerPoint Presentation</vt:lpstr>
      <vt:lpstr>Ressources et modèles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28</cp:revision>
  <dcterms:created xsi:type="dcterms:W3CDTF">2018-05-01T03:53:35Z</dcterms:created>
  <dcterms:modified xsi:type="dcterms:W3CDTF">2019-04-11T11:22:28Z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