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8" r:id="rId1"/>
  </p:sldMasterIdLst>
  <p:notesMasterIdLst>
    <p:notesMasterId r:id="rId4"/>
  </p:notesMasterIdLst>
  <p:sldIdLst>
    <p:sldId id="346" r:id="rId2"/>
    <p:sldId id="28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ian Agbiriogu" initials="BA" lastIdx="3" clrIdx="0"/>
  <p:cmAuthor id="2" name="Ben Johns" initials="BJ" lastIdx="4" clrIdx="1">
    <p:extLst>
      <p:ext uri="{19B8F6BF-5375-455C-9EA6-DF929625EA0E}">
        <p15:presenceInfo xmlns:p15="http://schemas.microsoft.com/office/powerpoint/2012/main" userId="S-1-5-21-4161449151-3199555679-2224323722-234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172EF0-E432-4158-8FFF-2A4547826F82}" v="413" dt="2019-04-19T19:16:51.1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12" autoAdjust="0"/>
    <p:restoredTop sz="94660"/>
  </p:normalViewPr>
  <p:slideViewPr>
    <p:cSldViewPr snapToGrid="0">
      <p:cViewPr varScale="1">
        <p:scale>
          <a:sx n="51" d="100"/>
          <a:sy n="51" d="100"/>
        </p:scale>
        <p:origin x="76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commentAuthors" Target="commentAuthors.xml"/><Relationship Id="rId15" Type="http://schemas.openxmlformats.org/officeDocument/2006/relationships/customXml" Target="../customXml/item4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Relationship Id="rId14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ke" userId="f46c6fd4-89d3-40b1-8a92-4181fd30b659" providerId="ADAL" clId="{3180F331-7F0F-4C77-8770-C43EA3C00856}"/>
    <pc:docChg chg="custSel addSld delSld modSld">
      <pc:chgData name="Megan Burke" userId="f46c6fd4-89d3-40b1-8a92-4181fd30b659" providerId="ADAL" clId="{3180F331-7F0F-4C77-8770-C43EA3C00856}" dt="2019-04-19T19:16:51.176" v="412" actId="20577"/>
      <pc:docMkLst>
        <pc:docMk/>
      </pc:docMkLst>
      <pc:sldChg chg="del">
        <pc:chgData name="Megan Burke" userId="f46c6fd4-89d3-40b1-8a92-4181fd30b659" providerId="ADAL" clId="{3180F331-7F0F-4C77-8770-C43EA3C00856}" dt="2019-04-19T19:13:50.735" v="44" actId="2696"/>
        <pc:sldMkLst>
          <pc:docMk/>
          <pc:sldMk cId="2083399274" sldId="276"/>
        </pc:sldMkLst>
      </pc:sldChg>
      <pc:sldChg chg="modSp">
        <pc:chgData name="Megan Burke" userId="f46c6fd4-89d3-40b1-8a92-4181fd30b659" providerId="ADAL" clId="{3180F331-7F0F-4C77-8770-C43EA3C00856}" dt="2019-04-19T19:16:51.176" v="412" actId="20577"/>
        <pc:sldMkLst>
          <pc:docMk/>
          <pc:sldMk cId="116033911" sldId="288"/>
        </pc:sldMkLst>
        <pc:spChg chg="mod">
          <ac:chgData name="Megan Burke" userId="f46c6fd4-89d3-40b1-8a92-4181fd30b659" providerId="ADAL" clId="{3180F331-7F0F-4C77-8770-C43EA3C00856}" dt="2019-04-19T19:16:51.176" v="412" actId="20577"/>
          <ac:spMkLst>
            <pc:docMk/>
            <pc:sldMk cId="116033911" sldId="288"/>
            <ac:spMk id="2" creationId="{BE906493-21D0-4EED-AF4C-C628D7FB1AD0}"/>
          </ac:spMkLst>
        </pc:spChg>
        <pc:spChg chg="mod">
          <ac:chgData name="Megan Burke" userId="f46c6fd4-89d3-40b1-8a92-4181fd30b659" providerId="ADAL" clId="{3180F331-7F0F-4C77-8770-C43EA3C00856}" dt="2019-04-19T19:15:03.262" v="176" actId="6549"/>
          <ac:spMkLst>
            <pc:docMk/>
            <pc:sldMk cId="116033911" sldId="288"/>
            <ac:spMk id="10" creationId="{E05DC902-0257-4ECA-BDF0-792DB7CAED63}"/>
          </ac:spMkLst>
        </pc:spChg>
        <pc:spChg chg="mod">
          <ac:chgData name="Megan Burke" userId="f46c6fd4-89d3-40b1-8a92-4181fd30b659" providerId="ADAL" clId="{3180F331-7F0F-4C77-8770-C43EA3C00856}" dt="2019-04-19T19:11:57.007" v="0" actId="790"/>
          <ac:spMkLst>
            <pc:docMk/>
            <pc:sldMk cId="116033911" sldId="288"/>
            <ac:spMk id="12" creationId="{056B0ABC-6C6F-4A32-A0D6-31A7CBCC57D4}"/>
          </ac:spMkLst>
        </pc:spChg>
        <pc:spChg chg="mod">
          <ac:chgData name="Megan Burke" userId="f46c6fd4-89d3-40b1-8a92-4181fd30b659" providerId="ADAL" clId="{3180F331-7F0F-4C77-8770-C43EA3C00856}" dt="2019-04-19T19:12:05.565" v="13" actId="20577"/>
          <ac:spMkLst>
            <pc:docMk/>
            <pc:sldMk cId="116033911" sldId="288"/>
            <ac:spMk id="262145" creationId="{D8774B52-5740-45D1-A12A-134EA3FDEFAF}"/>
          </ac:spMkLst>
        </pc:spChg>
        <pc:spChg chg="mod">
          <ac:chgData name="Megan Burke" userId="f46c6fd4-89d3-40b1-8a92-4181fd30b659" providerId="ADAL" clId="{3180F331-7F0F-4C77-8770-C43EA3C00856}" dt="2019-04-19T19:11:57.007" v="0" actId="790"/>
          <ac:spMkLst>
            <pc:docMk/>
            <pc:sldMk cId="116033911" sldId="288"/>
            <ac:spMk id="262148" creationId="{77251D5C-0A62-4134-8834-27E2ABB1D596}"/>
          </ac:spMkLst>
        </pc:spChg>
        <pc:spChg chg="mod">
          <ac:chgData name="Megan Burke" userId="f46c6fd4-89d3-40b1-8a92-4181fd30b659" providerId="ADAL" clId="{3180F331-7F0F-4C77-8770-C43EA3C00856}" dt="2019-04-19T19:12:12.251" v="33" actId="20577"/>
          <ac:spMkLst>
            <pc:docMk/>
            <pc:sldMk cId="116033911" sldId="288"/>
            <ac:spMk id="262149" creationId="{C163AC99-FCAF-4876-9F69-014CCB4B0824}"/>
          </ac:spMkLst>
        </pc:spChg>
      </pc:sldChg>
      <pc:sldChg chg="modSp add">
        <pc:chgData name="Megan Burke" userId="f46c6fd4-89d3-40b1-8a92-4181fd30b659" providerId="ADAL" clId="{3180F331-7F0F-4C77-8770-C43EA3C00856}" dt="2019-04-19T19:13:47.957" v="43" actId="20577"/>
        <pc:sldMkLst>
          <pc:docMk/>
          <pc:sldMk cId="2519421378" sldId="346"/>
        </pc:sldMkLst>
        <pc:spChg chg="mod">
          <ac:chgData name="Megan Burke" userId="f46c6fd4-89d3-40b1-8a92-4181fd30b659" providerId="ADAL" clId="{3180F331-7F0F-4C77-8770-C43EA3C00856}" dt="2019-04-19T19:13:47.957" v="43" actId="20577"/>
          <ac:spMkLst>
            <pc:docMk/>
            <pc:sldMk cId="2519421378" sldId="346"/>
            <ac:spMk id="9" creationId="{770B946E-4840-4436-8480-F1959CCDDDB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id="{C5ABAD56-5850-4CA0-950E-95AD55C47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id="{9F825710-950D-4518-B300-210E47374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id="{CADA02A8-8205-4EC1-9D95-1ECEDDD36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7C60077C-DDFF-4B6D-86A2-8CFB86B9DDE9}" type="slidenum">
              <a:rPr sz="1200">
                <a:latin typeface="Times" charset="0"/>
              </a:rPr>
              <a:pPr algn="l" rtl="0">
                <a:defRPr/>
              </a:pPr>
              <a:t>1</a:t>
            </a:fld>
            <a:endParaRPr lang="fr-FR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51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612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0823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70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812237"/>
            <a:ext cx="10363200" cy="701731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7880203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1 Content">
  <p:cSld name="3_Red/Gray 1 Content">
    <p:bg>
      <p:bgPr>
        <a:solidFill>
          <a:schemeClr val="lt1"/>
        </a:solidFill>
        <a:effectLst/>
      </p:bgPr>
    </p:bg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9" name="Shape 139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11490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Red/Gray 1 Content">
  <p:cSld name="2_Red/Gray 1 Content">
    <p:bg>
      <p:bgPr>
        <a:solidFill>
          <a:srgbClr val="E7E7E5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>
            <a:spLocks noGrp="1"/>
          </p:cNvSpPr>
          <p:nvPr>
            <p:ph type="sldNum" idx="12"/>
          </p:nvPr>
        </p:nvSpPr>
        <p:spPr>
          <a:xfrm>
            <a:off x="9144000" y="6406192"/>
            <a:ext cx="2844800" cy="2460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0" name="Shape 110"/>
          <p:cNvSpPr txBox="1">
            <a:spLocks noGrp="1"/>
          </p:cNvSpPr>
          <p:nvPr>
            <p:ph type="title"/>
          </p:nvPr>
        </p:nvSpPr>
        <p:spPr>
          <a:xfrm>
            <a:off x="914805" y="903315"/>
            <a:ext cx="10363200" cy="610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  <p:sp>
        <p:nvSpPr>
          <p:cNvPr id="111" name="Shape 111"/>
          <p:cNvSpPr txBox="1"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529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423268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Red/Gray Title Only">
  <p:cSld name="Red/Gray Title Only">
    <p:bg>
      <p:bgPr>
        <a:solidFill>
          <a:srgbClr val="E7E7E5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idx="2"/>
          </p:nvPr>
        </p:nvSpPr>
        <p:spPr>
          <a:xfrm>
            <a:off x="203200" y="203682"/>
            <a:ext cx="5892800" cy="64506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317"/>
              </a:spcBef>
              <a:spcAft>
                <a:spcPts val="0"/>
              </a:spcAft>
              <a:buClr>
                <a:srgbClr val="6C6463"/>
              </a:buClr>
              <a:buSzPts val="1000"/>
              <a:buNone/>
              <a:defRPr sz="1323" b="0" i="0" u="none" strike="noStrike" cap="none">
                <a:solidFill>
                  <a:srgbClr val="6C6463"/>
                </a:solidFill>
              </a:defRPr>
            </a:lvl1pPr>
            <a:lvl2pPr marL="905009" marR="0" lvl="1" indent="-26667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2pPr>
            <a:lvl3pPr marL="1209477" marR="0" lvl="2" indent="-25197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000"/>
              <a:buChar char="•"/>
              <a:defRPr sz="1323" b="0" i="0" u="none" strike="noStrike" cap="none">
                <a:solidFill>
                  <a:srgbClr val="6C6463"/>
                </a:solidFill>
              </a:defRPr>
            </a:lvl3pPr>
            <a:lvl4pPr marL="1516046" marR="0" lvl="3" indent="-256174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000"/>
              <a:buChar char="–"/>
              <a:defRPr sz="1323" b="0" i="0" u="none" strike="noStrike" cap="none">
                <a:solidFill>
                  <a:srgbClr val="6C6463"/>
                </a:solidFill>
              </a:defRPr>
            </a:lvl4pPr>
            <a:lvl5pPr marL="1660932" marR="0" lvl="4" indent="-283470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000"/>
              <a:buChar char="»"/>
              <a:defRPr sz="1323" b="0" i="0" u="none" strike="noStrike" cap="none">
                <a:solidFill>
                  <a:srgbClr val="6C6463"/>
                </a:solidFill>
              </a:defRPr>
            </a:lvl5pPr>
            <a:lvl6pPr marL="3326061" marR="0" lvl="5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6pPr>
            <a:lvl7pPr marL="3930800" marR="0" lvl="6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7pPr>
            <a:lvl8pPr marL="4535538" marR="0" lvl="7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8pPr>
            <a:lvl9pPr marL="5140277" marR="0" lvl="8" indent="-218378" algn="l" rtl="0">
              <a:spcBef>
                <a:spcPts val="529"/>
              </a:spcBef>
              <a:spcAft>
                <a:spcPts val="0"/>
              </a:spcAft>
              <a:buClr>
                <a:schemeClr val="dk1"/>
              </a:buClr>
              <a:buSzPts val="1000"/>
              <a:buChar char="•"/>
              <a:defRPr sz="1323" b="0" i="0" u="none" strike="noStrike" cap="none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66" name="Shape 66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02805" y="2894860"/>
            <a:ext cx="5181195" cy="1107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BA0C2F"/>
              </a:buClr>
              <a:buSzPts val="1400"/>
              <a:buNone/>
              <a:defRPr sz="3174" b="0" i="0" u="none" strike="noStrike" cap="none">
                <a:solidFill>
                  <a:srgbClr val="BA0C2F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449988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Red/Gray 2 Content">
  <p:cSld name="3_Red/Gray 2 Content">
    <p:bg>
      <p:bgPr>
        <a:solidFill>
          <a:schemeClr val="lt1"/>
        </a:solidFill>
        <a:effectLst/>
      </p:bgPr>
    </p:bg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>
            <a:spLocks noGrp="1"/>
          </p:cNvSpPr>
          <p:nvPr>
            <p:ph type="body" idx="1"/>
          </p:nvPr>
        </p:nvSpPr>
        <p:spPr>
          <a:xfrm>
            <a:off x="914805" y="1715549"/>
            <a:ext cx="507959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3" name="Shape 143"/>
          <p:cNvSpPr txBox="1">
            <a:spLocks noGrp="1"/>
          </p:cNvSpPr>
          <p:nvPr>
            <p:ph type="body" idx="2"/>
          </p:nvPr>
        </p:nvSpPr>
        <p:spPr>
          <a:xfrm>
            <a:off x="6197600" y="1715549"/>
            <a:ext cx="5080405" cy="4233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4738" marR="0" lvl="0" indent="-470352" algn="l" rtl="0">
              <a:spcBef>
                <a:spcPts val="0"/>
              </a:spcBef>
              <a:spcAft>
                <a:spcPts val="0"/>
              </a:spcAft>
              <a:buClr>
                <a:srgbClr val="6C6463"/>
              </a:buClr>
              <a:buSzPts val="2000"/>
              <a:buChar char="•"/>
              <a:defRPr b="0" i="0" u="none" strike="noStrike" cap="none">
                <a:solidFill>
                  <a:srgbClr val="6C6463"/>
                </a:solidFill>
              </a:defRPr>
            </a:lvl1pPr>
            <a:lvl2pPr marL="1209477" marR="0" lvl="1" indent="-453554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800"/>
              <a:buChar char="–"/>
              <a:defRPr b="0" i="0" u="none" strike="noStrike" cap="none">
                <a:solidFill>
                  <a:srgbClr val="6C6463"/>
                </a:solidFill>
              </a:defRPr>
            </a:lvl2pPr>
            <a:lvl3pPr marL="1814215" marR="0" lvl="2" indent="-436756" algn="l" rtl="0">
              <a:spcBef>
                <a:spcPts val="1058"/>
              </a:spcBef>
              <a:spcAft>
                <a:spcPts val="0"/>
              </a:spcAft>
              <a:buClr>
                <a:srgbClr val="6C6463"/>
              </a:buClr>
              <a:buSzPts val="1600"/>
              <a:buChar char="•"/>
              <a:defRPr b="0" i="0" u="none" strike="noStrike" cap="none">
                <a:solidFill>
                  <a:srgbClr val="6C6463"/>
                </a:solidFill>
              </a:defRPr>
            </a:lvl3pPr>
            <a:lvl4pPr marL="2418954" marR="0" lvl="3" indent="-419957" algn="l" rtl="0">
              <a:spcBef>
                <a:spcPts val="370"/>
              </a:spcBef>
              <a:spcAft>
                <a:spcPts val="0"/>
              </a:spcAft>
              <a:buClr>
                <a:srgbClr val="6C6463"/>
              </a:buClr>
              <a:buSzPts val="1400"/>
              <a:buChar char="–"/>
              <a:defRPr b="0" i="0" u="none" strike="noStrike" cap="none">
                <a:solidFill>
                  <a:srgbClr val="6C6463"/>
                </a:solidFill>
              </a:defRPr>
            </a:lvl4pPr>
            <a:lvl5pPr marL="3023692" marR="0" lvl="4" indent="-403159" algn="l" rtl="0">
              <a:spcBef>
                <a:spcPts val="423"/>
              </a:spcBef>
              <a:spcAft>
                <a:spcPts val="0"/>
              </a:spcAft>
              <a:buClr>
                <a:srgbClr val="6C6463"/>
              </a:buClr>
              <a:buSzPts val="1200"/>
              <a:buChar char="»"/>
              <a:defRPr b="0" i="0" u="none" strike="noStrike" cap="none">
                <a:solidFill>
                  <a:srgbClr val="6C6463"/>
                </a:solidFill>
              </a:defRPr>
            </a:lvl5pPr>
            <a:lvl6pPr marL="3628431" marR="0" lvl="5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6pPr>
            <a:lvl7pPr marL="4233169" marR="0" lvl="6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7pPr>
            <a:lvl8pPr marL="4837908" marR="0" lvl="7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8pPr>
            <a:lvl9pPr marL="5442646" marR="0" lvl="8" indent="-403159" algn="l" rtl="0">
              <a:spcBef>
                <a:spcPts val="476"/>
              </a:spcBef>
              <a:spcAft>
                <a:spcPts val="0"/>
              </a:spcAft>
              <a:buClr>
                <a:srgbClr val="6C6463"/>
              </a:buClr>
              <a:buSzPts val="1200"/>
              <a:buChar char="•"/>
              <a:defRPr b="0" i="0" u="none" strike="noStrike" cap="none">
                <a:solidFill>
                  <a:srgbClr val="6C6463"/>
                </a:solidFill>
              </a:defRPr>
            </a:lvl9pPr>
          </a:lstStyle>
          <a:p>
            <a:endParaRPr/>
          </a:p>
        </p:txBody>
      </p:sp>
      <p:sp>
        <p:nvSpPr>
          <p:cNvPr id="144" name="Shape 144"/>
          <p:cNvSpPr txBox="1">
            <a:spLocks noGrp="1"/>
          </p:cNvSpPr>
          <p:nvPr>
            <p:ph type="sldNum" idx="12"/>
          </p:nvPr>
        </p:nvSpPr>
        <p:spPr>
          <a:xfrm>
            <a:off x="9144000" y="6408096"/>
            <a:ext cx="2844800" cy="2462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1pPr>
            <a:lvl2pPr marL="0" marR="0" lvl="1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2pPr>
            <a:lvl3pPr marL="0" marR="0" lvl="2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3pPr>
            <a:lvl4pPr marL="0" marR="0" lvl="3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4pPr>
            <a:lvl5pPr marL="0" marR="0" lvl="4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5pPr>
            <a:lvl6pPr marL="0" marR="0" lvl="5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6pPr>
            <a:lvl7pPr marL="0" marR="0" lvl="6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7pPr>
            <a:lvl8pPr marL="0" marR="0" lvl="7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8pPr>
            <a:lvl9pPr marL="0" marR="0" lvl="8" indent="0" algn="r" rtl="0">
              <a:spcBef>
                <a:spcPts val="0"/>
              </a:spcBef>
              <a:buNone/>
              <a:defRPr sz="794" b="0" i="0" u="none" strike="noStrike" cap="none">
                <a:solidFill>
                  <a:srgbClr val="6C6463"/>
                </a:solidFill>
              </a:defRPr>
            </a:lvl9pPr>
          </a:lstStyle>
          <a:p>
            <a:fld id="{00000000-1234-1234-1234-1234123412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5" name="Shape 145"/>
          <p:cNvSpPr txBox="1">
            <a:spLocks noGrp="1"/>
          </p:cNvSpPr>
          <p:nvPr>
            <p:ph type="title"/>
          </p:nvPr>
        </p:nvSpPr>
        <p:spPr>
          <a:xfrm>
            <a:off x="914805" y="898413"/>
            <a:ext cx="10363200" cy="6155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0067B9"/>
              </a:buClr>
              <a:buSzPts val="1400"/>
              <a:buNone/>
              <a:defRPr sz="3174" b="0" i="0" u="none" strike="noStrike" cap="none">
                <a:solidFill>
                  <a:srgbClr val="0067B9"/>
                </a:solidFill>
              </a:defRPr>
            </a:lvl1pPr>
            <a:lvl2pPr lvl="1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2pPr>
            <a:lvl3pPr lvl="2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3pPr>
            <a:lvl4pPr lvl="3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4pPr>
            <a:lvl5pPr lvl="4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5pPr>
            <a:lvl6pPr lvl="5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6pPr>
            <a:lvl7pPr lvl="6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7pPr>
            <a:lvl8pPr lvl="7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8pPr>
            <a:lvl9pPr lvl="8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2381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989792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511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288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397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887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608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32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580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9702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43D48-BA6D-044B-863E-6AA2EE913DA4}" type="datetimeFigureOut">
              <a:rPr lang="en-US" smtClean="0"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50220C-33F2-1C43-9667-1F7049FE1F3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15283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  <p:sldLayoutId id="2147483790" r:id="rId12"/>
    <p:sldLayoutId id="2147483791" r:id="rId13"/>
    <p:sldLayoutId id="2147483792" r:id="rId14"/>
    <p:sldLayoutId id="2147483793" r:id="rId15"/>
    <p:sldLayoutId id="214748379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2E49E1DC-55D1-4BA1-A1FB-0CF963769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403" y="-10894"/>
            <a:ext cx="12094942" cy="68563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14EF1DA-9DA4-46C0-B282-FBBC28523A35}"/>
              </a:ext>
            </a:extLst>
          </p:cNvPr>
          <p:cNvCxnSpPr>
            <a:cxnSpLocks/>
          </p:cNvCxnSpPr>
          <p:nvPr/>
        </p:nvCxnSpPr>
        <p:spPr>
          <a:xfrm flipH="1">
            <a:off x="6208574" y="6019577"/>
            <a:ext cx="1" cy="692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770B946E-4840-4436-8480-F1959CCDDDB8}"/>
              </a:ext>
            </a:extLst>
          </p:cNvPr>
          <p:cNvSpPr>
            <a:spLocks noGrp="1"/>
          </p:cNvSpPr>
          <p:nvPr/>
        </p:nvSpPr>
        <p:spPr>
          <a:xfrm>
            <a:off x="2362201" y="952015"/>
            <a:ext cx="8077200" cy="274320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L’ÉVALUATION NATIONALE DE LA CHAÎNE D’APPROVISIONNEMENT (NSCA 2.0)</a:t>
            </a:r>
          </a:p>
          <a:p>
            <a:pPr algn="l" rtl="0" eaLnBrk="1" hangingPunct="1"/>
            <a:r>
              <a:rPr lang="fr-FR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3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 Exercice </a:t>
            </a:r>
            <a:r>
              <a:rPr lang="fr-FR" sz="32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sur le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 KPI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rtl="0" eaLnBrk="1" hangingPunct="1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30E96685-0D43-40DB-883D-FF196390092A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defRPr/>
            </a:pPr>
            <a:r>
              <a:rPr lang="fr-FR" sz="1800" b="0" i="0" u="none" baseline="0" dirty="0">
                <a:solidFill>
                  <a:srgbClr val="FFFFFF"/>
                </a:solidFill>
              </a:rPr>
              <a:t>--/--/----</a:t>
            </a:r>
            <a:endParaRPr lang="fr-FR" sz="1800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E087F55-E6A5-43B2-A51A-7DF702B4FFAC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9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FAD91B03-7557-4E75-87CF-693947E0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616293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91E393C-5077-43D6-9E0E-F602E7BC8A37}"/>
              </a:ext>
            </a:extLst>
          </p:cNvPr>
          <p:cNvSpPr txBox="1"/>
          <p:nvPr/>
        </p:nvSpPr>
        <p:spPr>
          <a:xfrm>
            <a:off x="6208575" y="6007854"/>
            <a:ext cx="5912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USAID Programme de la chaîne d’approvisionnement de la santé mondiale - Ordre d’exécution de l’assistance technique, évaluation nationale de la chaîne d’approvisionnement </a:t>
            </a:r>
          </a:p>
        </p:txBody>
      </p:sp>
    </p:spTree>
    <p:extLst>
      <p:ext uri="{BB962C8B-B14F-4D97-AF65-F5344CB8AC3E}">
        <p14:creationId xmlns:p14="http://schemas.microsoft.com/office/powerpoint/2010/main" val="251942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4667" y="168464"/>
            <a:ext cx="9005921" cy="1091711"/>
          </a:xfrm>
        </p:spPr>
        <p:txBody>
          <a:bodyPr/>
          <a:lstStyle/>
          <a:p>
            <a:pPr algn="l"/>
            <a:r>
              <a:rPr lang="fr-FR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 2.0- 3</a:t>
            </a:r>
            <a:r>
              <a:rPr lang="fr-FR" altLang="en-US" sz="3100" b="1" baseline="3000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altLang="en-US" sz="3100" b="1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Jour - Exercice 2</a:t>
            </a:r>
            <a:br>
              <a:rPr lang="fr-FR" altLang="en-US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5FB082B-EC1D-4F22-8269-C25162E232BA}" type="slidenum">
              <a:rPr kumimoji="0" lang="fr-FR" altLang="en-US" sz="601" b="0" i="0" u="none" strike="noStrike" kern="1200" cap="none" spc="0" normalizeH="0" baseline="0" noProof="0" smtClean="0">
                <a:ln>
                  <a:noFill/>
                </a:ln>
                <a:solidFill>
                  <a:srgbClr val="635C5B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601" b="0" i="0" u="none" strike="noStrike" kern="1200" cap="none" spc="0" normalizeH="0" baseline="0" noProof="0" dirty="0">
              <a:ln>
                <a:noFill/>
              </a:ln>
              <a:solidFill>
                <a:srgbClr val="635C5B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504667" y="694992"/>
            <a:ext cx="10984599" cy="464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0" marR="0" lvl="0" indent="0" algn="l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fr-FR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</a:rPr>
              <a:t>Exercice sur les KPI</a:t>
            </a:r>
          </a:p>
          <a:p>
            <a:pPr marL="0" marR="0" lvl="0" indent="0" algn="ctr" defTabSz="45561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fr-FR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anose="020B0502020104020203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5DC902-0257-4ECA-BDF0-792DB7CAED63}"/>
              </a:ext>
            </a:extLst>
          </p:cNvPr>
          <p:cNvSpPr txBox="1"/>
          <p:nvPr/>
        </p:nvSpPr>
        <p:spPr>
          <a:xfrm>
            <a:off x="513134" y="1668126"/>
            <a:ext cx="10494835" cy="830740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99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Gill Sans MT" panose="020B0502020104020203" pitchFamily="34" charset="0"/>
                <a:ea typeface="+mn-ea"/>
                <a:cs typeface="+mn-cs"/>
              </a:rPr>
              <a:t>En petits groupes, veuillez examiner la performance dans un domaine fonctionnel, et dans un niveau central ou périph</a:t>
            </a:r>
            <a:r>
              <a:rPr lang="en-US" sz="2399" b="1" dirty="0" err="1">
                <a:solidFill>
                  <a:srgbClr val="C00000"/>
                </a:solidFill>
                <a:latin typeface="Gill Sans MT" panose="020B0502020104020203" pitchFamily="34" charset="0"/>
              </a:rPr>
              <a:t>érique</a:t>
            </a:r>
            <a:endParaRPr kumimoji="0" lang="fr-FR" sz="2399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399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 Minutes</a:t>
            </a:r>
            <a:endParaRPr kumimoji="0" lang="fr-FR" sz="2399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906493-21D0-4EED-AF4C-C628D7FB1AD0}"/>
              </a:ext>
            </a:extLst>
          </p:cNvPr>
          <p:cNvSpPr txBox="1"/>
          <p:nvPr/>
        </p:nvSpPr>
        <p:spPr>
          <a:xfrm>
            <a:off x="513134" y="2792063"/>
            <a:ext cx="1081526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Gill Sans MT" panose="020B0502020104020203" pitchFamily="34" charset="0"/>
              </a:rPr>
              <a:t>En utilisant les données fournies, réfléchissez à la façon d’interpréter le résultat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fr-FR" sz="2800" dirty="0">
                <a:solidFill>
                  <a:prstClr val="black"/>
                </a:solidFill>
                <a:latin typeface="Gill Sans MT" panose="020B0502020104020203" pitchFamily="34" charset="0"/>
              </a:rPr>
              <a:t>Faites des commentaires sur les résultats des KPI d’autres groupes afin d’en explorer les </a:t>
            </a:r>
            <a:r>
              <a:rPr lang="fr-FR" sz="2800">
                <a:solidFill>
                  <a:prstClr val="black"/>
                </a:solidFill>
                <a:latin typeface="Gill Sans MT" panose="020B0502020104020203" pitchFamily="34" charset="0"/>
              </a:rPr>
              <a:t>causes possibles</a:t>
            </a: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 panose="020B0502020104020203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0339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778EC684-B5DC-49E1-BE22-28529F4E1520}"/>
</file>

<file path=customXml/itemProps2.xml><?xml version="1.0" encoding="utf-8"?>
<ds:datastoreItem xmlns:ds="http://schemas.openxmlformats.org/officeDocument/2006/customXml" ds:itemID="{5B5001FF-9C18-4B9E-8CF6-8F16D815D16E}"/>
</file>

<file path=customXml/itemProps3.xml><?xml version="1.0" encoding="utf-8"?>
<ds:datastoreItem xmlns:ds="http://schemas.openxmlformats.org/officeDocument/2006/customXml" ds:itemID="{8A451EC3-965D-4645-894D-A831DA529DF5}"/>
</file>

<file path=customXml/itemProps4.xml><?xml version="1.0" encoding="utf-8"?>
<ds:datastoreItem xmlns:ds="http://schemas.openxmlformats.org/officeDocument/2006/customXml" ds:itemID="{2F7967AD-8CEB-436F-9801-4027D457286D}"/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102</Words>
  <Application>Microsoft Office PowerPoint</Application>
  <PresentationFormat>Widescreen</PresentationFormat>
  <Paragraphs>13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</vt:lpstr>
      <vt:lpstr>Wingdings</vt:lpstr>
      <vt:lpstr>Office Theme</vt:lpstr>
      <vt:lpstr>PowerPoint Presentation</vt:lpstr>
      <vt:lpstr>NSCA 2.0- 3e Jour - Exercice 2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Megan Burke</cp:lastModifiedBy>
  <cp:revision>33</cp:revision>
  <dcterms:created xsi:type="dcterms:W3CDTF">2018-05-01T03:53:35Z</dcterms:created>
  <dcterms:modified xsi:type="dcterms:W3CDTF">2019-04-19T19:16:58Z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