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16"/>
  </p:notesMasterIdLst>
  <p:sldIdLst>
    <p:sldId id="434" r:id="rId2"/>
    <p:sldId id="435" r:id="rId3"/>
    <p:sldId id="436" r:id="rId4"/>
    <p:sldId id="437" r:id="rId5"/>
    <p:sldId id="438" r:id="rId6"/>
    <p:sldId id="439" r:id="rId7"/>
    <p:sldId id="440" r:id="rId8"/>
    <p:sldId id="441" r:id="rId9"/>
    <p:sldId id="442" r:id="rId10"/>
    <p:sldId id="443" r:id="rId11"/>
    <p:sldId id="444" r:id="rId12"/>
    <p:sldId id="445" r:id="rId13"/>
    <p:sldId id="446" r:id="rId14"/>
    <p:sldId id="447" r:id="rId15"/>
  </p:sldIdLst>
  <p:sldSz cx="12192000" cy="6858000"/>
  <p:notesSz cx="6858000" cy="9144000"/>
  <p:custDataLst>
    <p:tags r:id="rId17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7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233EB3-97C9-421D-A3A6-BBE72E3AC750}" v="27" dt="2019-04-19T17:45:23.9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4124" autoAdjust="0"/>
  </p:normalViewPr>
  <p:slideViewPr>
    <p:cSldViewPr snapToGrid="0">
      <p:cViewPr varScale="1">
        <p:scale>
          <a:sx n="41" d="100"/>
          <a:sy n="41" d="100"/>
        </p:scale>
        <p:origin x="552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26" Type="http://schemas.openxmlformats.org/officeDocument/2006/relationships/customXml" Target="../customXml/item3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5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Relationship Id="rId27" Type="http://schemas.openxmlformats.org/officeDocument/2006/relationships/customXml" Target="../customXml/item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egan Burke" userId="f46c6fd4-89d3-40b1-8a92-4181fd30b659" providerId="ADAL" clId="{DA29DACB-A8F9-461C-87D9-3B6BF0953C31}"/>
    <pc:docChg chg="modSld modMainMaster">
      <pc:chgData name="Megan Burke" userId="f46c6fd4-89d3-40b1-8a92-4181fd30b659" providerId="ADAL" clId="{DA29DACB-A8F9-461C-87D9-3B6BF0953C31}" dt="2019-04-19T17:45:23.953" v="25" actId="207"/>
      <pc:docMkLst>
        <pc:docMk/>
      </pc:docMkLst>
      <pc:sldChg chg="setBg modNotesTx">
        <pc:chgData name="Megan Burke" userId="f46c6fd4-89d3-40b1-8a92-4181fd30b659" providerId="ADAL" clId="{DA29DACB-A8F9-461C-87D9-3B6BF0953C31}" dt="2019-04-19T17:43:30.517" v="14"/>
        <pc:sldMkLst>
          <pc:docMk/>
          <pc:sldMk cId="1104981748" sldId="434"/>
        </pc:sldMkLst>
      </pc:sldChg>
      <pc:sldChg chg="modSp setBg modNotesTx">
        <pc:chgData name="Megan Burke" userId="f46c6fd4-89d3-40b1-8a92-4181fd30b659" providerId="ADAL" clId="{DA29DACB-A8F9-461C-87D9-3B6BF0953C31}" dt="2019-04-19T17:44:13.777" v="16" actId="207"/>
        <pc:sldMkLst>
          <pc:docMk/>
          <pc:sldMk cId="2893032912" sldId="435"/>
        </pc:sldMkLst>
        <pc:spChg chg="mod">
          <ac:chgData name="Megan Burke" userId="f46c6fd4-89d3-40b1-8a92-4181fd30b659" providerId="ADAL" clId="{DA29DACB-A8F9-461C-87D9-3B6BF0953C31}" dt="2019-04-19T17:44:13.777" v="16" actId="207"/>
          <ac:spMkLst>
            <pc:docMk/>
            <pc:sldMk cId="2893032912" sldId="435"/>
            <ac:spMk id="210949" creationId="{762DC4EE-2F2E-4503-993E-F66FD4729DA5}"/>
          </ac:spMkLst>
        </pc:spChg>
      </pc:sldChg>
      <pc:sldChg chg="modSp setBg modNotesTx">
        <pc:chgData name="Megan Burke" userId="f46c6fd4-89d3-40b1-8a92-4181fd30b659" providerId="ADAL" clId="{DA29DACB-A8F9-461C-87D9-3B6BF0953C31}" dt="2019-04-19T17:44:10.227" v="15" actId="207"/>
        <pc:sldMkLst>
          <pc:docMk/>
          <pc:sldMk cId="1442467564" sldId="436"/>
        </pc:sldMkLst>
        <pc:spChg chg="mod">
          <ac:chgData name="Megan Burke" userId="f46c6fd4-89d3-40b1-8a92-4181fd30b659" providerId="ADAL" clId="{DA29DACB-A8F9-461C-87D9-3B6BF0953C31}" dt="2019-04-19T17:44:10.227" v="15" actId="207"/>
          <ac:spMkLst>
            <pc:docMk/>
            <pc:sldMk cId="1442467564" sldId="436"/>
            <ac:spMk id="212997" creationId="{FF6AD8ED-30C3-4EB9-94CC-B5151E736510}"/>
          </ac:spMkLst>
        </pc:spChg>
      </pc:sldChg>
      <pc:sldChg chg="modSp setBg modNotesTx">
        <pc:chgData name="Megan Burke" userId="f46c6fd4-89d3-40b1-8a92-4181fd30b659" providerId="ADAL" clId="{DA29DACB-A8F9-461C-87D9-3B6BF0953C31}" dt="2019-04-19T17:44:18.556" v="17" actId="207"/>
        <pc:sldMkLst>
          <pc:docMk/>
          <pc:sldMk cId="3340094334" sldId="437"/>
        </pc:sldMkLst>
        <pc:spChg chg="mod">
          <ac:chgData name="Megan Burke" userId="f46c6fd4-89d3-40b1-8a92-4181fd30b659" providerId="ADAL" clId="{DA29DACB-A8F9-461C-87D9-3B6BF0953C31}" dt="2019-04-19T17:44:18.556" v="17" actId="207"/>
          <ac:spMkLst>
            <pc:docMk/>
            <pc:sldMk cId="3340094334" sldId="437"/>
            <ac:spMk id="215045" creationId="{DEB75BBB-0FE6-47BF-8AD8-B831DC1E77E7}"/>
          </ac:spMkLst>
        </pc:spChg>
      </pc:sldChg>
      <pc:sldChg chg="modSp setBg modNotesTx">
        <pc:chgData name="Megan Burke" userId="f46c6fd4-89d3-40b1-8a92-4181fd30b659" providerId="ADAL" clId="{DA29DACB-A8F9-461C-87D9-3B6BF0953C31}" dt="2019-04-19T17:44:22.141" v="18" actId="207"/>
        <pc:sldMkLst>
          <pc:docMk/>
          <pc:sldMk cId="2118931134" sldId="438"/>
        </pc:sldMkLst>
        <pc:spChg chg="mod">
          <ac:chgData name="Megan Burke" userId="f46c6fd4-89d3-40b1-8a92-4181fd30b659" providerId="ADAL" clId="{DA29DACB-A8F9-461C-87D9-3B6BF0953C31}" dt="2019-04-19T17:44:22.141" v="18" actId="207"/>
          <ac:spMkLst>
            <pc:docMk/>
            <pc:sldMk cId="2118931134" sldId="438"/>
            <ac:spMk id="217093" creationId="{2A91FA0C-4CAC-4253-AFAA-F4D9A9BCFB45}"/>
          </ac:spMkLst>
        </pc:spChg>
      </pc:sldChg>
      <pc:sldChg chg="setBg modNotesTx">
        <pc:chgData name="Megan Burke" userId="f46c6fd4-89d3-40b1-8a92-4181fd30b659" providerId="ADAL" clId="{DA29DACB-A8F9-461C-87D9-3B6BF0953C31}" dt="2019-04-19T17:43:30.517" v="14"/>
        <pc:sldMkLst>
          <pc:docMk/>
          <pc:sldMk cId="1909360168" sldId="439"/>
        </pc:sldMkLst>
      </pc:sldChg>
      <pc:sldChg chg="setBg modNotesTx">
        <pc:chgData name="Megan Burke" userId="f46c6fd4-89d3-40b1-8a92-4181fd30b659" providerId="ADAL" clId="{DA29DACB-A8F9-461C-87D9-3B6BF0953C31}" dt="2019-04-19T17:43:30.517" v="14"/>
        <pc:sldMkLst>
          <pc:docMk/>
          <pc:sldMk cId="755848007" sldId="440"/>
        </pc:sldMkLst>
      </pc:sldChg>
      <pc:sldChg chg="modSp setBg modNotesTx">
        <pc:chgData name="Megan Burke" userId="f46c6fd4-89d3-40b1-8a92-4181fd30b659" providerId="ADAL" clId="{DA29DACB-A8F9-461C-87D9-3B6BF0953C31}" dt="2019-04-19T17:44:38.742" v="19" actId="207"/>
        <pc:sldMkLst>
          <pc:docMk/>
          <pc:sldMk cId="2399978120" sldId="441"/>
        </pc:sldMkLst>
        <pc:spChg chg="mod">
          <ac:chgData name="Megan Burke" userId="f46c6fd4-89d3-40b1-8a92-4181fd30b659" providerId="ADAL" clId="{DA29DACB-A8F9-461C-87D9-3B6BF0953C31}" dt="2019-04-19T17:44:38.742" v="19" actId="207"/>
          <ac:spMkLst>
            <pc:docMk/>
            <pc:sldMk cId="2399978120" sldId="441"/>
            <ac:spMk id="223236" creationId="{1ADF9832-A4AC-4ECB-AD04-4A68EDCD3E0F}"/>
          </ac:spMkLst>
        </pc:spChg>
      </pc:sldChg>
      <pc:sldChg chg="modSp setBg modNotesTx">
        <pc:chgData name="Megan Burke" userId="f46c6fd4-89d3-40b1-8a92-4181fd30b659" providerId="ADAL" clId="{DA29DACB-A8F9-461C-87D9-3B6BF0953C31}" dt="2019-04-19T17:44:43.630" v="20" actId="207"/>
        <pc:sldMkLst>
          <pc:docMk/>
          <pc:sldMk cId="1034087877" sldId="442"/>
        </pc:sldMkLst>
        <pc:spChg chg="mod">
          <ac:chgData name="Megan Burke" userId="f46c6fd4-89d3-40b1-8a92-4181fd30b659" providerId="ADAL" clId="{DA29DACB-A8F9-461C-87D9-3B6BF0953C31}" dt="2019-04-19T17:44:43.630" v="20" actId="207"/>
          <ac:spMkLst>
            <pc:docMk/>
            <pc:sldMk cId="1034087877" sldId="442"/>
            <ac:spMk id="225284" creationId="{254A4B4F-F781-4F9B-A475-0838D376A5E8}"/>
          </ac:spMkLst>
        </pc:spChg>
      </pc:sldChg>
      <pc:sldChg chg="modSp setBg modNotesTx">
        <pc:chgData name="Megan Burke" userId="f46c6fd4-89d3-40b1-8a92-4181fd30b659" providerId="ADAL" clId="{DA29DACB-A8F9-461C-87D9-3B6BF0953C31}" dt="2019-04-19T17:44:51.012" v="21" actId="207"/>
        <pc:sldMkLst>
          <pc:docMk/>
          <pc:sldMk cId="2974239563" sldId="443"/>
        </pc:sldMkLst>
        <pc:spChg chg="mod">
          <ac:chgData name="Megan Burke" userId="f46c6fd4-89d3-40b1-8a92-4181fd30b659" providerId="ADAL" clId="{DA29DACB-A8F9-461C-87D9-3B6BF0953C31}" dt="2019-04-19T17:44:51.012" v="21" actId="207"/>
          <ac:spMkLst>
            <pc:docMk/>
            <pc:sldMk cId="2974239563" sldId="443"/>
            <ac:spMk id="227337" creationId="{CC87648A-20DE-481D-9529-0CFC5E398069}"/>
          </ac:spMkLst>
        </pc:spChg>
      </pc:sldChg>
      <pc:sldChg chg="modSp setBg modNotesTx">
        <pc:chgData name="Megan Burke" userId="f46c6fd4-89d3-40b1-8a92-4181fd30b659" providerId="ADAL" clId="{DA29DACB-A8F9-461C-87D9-3B6BF0953C31}" dt="2019-04-19T17:45:04.469" v="22" actId="207"/>
        <pc:sldMkLst>
          <pc:docMk/>
          <pc:sldMk cId="1577068714" sldId="444"/>
        </pc:sldMkLst>
        <pc:spChg chg="mod">
          <ac:chgData name="Megan Burke" userId="f46c6fd4-89d3-40b1-8a92-4181fd30b659" providerId="ADAL" clId="{DA29DACB-A8F9-461C-87D9-3B6BF0953C31}" dt="2019-04-19T17:45:04.469" v="22" actId="207"/>
          <ac:spMkLst>
            <pc:docMk/>
            <pc:sldMk cId="1577068714" sldId="444"/>
            <ac:spMk id="229378" creationId="{3E3FAF0C-CAB5-4650-8D53-CD11AD2A087F}"/>
          </ac:spMkLst>
        </pc:spChg>
      </pc:sldChg>
      <pc:sldChg chg="modSp setBg modNotesTx">
        <pc:chgData name="Megan Burke" userId="f46c6fd4-89d3-40b1-8a92-4181fd30b659" providerId="ADAL" clId="{DA29DACB-A8F9-461C-87D9-3B6BF0953C31}" dt="2019-04-19T17:45:09.965" v="23" actId="207"/>
        <pc:sldMkLst>
          <pc:docMk/>
          <pc:sldMk cId="913194286" sldId="445"/>
        </pc:sldMkLst>
        <pc:spChg chg="mod">
          <ac:chgData name="Megan Burke" userId="f46c6fd4-89d3-40b1-8a92-4181fd30b659" providerId="ADAL" clId="{DA29DACB-A8F9-461C-87D9-3B6BF0953C31}" dt="2019-04-19T17:45:09.965" v="23" actId="207"/>
          <ac:spMkLst>
            <pc:docMk/>
            <pc:sldMk cId="913194286" sldId="445"/>
            <ac:spMk id="230404" creationId="{176E70C9-1AD3-4C1C-B026-DF5F05424F61}"/>
          </ac:spMkLst>
        </pc:spChg>
      </pc:sldChg>
      <pc:sldChg chg="modSp setBg modNotesTx">
        <pc:chgData name="Megan Burke" userId="f46c6fd4-89d3-40b1-8a92-4181fd30b659" providerId="ADAL" clId="{DA29DACB-A8F9-461C-87D9-3B6BF0953C31}" dt="2019-04-19T17:45:15.670" v="24" actId="207"/>
        <pc:sldMkLst>
          <pc:docMk/>
          <pc:sldMk cId="2454515072" sldId="446"/>
        </pc:sldMkLst>
        <pc:spChg chg="mod">
          <ac:chgData name="Megan Burke" userId="f46c6fd4-89d3-40b1-8a92-4181fd30b659" providerId="ADAL" clId="{DA29DACB-A8F9-461C-87D9-3B6BF0953C31}" dt="2019-04-19T17:45:15.670" v="24" actId="207"/>
          <ac:spMkLst>
            <pc:docMk/>
            <pc:sldMk cId="2454515072" sldId="446"/>
            <ac:spMk id="72706" creationId="{3EF06F92-FE15-4008-BDC4-E1D25410E13F}"/>
          </ac:spMkLst>
        </pc:spChg>
      </pc:sldChg>
      <pc:sldChg chg="modSp setBg modNotesTx">
        <pc:chgData name="Megan Burke" userId="f46c6fd4-89d3-40b1-8a92-4181fd30b659" providerId="ADAL" clId="{DA29DACB-A8F9-461C-87D9-3B6BF0953C31}" dt="2019-04-19T17:45:23.953" v="25" actId="207"/>
        <pc:sldMkLst>
          <pc:docMk/>
          <pc:sldMk cId="1021842761" sldId="447"/>
        </pc:sldMkLst>
        <pc:spChg chg="mod">
          <ac:chgData name="Megan Burke" userId="f46c6fd4-89d3-40b1-8a92-4181fd30b659" providerId="ADAL" clId="{DA29DACB-A8F9-461C-87D9-3B6BF0953C31}" dt="2019-04-19T17:45:23.953" v="25" actId="207"/>
          <ac:spMkLst>
            <pc:docMk/>
            <pc:sldMk cId="1021842761" sldId="447"/>
            <ac:spMk id="232449" creationId="{A2B641C9-2ACD-4E7D-AC0E-436022667A62}"/>
          </ac:spMkLst>
        </pc:spChg>
      </pc:sldChg>
      <pc:sldMasterChg chg="setBg modSldLayout">
        <pc:chgData name="Megan Burke" userId="f46c6fd4-89d3-40b1-8a92-4181fd30b659" providerId="ADAL" clId="{DA29DACB-A8F9-461C-87D9-3B6BF0953C31}" dt="2019-04-19T17:43:30.517" v="14"/>
        <pc:sldMasterMkLst>
          <pc:docMk/>
          <pc:sldMasterMk cId="1280982348" sldId="2147483692"/>
        </pc:sldMasterMkLst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1933504706" sldId="2147483693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3591231103" sldId="2147483694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1121799715" sldId="2147483695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2271542849" sldId="2147483696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2901260860" sldId="2147483697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1004349453" sldId="2147483698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1004151140" sldId="2147483699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3592323486" sldId="2147483700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1743069743" sldId="2147483701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1239341026" sldId="2147483702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3346350031" sldId="2147483703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4025958680" sldId="2147483704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4016710839" sldId="2147483705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71420867" sldId="2147483706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2965601726" sldId="2147483707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3601327992" sldId="2147483708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843084477" sldId="2147483709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3545539281" sldId="2147483710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2302817803" sldId="2147483711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363957728" sldId="2147483712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2651133892" sldId="2147483713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1563173156" sldId="2147483714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2013658103" sldId="2147483715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944130932" sldId="2147483716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1120511051" sldId="2147483717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346192100" sldId="2147483718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355948058" sldId="2147483719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1953056354" sldId="2147483720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1540863174" sldId="2147483721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3862466506" sldId="2147483722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1926832857" sldId="2147483723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687348046" sldId="2147483724"/>
          </pc:sldLayoutMkLst>
        </pc:sldLayoutChg>
        <pc:sldLayoutChg chg="setBg">
          <pc:chgData name="Megan Burke" userId="f46c6fd4-89d3-40b1-8a92-4181fd30b659" providerId="ADAL" clId="{DA29DACB-A8F9-461C-87D9-3B6BF0953C31}" dt="2019-04-19T17:43:30.517" v="14"/>
          <pc:sldLayoutMkLst>
            <pc:docMk/>
            <pc:sldMasterMk cId="1280982348" sldId="2147483692"/>
            <pc:sldLayoutMk cId="3690658480" sldId="2147483725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Slide Image Placeholder 1">
            <a:extLst>
              <a:ext uri="{FF2B5EF4-FFF2-40B4-BE49-F238E27FC236}">
                <a16:creationId xmlns:a16="http://schemas.microsoft.com/office/drawing/2014/main" id="{FD1718D8-28BD-46B6-A97D-160DEA7159C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7875" name="Notes Placeholder 2">
            <a:extLst>
              <a:ext uri="{FF2B5EF4-FFF2-40B4-BE49-F238E27FC236}">
                <a16:creationId xmlns:a16="http://schemas.microsoft.com/office/drawing/2014/main" id="{3FA390C9-8CAD-434E-9F75-1B6A5AA21D8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endParaRPr lang="fr-FR" altLang="en-US" dirty="0"/>
          </a:p>
        </p:txBody>
      </p:sp>
      <p:sp>
        <p:nvSpPr>
          <p:cNvPr id="207876" name="Slide Number Placeholder 3">
            <a:extLst>
              <a:ext uri="{FF2B5EF4-FFF2-40B4-BE49-F238E27FC236}">
                <a16:creationId xmlns:a16="http://schemas.microsoft.com/office/drawing/2014/main" id="{61255A22-F311-4A82-9F16-026338B24A3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5057D2C-AFC5-4E91-8F08-17C1F1FB1C28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412542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Slide Image Placeholder 1">
            <a:extLst>
              <a:ext uri="{FF2B5EF4-FFF2-40B4-BE49-F238E27FC236}">
                <a16:creationId xmlns:a16="http://schemas.microsoft.com/office/drawing/2014/main" id="{7EF8D7BC-34ED-49C8-B082-5A616D7B44F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6307" name="Notes Placeholder 2">
            <a:extLst>
              <a:ext uri="{FF2B5EF4-FFF2-40B4-BE49-F238E27FC236}">
                <a16:creationId xmlns:a16="http://schemas.microsoft.com/office/drawing/2014/main" id="{8F529692-511E-4440-96E0-6F6024CEF2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altLang="en-US" baseline="0" dirty="0"/>
          </a:p>
        </p:txBody>
      </p:sp>
      <p:sp>
        <p:nvSpPr>
          <p:cNvPr id="226308" name="Slide Number Placeholder 3">
            <a:extLst>
              <a:ext uri="{FF2B5EF4-FFF2-40B4-BE49-F238E27FC236}">
                <a16:creationId xmlns:a16="http://schemas.microsoft.com/office/drawing/2014/main" id="{579208AD-B06E-4A50-92D7-A13A0EAF49C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A7589BE-04D8-46E0-BBB8-B6FBC171F7FC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96151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70329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24A558B-E4E9-A94A-B9C1-029E46A76AB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64113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rtl="0"/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09060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CD5D8AE4-A521-4C93-931F-3604DC391183}" type="slidenum">
              <a:r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0841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Slide Image Placeholder 1">
            <a:extLst>
              <a:ext uri="{FF2B5EF4-FFF2-40B4-BE49-F238E27FC236}">
                <a16:creationId xmlns:a16="http://schemas.microsoft.com/office/drawing/2014/main" id="{EF109E1B-D86D-4A1F-971E-4316C25DA98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9923" name="Notes Placeholder 2">
            <a:extLst>
              <a:ext uri="{FF2B5EF4-FFF2-40B4-BE49-F238E27FC236}">
                <a16:creationId xmlns:a16="http://schemas.microsoft.com/office/drawing/2014/main" id="{3617865C-2A00-4880-B91A-70354F74A5F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altLang="en-US" dirty="0"/>
          </a:p>
        </p:txBody>
      </p:sp>
      <p:sp>
        <p:nvSpPr>
          <p:cNvPr id="209924" name="Slide Number Placeholder 3">
            <a:extLst>
              <a:ext uri="{FF2B5EF4-FFF2-40B4-BE49-F238E27FC236}">
                <a16:creationId xmlns:a16="http://schemas.microsoft.com/office/drawing/2014/main" id="{E1133807-AAFA-46A3-A318-1EDAC3D0551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628FD9-D010-4985-AE59-1D3EF88D648F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60718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Slide Image Placeholder 1">
            <a:extLst>
              <a:ext uri="{FF2B5EF4-FFF2-40B4-BE49-F238E27FC236}">
                <a16:creationId xmlns:a16="http://schemas.microsoft.com/office/drawing/2014/main" id="{27EAE3C4-8619-499C-B07D-4F12124D4BD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1971" name="Notes Placeholder 2">
            <a:extLst>
              <a:ext uri="{FF2B5EF4-FFF2-40B4-BE49-F238E27FC236}">
                <a16:creationId xmlns:a16="http://schemas.microsoft.com/office/drawing/2014/main" id="{C0C08C85-8864-489B-8867-BE2F7380F7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endParaRPr lang="fr-FR" altLang="en-US" dirty="0"/>
          </a:p>
        </p:txBody>
      </p:sp>
      <p:sp>
        <p:nvSpPr>
          <p:cNvPr id="211972" name="Slide Number Placeholder 3">
            <a:extLst>
              <a:ext uri="{FF2B5EF4-FFF2-40B4-BE49-F238E27FC236}">
                <a16:creationId xmlns:a16="http://schemas.microsoft.com/office/drawing/2014/main" id="{9B5F9469-CFA7-42A2-8AC8-8A02B87D32A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3732E92-6D70-4CDD-A96B-B28C3D948B91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3447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Slide Image Placeholder 1">
            <a:extLst>
              <a:ext uri="{FF2B5EF4-FFF2-40B4-BE49-F238E27FC236}">
                <a16:creationId xmlns:a16="http://schemas.microsoft.com/office/drawing/2014/main" id="{15E50415-A829-4F03-98D0-F5E3B492DDD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4019" name="Notes Placeholder 2">
            <a:extLst>
              <a:ext uri="{FF2B5EF4-FFF2-40B4-BE49-F238E27FC236}">
                <a16:creationId xmlns:a16="http://schemas.microsoft.com/office/drawing/2014/main" id="{D35D3808-3224-4651-B761-BBE7F29CD4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endParaRPr lang="fr-FR" altLang="en-US" dirty="0"/>
          </a:p>
        </p:txBody>
      </p:sp>
      <p:sp>
        <p:nvSpPr>
          <p:cNvPr id="214020" name="Slide Number Placeholder 3">
            <a:extLst>
              <a:ext uri="{FF2B5EF4-FFF2-40B4-BE49-F238E27FC236}">
                <a16:creationId xmlns:a16="http://schemas.microsoft.com/office/drawing/2014/main" id="{D8EDDB1E-AA19-4918-A8AC-F13AB4E877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DB266CF-C04E-4586-8B9D-C5BF08D7860D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2951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Slide Image Placeholder 1">
            <a:extLst>
              <a:ext uri="{FF2B5EF4-FFF2-40B4-BE49-F238E27FC236}">
                <a16:creationId xmlns:a16="http://schemas.microsoft.com/office/drawing/2014/main" id="{281BD7BB-7CC2-47D8-B1C4-1906E30F2AB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6067" name="Notes Placeholder 2">
            <a:extLst>
              <a:ext uri="{FF2B5EF4-FFF2-40B4-BE49-F238E27FC236}">
                <a16:creationId xmlns:a16="http://schemas.microsoft.com/office/drawing/2014/main" id="{D95DE911-08F8-47C9-9220-3801D799820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altLang="en-US" dirty="0"/>
          </a:p>
        </p:txBody>
      </p:sp>
      <p:sp>
        <p:nvSpPr>
          <p:cNvPr id="216068" name="Slide Number Placeholder 3">
            <a:extLst>
              <a:ext uri="{FF2B5EF4-FFF2-40B4-BE49-F238E27FC236}">
                <a16:creationId xmlns:a16="http://schemas.microsoft.com/office/drawing/2014/main" id="{B128E667-C6AA-410A-BD6B-AF8757D7D20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5472274-E153-489F-8885-CE365E38D16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89814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Slide Image Placeholder 1">
            <a:extLst>
              <a:ext uri="{FF2B5EF4-FFF2-40B4-BE49-F238E27FC236}">
                <a16:creationId xmlns:a16="http://schemas.microsoft.com/office/drawing/2014/main" id="{98481500-774F-4628-8BD4-FC241AC4BF4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8115" name="Notes Placeholder 2">
            <a:extLst>
              <a:ext uri="{FF2B5EF4-FFF2-40B4-BE49-F238E27FC236}">
                <a16:creationId xmlns:a16="http://schemas.microsoft.com/office/drawing/2014/main" id="{E2F3FD6B-32A6-45CF-B063-58BD6CC147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endParaRPr lang="fr-FR" altLang="en-US" dirty="0"/>
          </a:p>
        </p:txBody>
      </p:sp>
      <p:sp>
        <p:nvSpPr>
          <p:cNvPr id="218116" name="Slide Number Placeholder 3">
            <a:extLst>
              <a:ext uri="{FF2B5EF4-FFF2-40B4-BE49-F238E27FC236}">
                <a16:creationId xmlns:a16="http://schemas.microsoft.com/office/drawing/2014/main" id="{322EE6FD-653C-4B5E-A4C4-5D8494DE98E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015A774-A978-4EC9-9370-93B63A432BBB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128716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Slide Image Placeholder 1">
            <a:extLst>
              <a:ext uri="{FF2B5EF4-FFF2-40B4-BE49-F238E27FC236}">
                <a16:creationId xmlns:a16="http://schemas.microsoft.com/office/drawing/2014/main" id="{FA650D45-F7D9-40E1-B4E6-9548D8FA9F0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0163" name="Notes Placeholder 2">
            <a:extLst>
              <a:ext uri="{FF2B5EF4-FFF2-40B4-BE49-F238E27FC236}">
                <a16:creationId xmlns:a16="http://schemas.microsoft.com/office/drawing/2014/main" id="{90364C95-257C-4E4A-84F4-57F6B504EA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endParaRPr lang="fr-FR" altLang="en-US" dirty="0"/>
          </a:p>
        </p:txBody>
      </p:sp>
      <p:sp>
        <p:nvSpPr>
          <p:cNvPr id="220164" name="Slide Number Placeholder 3">
            <a:extLst>
              <a:ext uri="{FF2B5EF4-FFF2-40B4-BE49-F238E27FC236}">
                <a16:creationId xmlns:a16="http://schemas.microsoft.com/office/drawing/2014/main" id="{304E361E-8AE9-4F24-8F20-C8EF8B21E0A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4122066-C992-473B-BE93-DC46E2138E6C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29903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Slide Image Placeholder 1">
            <a:extLst>
              <a:ext uri="{FF2B5EF4-FFF2-40B4-BE49-F238E27FC236}">
                <a16:creationId xmlns:a16="http://schemas.microsoft.com/office/drawing/2014/main" id="{B9C7EF30-AD13-46B7-93B6-ECBE148ED56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2211" name="Notes Placeholder 2">
            <a:extLst>
              <a:ext uri="{FF2B5EF4-FFF2-40B4-BE49-F238E27FC236}">
                <a16:creationId xmlns:a16="http://schemas.microsoft.com/office/drawing/2014/main" id="{F5FD15B7-1AE2-4B2E-B120-2D0C3E4ACEE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endParaRPr lang="fr-FR" altLang="en-US" dirty="0"/>
          </a:p>
        </p:txBody>
      </p:sp>
      <p:sp>
        <p:nvSpPr>
          <p:cNvPr id="222212" name="Slide Number Placeholder 3">
            <a:extLst>
              <a:ext uri="{FF2B5EF4-FFF2-40B4-BE49-F238E27FC236}">
                <a16:creationId xmlns:a16="http://schemas.microsoft.com/office/drawing/2014/main" id="{F9AABA76-7300-413E-AADD-213FB84095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00100968-A10A-431F-A038-2590E852B33A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370825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Slide Image Placeholder 1">
            <a:extLst>
              <a:ext uri="{FF2B5EF4-FFF2-40B4-BE49-F238E27FC236}">
                <a16:creationId xmlns:a16="http://schemas.microsoft.com/office/drawing/2014/main" id="{22C12645-0436-46A1-945F-132041506AE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4259" name="Notes Placeholder 2">
            <a:extLst>
              <a:ext uri="{FF2B5EF4-FFF2-40B4-BE49-F238E27FC236}">
                <a16:creationId xmlns:a16="http://schemas.microsoft.com/office/drawing/2014/main" id="{30B3A0A6-2366-4ED6-8D4E-384E5504DB20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endParaRPr lang="fr-FR" altLang="en-US" dirty="0"/>
          </a:p>
        </p:txBody>
      </p:sp>
      <p:sp>
        <p:nvSpPr>
          <p:cNvPr id="224260" name="Slide Number Placeholder 3">
            <a:extLst>
              <a:ext uri="{FF2B5EF4-FFF2-40B4-BE49-F238E27FC236}">
                <a16:creationId xmlns:a16="http://schemas.microsoft.com/office/drawing/2014/main" id="{BE63053E-A8FF-4721-BD55-E3CD14F7CC5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23553E8-C05A-43B9-B0AC-E439D37EC75B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10563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350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9341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46350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5958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6710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1420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65601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1327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3084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5539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4/19/2019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81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1231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3957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51133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31731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36581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41309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0511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61921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9480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530563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0863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4/19/2019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17997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24665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68328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64559"/>
            <a:ext cx="10363200" cy="1045404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171" indent="0" algn="ctr">
              <a:buNone/>
              <a:defRPr sz="2000"/>
            </a:lvl2pPr>
            <a:lvl3pPr marL="914342" indent="0" algn="ctr">
              <a:buNone/>
              <a:defRPr sz="1800"/>
            </a:lvl3pPr>
            <a:lvl4pPr marL="1371513" indent="0" algn="ctr">
              <a:buNone/>
              <a:defRPr sz="1600"/>
            </a:lvl4pPr>
            <a:lvl5pPr marL="1828683" indent="0" algn="ctr">
              <a:buNone/>
              <a:defRPr sz="1600"/>
            </a:lvl5pPr>
            <a:lvl6pPr marL="2285854" indent="0" algn="ctr">
              <a:buNone/>
              <a:defRPr sz="1600"/>
            </a:lvl6pPr>
            <a:lvl7pPr marL="2743025" indent="0" algn="ctr">
              <a:buNone/>
              <a:defRPr sz="1600"/>
            </a:lvl7pPr>
            <a:lvl8pPr marL="3200196" indent="0" algn="ctr">
              <a:buNone/>
              <a:defRPr sz="1600"/>
            </a:lvl8pPr>
            <a:lvl9pPr marL="365736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75974A-5553-4B27-B825-3E7107E8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A3DA55-F83E-44C7-A024-E0525CCB30FC}" type="datetime1">
              <a:rPr lang="en-US" altLang="en-US"/>
              <a:pPr/>
              <a:t>4/19/2019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D9E31-C202-4436-9954-09E04E64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162C9-00B8-472F-A8D1-4C2E213D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F92F8-9A91-49EE-9F13-AD02B8C2C9D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873480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F0EBC-92C8-4174-9B47-7B5E190EC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defTabSz="604738"/>
            <a:fld id="{BD85ABCD-CA88-4EB0-AC8C-4E27DE4E54EB}" type="datetime1">
              <a:rPr lang="en-US" altLang="en-US" smtClean="0"/>
              <a:pPr defTabSz="604738"/>
              <a:t>4/19/2019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3BA238-5BB9-4F1F-BDD2-35416B0E56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pPr defTabSz="604738"/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C0BEF9-AAC9-43CC-904E-E90DB5CA2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604738"/>
            <a:fld id="{26786EFC-A179-4CA6-8D4B-567A0ECBA9D6}" type="slidenum">
              <a:rPr lang="en-US" altLang="en-US" smtClean="0"/>
              <a:pPr defTabSz="604738"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90658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71542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126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349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15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2323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069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7C017F59-29DA-6F48-B92A-5AD511CC2D63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81" b="0" i="0" dirty="0">
              <a:solidFill>
                <a:srgbClr val="FFFFFF"/>
              </a:solidFill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280982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12" r:id="rId20"/>
    <p:sldLayoutId id="2147483713" r:id="rId21"/>
    <p:sldLayoutId id="2147483714" r:id="rId22"/>
    <p:sldLayoutId id="2147483715" r:id="rId23"/>
    <p:sldLayoutId id="2147483716" r:id="rId24"/>
    <p:sldLayoutId id="2147483717" r:id="rId25"/>
    <p:sldLayoutId id="2147483718" r:id="rId26"/>
    <p:sldLayoutId id="2147483719" r:id="rId27"/>
    <p:sldLayoutId id="2147483720" r:id="rId28"/>
    <p:sldLayoutId id="2147483721" r:id="rId29"/>
    <p:sldLayoutId id="2147483722" r:id="rId30"/>
    <p:sldLayoutId id="2147483723" r:id="rId31"/>
    <p:sldLayoutId id="2147483724" r:id="rId32"/>
    <p:sldLayoutId id="2147483725" r:id="rId33"/>
  </p:sldLayoutIdLst>
  <p:hf hdr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2.xml"/><Relationship Id="rId1" Type="http://schemas.openxmlformats.org/officeDocument/2006/relationships/tags" Target="../tags/tag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3.xml"/><Relationship Id="rId1" Type="http://schemas.openxmlformats.org/officeDocument/2006/relationships/tags" Target="../tags/tag1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3.xml"/><Relationship Id="rId1" Type="http://schemas.openxmlformats.org/officeDocument/2006/relationships/tags" Target="../tags/tag13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3.xml"/><Relationship Id="rId1" Type="http://schemas.openxmlformats.org/officeDocument/2006/relationships/tags" Target="../tags/tag14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3.xml"/><Relationship Id="rId1" Type="http://schemas.openxmlformats.org/officeDocument/2006/relationships/tags" Target="../tags/tag15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5" Type="http://schemas.openxmlformats.org/officeDocument/2006/relationships/hyperlink" Target="https://www.youtube.com/user/SurveyCTO" TargetMode="External"/><Relationship Id="rId4" Type="http://schemas.openxmlformats.org/officeDocument/2006/relationships/hyperlink" Target="https://www.surveycto.com/index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3FAC64D0-9509-45D1-86F0-CC36341D69E4}"/>
              </a:ext>
            </a:extLst>
          </p:cNvPr>
          <p:cNvSpPr/>
          <p:nvPr/>
        </p:nvSpPr>
        <p:spPr>
          <a:xfrm>
            <a:off x="242913" y="197110"/>
            <a:ext cx="11684576" cy="6463781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 rtl="0">
              <a:defRPr/>
            </a:pPr>
            <a:endParaRPr lang="fr-FR" kern="0" dirty="0">
              <a:solidFill>
                <a:sysClr val="windowText" lastClr="000000"/>
              </a:solidFill>
              <a:latin typeface="Gill Sans MT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81FE990-0C30-44E5-A8EB-42E9EA4C02AC}"/>
              </a:ext>
            </a:extLst>
          </p:cNvPr>
          <p:cNvCxnSpPr/>
          <p:nvPr/>
        </p:nvCxnSpPr>
        <p:spPr>
          <a:xfrm>
            <a:off x="6096000" y="5960988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id="{ED66C640-BDDB-4A50-A330-0D50A1FBDED2}"/>
              </a:ext>
            </a:extLst>
          </p:cNvPr>
          <p:cNvSpPr>
            <a:spLocks noGrp="1"/>
          </p:cNvSpPr>
          <p:nvPr/>
        </p:nvSpPr>
        <p:spPr>
          <a:xfrm>
            <a:off x="2438400" y="1479549"/>
            <a:ext cx="8001000" cy="2101851"/>
          </a:xfrm>
          <a:prstGeom prst="rect">
            <a:avLst/>
          </a:prstGeom>
          <a:effectLst/>
        </p:spPr>
        <p:txBody>
          <a:bodyPr anchor="b">
            <a:normAutofit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>
              <a:lnSpc>
                <a:spcPct val="80000"/>
              </a:lnSpc>
            </a:pPr>
            <a:r>
              <a:rPr lang="fr-FR" sz="3200" b="0" i="0" u="none" baseline="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FORMATION DES PARTIES PRENANTES À L’ÉVALUATION NATIONALE DE LA CHAÎNE D’APPROVISIONNEMENT (NSCA2.0)</a:t>
            </a:r>
          </a:p>
          <a:p>
            <a:pPr algn="l" defTabSz="604738" rtl="0">
              <a:lnSpc>
                <a:spcPct val="80000"/>
              </a:lnSpc>
            </a:pPr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2</a:t>
            </a:r>
            <a:r>
              <a:rPr lang="fr-FR" sz="3200" b="0" i="0" u="none" baseline="300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e </a:t>
            </a:r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jour :  Présentation de </a:t>
            </a:r>
            <a:r>
              <a:rPr lang="fr-FR" sz="3200" b="0" i="0" u="none" baseline="0" dirty="0" err="1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SurveyCTO</a:t>
            </a:r>
            <a:endParaRPr lang="fr-FR" sz="3200" b="0" i="0" u="none" baseline="0" dirty="0">
              <a:solidFill>
                <a:srgbClr val="FFFF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  <a:p>
            <a:pPr algn="l" rtl="0">
              <a:lnSpc>
                <a:spcPct val="80000"/>
              </a:lnSpc>
            </a:pPr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-- h -- /-- h --</a:t>
            </a:r>
          </a:p>
          <a:p>
            <a:pPr algn="l" defTabSz="604738" rtl="0">
              <a:lnSpc>
                <a:spcPct val="80000"/>
              </a:lnSpc>
            </a:pPr>
            <a:endParaRPr lang="fr-FR" altLang="en-US" sz="800" dirty="0">
              <a:solidFill>
                <a:srgbClr val="0000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0" name="Subtitle 12">
            <a:extLst>
              <a:ext uri="{FF2B5EF4-FFF2-40B4-BE49-F238E27FC236}">
                <a16:creationId xmlns:a16="http://schemas.microsoft.com/office/drawing/2014/main" id="{E02FB8A1-8A5D-4C4D-B4B0-6DF2B18EAC69}"/>
              </a:ext>
            </a:extLst>
          </p:cNvPr>
          <p:cNvSpPr>
            <a:spLocks noGrp="1"/>
          </p:cNvSpPr>
          <p:nvPr/>
        </p:nvSpPr>
        <p:spPr>
          <a:xfrm>
            <a:off x="2362200" y="5340352"/>
            <a:ext cx="4191001" cy="67627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bg1"/>
                </a:solidFill>
                <a:latin typeface="Gill Sans MT"/>
                <a:ea typeface="+mn-ea"/>
                <a:cs typeface="Gill Sans MT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4738" rtl="0">
              <a:spcAft>
                <a:spcPts val="1058"/>
              </a:spcAft>
              <a:defRPr/>
            </a:pPr>
            <a:r>
              <a:rPr lang="fr-FR" sz="1800" b="0" i="0" u="none" baseline="0">
                <a:solidFill>
                  <a:srgbClr val="FFFFFF"/>
                </a:solidFill>
              </a:rPr>
              <a:t>--/--/----</a:t>
            </a:r>
            <a:endParaRPr lang="fr-FR" sz="1800" dirty="0">
              <a:solidFill>
                <a:srgbClr val="FFFFFF"/>
              </a:solidFill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1549496-F30E-4DAD-BBE5-397D50EF025A}"/>
              </a:ext>
            </a:extLst>
          </p:cNvPr>
          <p:cNvCxnSpPr/>
          <p:nvPr/>
        </p:nvCxnSpPr>
        <p:spPr>
          <a:xfrm>
            <a:off x="2438400" y="5184774"/>
            <a:ext cx="5492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8903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id="{AA1D3E3E-6C50-4AC4-9230-A76392B38A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91016" y="5974300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AC2C1AE-8F3D-4B60-BE19-66B7360B6F3E}"/>
              </a:ext>
            </a:extLst>
          </p:cNvPr>
          <p:cNvSpPr txBox="1"/>
          <p:nvPr/>
        </p:nvSpPr>
        <p:spPr>
          <a:xfrm>
            <a:off x="6096001" y="5949515"/>
            <a:ext cx="531494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604738" rtl="0"/>
            <a:r>
              <a:rPr lang="fr-FR" sz="1100" b="1" i="0" u="none" baseline="0" dirty="0">
                <a:solidFill>
                  <a:srgbClr val="FFFFFF"/>
                </a:solidFill>
                <a:latin typeface="Gill Sans MT"/>
              </a:rPr>
              <a:t>USAID Programme de la chaîne d’approvisionnement de la santé mondiale - Ordre d’exécution de l’assistance technique, évaluation nationale de la chaîne d’approvisionnement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04981748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24" y="558438"/>
            <a:ext cx="5798899" cy="927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823" y="3375665"/>
            <a:ext cx="5798899" cy="927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1987" y="806329"/>
            <a:ext cx="5798899" cy="927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7329" name="Date Placeholder 2">
            <a:extLst>
              <a:ext uri="{FF2B5EF4-FFF2-40B4-BE49-F238E27FC236}">
                <a16:creationId xmlns:a16="http://schemas.microsoft.com/office/drawing/2014/main" id="{EE83FBED-7EC5-4FBB-8BB6-078AE2DEB0B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/>
            <a:fld id="{EFFA7AA8-FB5F-4A35-8B91-B55F450F2096}" type="datetime1">
              <a:rPr 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algn="l" defTabSz="604738" rtl="0"/>
              <a:t>4/19/2019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27330" name="Footer Placeholder 3">
            <a:extLst>
              <a:ext uri="{FF2B5EF4-FFF2-40B4-BE49-F238E27FC236}">
                <a16:creationId xmlns:a16="http://schemas.microsoft.com/office/drawing/2014/main" id="{010C4E21-AD30-4102-94DC-A12CBD389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 rtl="0"/>
            <a:r>
              <a:rPr lang="fr-FR" sz="601" b="0" i="0" u="none" baseline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INSÉRER LE PIED DE PAGE ICI</a:t>
            </a:r>
          </a:p>
        </p:txBody>
      </p:sp>
      <p:sp>
        <p:nvSpPr>
          <p:cNvPr id="227331" name="Slide Number Placeholder 4">
            <a:extLst>
              <a:ext uri="{FF2B5EF4-FFF2-40B4-BE49-F238E27FC236}">
                <a16:creationId xmlns:a16="http://schemas.microsoft.com/office/drawing/2014/main" id="{5748BA06-E4F4-4A63-AC77-D40093DD6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04738" rtl="0"/>
            <a:fld id="{DCF74E32-EF7B-4B51-B7C4-AA306FFE9595}" type="slidenum">
              <a:rPr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10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27332" name="Slide Number Placeholder 1">
            <a:extLst>
              <a:ext uri="{FF2B5EF4-FFF2-40B4-BE49-F238E27FC236}">
                <a16:creationId xmlns:a16="http://schemas.microsoft.com/office/drawing/2014/main" id="{9F271A2D-501F-4B8E-AD5F-CF42316D23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0" y="4845522"/>
            <a:ext cx="2133600" cy="18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682625" indent="-228600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912813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144588" indent="-230188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1254125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171132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16852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262572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08292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 algn="r" defTabSz="604738" rtl="0">
              <a:spcAft>
                <a:spcPct val="0"/>
              </a:spcAft>
              <a:buNone/>
            </a:pPr>
            <a:fld id="{F6702F82-07DB-4E10-BC78-7DCCEE0AA96A}" type="slidenum">
              <a:rPr sz="601">
                <a:solidFill>
                  <a:srgbClr val="6C6463"/>
                </a:solidFill>
              </a:rPr>
              <a:pPr algn="r" defTabSz="604738">
                <a:spcAft>
                  <a:spcPct val="0"/>
                </a:spcAft>
                <a:buNone/>
              </a:pPr>
              <a:t>10</a:t>
            </a:fld>
            <a:endParaRPr lang="fr-FR" altLang="en-US" sz="601" dirty="0">
              <a:solidFill>
                <a:srgbClr val="6C6463"/>
              </a:solidFill>
            </a:endParaRPr>
          </a:p>
        </p:txBody>
      </p:sp>
      <p:sp>
        <p:nvSpPr>
          <p:cNvPr id="227337" name="Title 2">
            <a:extLst>
              <a:ext uri="{FF2B5EF4-FFF2-40B4-BE49-F238E27FC236}">
                <a16:creationId xmlns:a16="http://schemas.microsoft.com/office/drawing/2014/main" id="{CC87648A-20DE-481D-9529-0CFC5E3980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8938" y="73504"/>
            <a:ext cx="7772400" cy="580800"/>
          </a:xfrm>
        </p:spPr>
        <p:txBody>
          <a:bodyPr/>
          <a:lstStyle/>
          <a:p>
            <a:pPr algn="l" rtl="0"/>
            <a:r>
              <a:rPr lang="fr-FR" b="1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Différents types de questions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1986" y="2566090"/>
            <a:ext cx="5798899" cy="9278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9742395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434" y="1133633"/>
            <a:ext cx="4918935" cy="7870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9378" name="Title 1">
            <a:extLst>
              <a:ext uri="{FF2B5EF4-FFF2-40B4-BE49-F238E27FC236}">
                <a16:creationId xmlns:a16="http://schemas.microsoft.com/office/drawing/2014/main" id="{3E3FAF0C-CAB5-4650-8D53-CD11AD2A08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653410" y="44609"/>
            <a:ext cx="13272040" cy="1089025"/>
          </a:xfrm>
        </p:spPr>
        <p:txBody>
          <a:bodyPr/>
          <a:lstStyle/>
          <a:p>
            <a:pPr algn="ctr" rtl="0" eaLnBrk="1" hangingPunct="1"/>
            <a:r>
              <a:rPr lang="fr-FR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Une fois le questionnaire et l’entretien terminés, appuyez sur le bouton « ENREGISTRER ET QUITTER ».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74128AA-FA07-4CBF-8D09-9A6C2F8B6431}"/>
              </a:ext>
            </a:extLst>
          </p:cNvPr>
          <p:cNvSpPr/>
          <p:nvPr/>
        </p:nvSpPr>
        <p:spPr>
          <a:xfrm>
            <a:off x="4800238" y="5896749"/>
            <a:ext cx="2863327" cy="46196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 rtl="0">
              <a:defRPr/>
            </a:pPr>
            <a:endParaRPr lang="fr-FR" dirty="0">
              <a:solidFill>
                <a:prstClr val="white"/>
              </a:solidFill>
              <a:latin typeface="Gill Sans M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7068714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234" y="1141253"/>
            <a:ext cx="5362083" cy="857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0402" name="Picture 2">
            <a:extLst>
              <a:ext uri="{FF2B5EF4-FFF2-40B4-BE49-F238E27FC236}">
                <a16:creationId xmlns:a16="http://schemas.microsoft.com/office/drawing/2014/main" id="{8500A277-83CB-44C5-AC6F-51C8B43901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8152"/>
          <a:stretch>
            <a:fillRect/>
          </a:stretch>
        </p:blipFill>
        <p:spPr bwMode="auto">
          <a:xfrm>
            <a:off x="277684" y="5209744"/>
            <a:ext cx="5559138" cy="1469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0403" name="Picture 3">
            <a:extLst>
              <a:ext uri="{FF2B5EF4-FFF2-40B4-BE49-F238E27FC236}">
                <a16:creationId xmlns:a16="http://schemas.microsoft.com/office/drawing/2014/main" id="{F9A48DE3-0D82-44CA-93CD-D21F736D83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164"/>
          <a:stretch>
            <a:fillRect/>
          </a:stretch>
        </p:blipFill>
        <p:spPr bwMode="auto">
          <a:xfrm>
            <a:off x="277684" y="1115590"/>
            <a:ext cx="5559136" cy="3741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0404" name="Title 1">
            <a:extLst>
              <a:ext uri="{FF2B5EF4-FFF2-40B4-BE49-F238E27FC236}">
                <a16:creationId xmlns:a16="http://schemas.microsoft.com/office/drawing/2014/main" id="{176E70C9-1AD3-4C1C-B026-DF5F05424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46" y="-59303"/>
            <a:ext cx="11770971" cy="1069267"/>
          </a:xfrm>
        </p:spPr>
        <p:txBody>
          <a:bodyPr/>
          <a:lstStyle/>
          <a:p>
            <a:pPr algn="ctr" rtl="0" eaLnBrk="1" hangingPunct="1"/>
            <a:r>
              <a:rPr lang="fr-FR" b="1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Les modifications peuvent être effectuées en cliquant sur « MODIFIER LE FORMULAIRE ENREGISTRÉ »</a:t>
            </a:r>
            <a:endParaRPr lang="fr-FR" altLang="en-US" b="1" dirty="0">
              <a:solidFill>
                <a:schemeClr val="tx1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E183C8F-D706-41F2-9F5B-7973AEA9E0E3}"/>
              </a:ext>
            </a:extLst>
          </p:cNvPr>
          <p:cNvSpPr txBox="1">
            <a:spLocks/>
          </p:cNvSpPr>
          <p:nvPr/>
        </p:nvSpPr>
        <p:spPr>
          <a:xfrm>
            <a:off x="-69007" y="6114035"/>
            <a:ext cx="5905828" cy="573088"/>
          </a:xfrm>
          <a:prstGeom prst="rect">
            <a:avLst/>
          </a:prstGeom>
        </p:spPr>
        <p:txBody>
          <a:bodyPr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i="0" kern="1200">
                <a:solidFill>
                  <a:srgbClr val="BA0C2F"/>
                </a:solidFill>
                <a:latin typeface="Gill Sans MT"/>
                <a:ea typeface="+mj-ea"/>
                <a:cs typeface="Gill Sans MT"/>
              </a:defRPr>
            </a:lvl1pPr>
          </a:lstStyle>
          <a:p>
            <a:pPr algn="r" defTabSz="604738" rtl="0">
              <a:defRPr/>
            </a:pPr>
            <a:r>
              <a:rPr lang="fr-FR" sz="1800" b="0" i="0" u="none" baseline="0" dirty="0">
                <a:solidFill>
                  <a:srgbClr val="0067B9"/>
                </a:solidFill>
                <a:cs typeface="Arial" charset="0"/>
              </a:rPr>
              <a:t>Sélectionnez ensuite le formulaire que vous voulez modifier. </a:t>
            </a:r>
            <a:endParaRPr lang="fr-FR" altLang="en-US" sz="1800" dirty="0">
              <a:solidFill>
                <a:srgbClr val="0067B9"/>
              </a:solidFill>
              <a:cs typeface="Arial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247AF52B-02E1-47C0-9022-24132E056171}"/>
              </a:ext>
            </a:extLst>
          </p:cNvPr>
          <p:cNvSpPr txBox="1">
            <a:spLocks/>
          </p:cNvSpPr>
          <p:nvPr/>
        </p:nvSpPr>
        <p:spPr>
          <a:xfrm>
            <a:off x="10188133" y="1141254"/>
            <a:ext cx="1813094" cy="1628890"/>
          </a:xfrm>
          <a:prstGeom prst="rect">
            <a:avLst/>
          </a:prstGeom>
        </p:spPr>
        <p:txBody>
          <a:bodyPr anchor="b">
            <a:normAutofit fontScale="2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i="0" kern="1200">
                <a:solidFill>
                  <a:srgbClr val="BA0C2F"/>
                </a:solidFill>
                <a:latin typeface="Gill Sans MT"/>
                <a:ea typeface="+mj-ea"/>
                <a:cs typeface="Gill Sans MT"/>
              </a:defRPr>
            </a:lvl1pPr>
          </a:lstStyle>
          <a:p>
            <a:pPr algn="r" defTabSz="604738" rtl="0">
              <a:defRPr/>
            </a:pPr>
            <a:r>
              <a:rPr lang="fr-FR" sz="8201" b="0" i="0" u="none" baseline="0">
                <a:solidFill>
                  <a:srgbClr val="0067B9"/>
                </a:solidFill>
                <a:cs typeface="Arial" charset="0"/>
              </a:rPr>
              <a:t>Sélectionnez la question que vous voulez modifier</a:t>
            </a:r>
            <a:r>
              <a:rPr lang="fr-FR" sz="3200" b="0" i="0" u="none" baseline="0">
                <a:solidFill>
                  <a:srgbClr val="0067B9"/>
                </a:solidFill>
                <a:cs typeface="Arial" charset="0"/>
              </a:rPr>
              <a:t>. </a:t>
            </a:r>
            <a:endParaRPr lang="fr-FR" altLang="en-US" sz="3200" dirty="0">
              <a:solidFill>
                <a:srgbClr val="0067B9"/>
              </a:solidFill>
              <a:cs typeface="Arial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0ACDDFA7-D82C-408D-8534-F0DB168A1682}"/>
              </a:ext>
            </a:extLst>
          </p:cNvPr>
          <p:cNvSpPr txBox="1">
            <a:spLocks/>
          </p:cNvSpPr>
          <p:nvPr/>
        </p:nvSpPr>
        <p:spPr>
          <a:xfrm>
            <a:off x="7802009" y="4390400"/>
            <a:ext cx="3795047" cy="1883208"/>
          </a:xfrm>
          <a:prstGeom prst="rect">
            <a:avLst/>
          </a:prstGeom>
          <a:solidFill>
            <a:schemeClr val="bg1"/>
          </a:solidFill>
        </p:spPr>
        <p:txBody>
          <a:bodyPr anchor="b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0" i="0" kern="1200">
                <a:solidFill>
                  <a:srgbClr val="BA0C2F"/>
                </a:solidFill>
                <a:latin typeface="Gill Sans MT"/>
                <a:ea typeface="+mj-ea"/>
                <a:cs typeface="Gill Sans MT"/>
              </a:defRPr>
            </a:lvl1pPr>
          </a:lstStyle>
          <a:p>
            <a:pPr algn="r" defTabSz="604738" rtl="0">
              <a:defRPr/>
            </a:pPr>
            <a:r>
              <a:rPr lang="fr-FR" sz="2645" b="0" i="0" u="none" baseline="0">
                <a:solidFill>
                  <a:srgbClr val="0067B9"/>
                </a:solidFill>
                <a:cs typeface="Arial" charset="0"/>
              </a:rPr>
              <a:t>Une fois les modifications apportées, cliquez sur ENREGISTRER LE FORMULAIRE ET QUITTER</a:t>
            </a:r>
            <a:r>
              <a:rPr lang="fr-FR" sz="3200" b="0" i="0" u="none" baseline="0">
                <a:cs typeface="Arial" charset="0"/>
              </a:rPr>
              <a:t>.</a:t>
            </a:r>
            <a:endParaRPr lang="fr-FR" altLang="en-US" sz="3200" dirty="0">
              <a:cs typeface="Arial" charset="0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8AE6178-5E02-4558-8BD8-7A896D28F67E}"/>
              </a:ext>
            </a:extLst>
          </p:cNvPr>
          <p:cNvSpPr/>
          <p:nvPr/>
        </p:nvSpPr>
        <p:spPr>
          <a:xfrm>
            <a:off x="2075257" y="2582071"/>
            <a:ext cx="1963482" cy="573086"/>
          </a:xfrm>
          <a:prstGeom prst="ellipse">
            <a:avLst/>
          </a:prstGeom>
          <a:noFill/>
          <a:ln w="38100">
            <a:solidFill>
              <a:srgbClr val="0067B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 rtl="0">
              <a:defRPr/>
            </a:pPr>
            <a:endParaRPr lang="fr-FR" dirty="0">
              <a:solidFill>
                <a:srgbClr val="0067B9"/>
              </a:solidFill>
              <a:latin typeface="Gill Sans M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131942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  <p:bldP spid="9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425" name="Picture 12">
            <a:extLst>
              <a:ext uri="{FF2B5EF4-FFF2-40B4-BE49-F238E27FC236}">
                <a16:creationId xmlns:a16="http://schemas.microsoft.com/office/drawing/2014/main" id="{651EA191-403E-4BE8-9B51-A65FF04363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164"/>
          <a:stretch>
            <a:fillRect/>
          </a:stretch>
        </p:blipFill>
        <p:spPr bwMode="auto">
          <a:xfrm>
            <a:off x="245282" y="1226111"/>
            <a:ext cx="6737062" cy="5067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06" name="Title 1">
            <a:extLst>
              <a:ext uri="{FF2B5EF4-FFF2-40B4-BE49-F238E27FC236}">
                <a16:creationId xmlns:a16="http://schemas.microsoft.com/office/drawing/2014/main" id="{3EF06F92-FE15-4008-BDC4-E1D25410E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521" y="649847"/>
            <a:ext cx="11986951" cy="661988"/>
          </a:xfrm>
        </p:spPr>
        <p:txBody>
          <a:bodyPr>
            <a:noAutofit/>
          </a:bodyPr>
          <a:lstStyle/>
          <a:p>
            <a:pPr algn="l" rtl="0" eaLnBrk="1" hangingPunct="1"/>
            <a:r>
              <a:rPr lang="fr-FR" sz="2800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Une fois le formulaire enregistré, cliquez sur « ENVOYER LE FORMULAIRE FINALISÉ ». Sélectionnez le formulaire à envoyer et cliquez sur « ENVOYER LA SÉLECTION ».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388EACA-3DB3-409B-BF36-B8735082931F}"/>
              </a:ext>
            </a:extLst>
          </p:cNvPr>
          <p:cNvSpPr/>
          <p:nvPr/>
        </p:nvSpPr>
        <p:spPr>
          <a:xfrm>
            <a:off x="2272365" y="4065126"/>
            <a:ext cx="2682896" cy="37941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 rtl="0">
              <a:defRPr/>
            </a:pPr>
            <a:endParaRPr lang="fr-FR" dirty="0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8741935C-8A1C-4005-8630-9F4240304DE8}"/>
              </a:ext>
            </a:extLst>
          </p:cNvPr>
          <p:cNvSpPr/>
          <p:nvPr/>
        </p:nvSpPr>
        <p:spPr>
          <a:xfrm>
            <a:off x="7334220" y="3448298"/>
            <a:ext cx="960438" cy="5127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 rtl="0">
              <a:defRPr/>
            </a:pPr>
            <a:endParaRPr lang="fr-FR" dirty="0">
              <a:solidFill>
                <a:prstClr val="white"/>
              </a:solidFill>
              <a:latin typeface="Gill Sans MT"/>
            </a:endParaRPr>
          </a:p>
        </p:txBody>
      </p:sp>
      <p:pic>
        <p:nvPicPr>
          <p:cNvPr id="231429" name="Picture 2">
            <a:extLst>
              <a:ext uri="{FF2B5EF4-FFF2-40B4-BE49-F238E27FC236}">
                <a16:creationId xmlns:a16="http://schemas.microsoft.com/office/drawing/2014/main" id="{CB36A72D-B753-47FE-A297-BA4B4650EB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6795" y="1226711"/>
            <a:ext cx="4964374" cy="5471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4CACC060-21AA-4F25-86C2-3096D0C2C076}"/>
              </a:ext>
            </a:extLst>
          </p:cNvPr>
          <p:cNvSpPr/>
          <p:nvPr/>
        </p:nvSpPr>
        <p:spPr>
          <a:xfrm rot="5400000">
            <a:off x="11642143" y="1531653"/>
            <a:ext cx="471188" cy="4572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 rtl="0">
              <a:defRPr/>
            </a:pPr>
            <a:endParaRPr lang="fr-FR" dirty="0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11" name="Rectangular Callout 10">
            <a:extLst>
              <a:ext uri="{FF2B5EF4-FFF2-40B4-BE49-F238E27FC236}">
                <a16:creationId xmlns:a16="http://schemas.microsoft.com/office/drawing/2014/main" id="{BEAF9A54-3749-4DD7-956E-3A53B14A3C93}"/>
              </a:ext>
            </a:extLst>
          </p:cNvPr>
          <p:cNvSpPr/>
          <p:nvPr/>
        </p:nvSpPr>
        <p:spPr>
          <a:xfrm>
            <a:off x="7334220" y="3409702"/>
            <a:ext cx="2513782" cy="1391434"/>
          </a:xfrm>
          <a:prstGeom prst="wedgeRectCallout">
            <a:avLst>
              <a:gd name="adj1" fmla="val 88383"/>
              <a:gd name="adj2" fmla="val 1712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 rtl="0">
              <a:defRPr/>
            </a:pPr>
            <a:r>
              <a:rPr lang="fr-FR" b="1" i="0" u="none" baseline="0" dirty="0">
                <a:solidFill>
                  <a:prstClr val="white"/>
                </a:solidFill>
                <a:latin typeface="Gill Sans MT"/>
              </a:rPr>
              <a:t>Envoyez les données tous les jours, après chaque visite d’un centre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AD6E2CE-830E-481F-B824-0018CF85A83D}"/>
              </a:ext>
            </a:extLst>
          </p:cNvPr>
          <p:cNvSpPr/>
          <p:nvPr/>
        </p:nvSpPr>
        <p:spPr>
          <a:xfrm flipV="1">
            <a:off x="10088426" y="6490233"/>
            <a:ext cx="1295399" cy="207963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 rtl="0">
              <a:defRPr/>
            </a:pPr>
            <a:endParaRPr lang="fr-FR" dirty="0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12" name="Right Arrow 9">
            <a:extLst>
              <a:ext uri="{FF2B5EF4-FFF2-40B4-BE49-F238E27FC236}">
                <a16:creationId xmlns:a16="http://schemas.microsoft.com/office/drawing/2014/main" id="{9E096005-76D8-442B-9AC9-59280435D8BF}"/>
              </a:ext>
            </a:extLst>
          </p:cNvPr>
          <p:cNvSpPr/>
          <p:nvPr/>
        </p:nvSpPr>
        <p:spPr>
          <a:xfrm>
            <a:off x="5823107" y="3766298"/>
            <a:ext cx="1270390" cy="6782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 rtl="0">
              <a:defRPr/>
            </a:pPr>
            <a:endParaRPr lang="fr-FR" sz="2381" dirty="0">
              <a:solidFill>
                <a:prstClr val="white"/>
              </a:solidFill>
              <a:latin typeface="Gill Sans M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45150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7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49" name="Title 1">
            <a:extLst>
              <a:ext uri="{FF2B5EF4-FFF2-40B4-BE49-F238E27FC236}">
                <a16:creationId xmlns:a16="http://schemas.microsoft.com/office/drawing/2014/main" id="{A2B641C9-2ACD-4E7D-AC0E-436022667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145" y="118310"/>
            <a:ext cx="11883505" cy="1069267"/>
          </a:xfrm>
        </p:spPr>
        <p:txBody>
          <a:bodyPr/>
          <a:lstStyle/>
          <a:p>
            <a:pPr rtl="0" eaLnBrk="1" hangingPunct="1"/>
            <a:r>
              <a:rPr lang="fr-FR" b="1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Notez que l’envoi des données nécessite une connexion Internet.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5DA929F8-61E7-41B8-9437-C89FEEA6F6D4}"/>
              </a:ext>
            </a:extLst>
          </p:cNvPr>
          <p:cNvSpPr/>
          <p:nvPr/>
        </p:nvSpPr>
        <p:spPr>
          <a:xfrm>
            <a:off x="5105400" y="4927601"/>
            <a:ext cx="1066801" cy="17145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 rtl="0">
              <a:defRPr/>
            </a:pPr>
            <a:endParaRPr lang="fr-FR" dirty="0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D84A8E3-FAE8-4B3A-8BE8-4E7ED09D3442}"/>
              </a:ext>
            </a:extLst>
          </p:cNvPr>
          <p:cNvSpPr/>
          <p:nvPr/>
        </p:nvSpPr>
        <p:spPr>
          <a:xfrm>
            <a:off x="5105400" y="4638675"/>
            <a:ext cx="1066801" cy="17303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 rtl="0">
              <a:defRPr/>
            </a:pPr>
            <a:endParaRPr lang="fr-FR" dirty="0">
              <a:solidFill>
                <a:prstClr val="white"/>
              </a:solidFill>
              <a:latin typeface="Gill Sans MT"/>
            </a:endParaRPr>
          </a:p>
        </p:txBody>
      </p:sp>
      <p:pic>
        <p:nvPicPr>
          <p:cNvPr id="232452" name="Picture 2">
            <a:extLst>
              <a:ext uri="{FF2B5EF4-FFF2-40B4-BE49-F238E27FC236}">
                <a16:creationId xmlns:a16="http://schemas.microsoft.com/office/drawing/2014/main" id="{CE9E62C8-5F23-4E99-9448-2BDF791372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9287" y="790200"/>
            <a:ext cx="7328344" cy="587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2453" name="Picture 2" descr="Image result for wifi">
            <a:extLst>
              <a:ext uri="{FF2B5EF4-FFF2-40B4-BE49-F238E27FC236}">
                <a16:creationId xmlns:a16="http://schemas.microsoft.com/office/drawing/2014/main" id="{8D7A18CD-DD8F-4BC0-98D6-6E6B5E4C5F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579" y="1090385"/>
            <a:ext cx="4545192" cy="2840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218427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324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2000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/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2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5" name="Content Placeholder 1">
            <a:extLst>
              <a:ext uri="{FF2B5EF4-FFF2-40B4-BE49-F238E27FC236}">
                <a16:creationId xmlns:a16="http://schemas.microsoft.com/office/drawing/2014/main" id="{F5C10CCA-D283-4243-99A2-C7B564CB50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512" y="1101505"/>
            <a:ext cx="11684576" cy="5539916"/>
          </a:xfrm>
        </p:spPr>
        <p:txBody>
          <a:bodyPr/>
          <a:lstStyle/>
          <a:p>
            <a:pPr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Vous pouvez utiliser le logiciel/la plateforme d’enquête que vous préférez, mais…</a:t>
            </a:r>
          </a:p>
          <a:p>
            <a:pPr algn="l" rtl="0"/>
            <a:r>
              <a:rPr lang="fr-FR" sz="3174" b="0" i="0" u="none" baseline="0" dirty="0" err="1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SurveyCTO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 offre un bon niveau de sécurité à faible coût.</a:t>
            </a:r>
          </a:p>
          <a:p>
            <a:pPr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Fonctionnalités requises.</a:t>
            </a:r>
          </a:p>
          <a:p>
            <a:pPr lvl="1"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Grande stabilité.</a:t>
            </a:r>
          </a:p>
          <a:p>
            <a:pPr lvl="1"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Compatibilité avec Excel/Stata/etc.</a:t>
            </a:r>
          </a:p>
          <a:p>
            <a:pPr lvl="1"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Suffisamment de formats pour poser les questions.</a:t>
            </a:r>
          </a:p>
          <a:p>
            <a:pPr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NSCA 2.0 intègre un code </a:t>
            </a:r>
            <a:r>
              <a:rPr lang="fr-FR" sz="3174" b="0" i="0" u="none" baseline="0" dirty="0" err="1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prégénéré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 pour </a:t>
            </a:r>
            <a:r>
              <a:rPr lang="fr-FR" sz="3174" b="0" i="0" u="none" baseline="0" dirty="0" err="1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SurveyCTO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.</a:t>
            </a:r>
          </a:p>
          <a:p>
            <a:pPr algn="l" rtl="0" eaLnBrk="1" hangingPunct="1"/>
            <a:endParaRPr lang="fr-FR" altLang="en-US" sz="239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210946" name="Date Placeholder 2">
            <a:extLst>
              <a:ext uri="{FF2B5EF4-FFF2-40B4-BE49-F238E27FC236}">
                <a16:creationId xmlns:a16="http://schemas.microsoft.com/office/drawing/2014/main" id="{35DEE431-78B8-4442-B8AC-FB1CC6DDEE50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/>
            <a:fld id="{F2D80DC1-88E1-4B04-B295-54571BF1EACC}" type="datetime1">
              <a:rPr 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algn="l" defTabSz="604738" rtl="0"/>
              <a:t>4/19/2019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10947" name="Footer Placeholder 3">
            <a:extLst>
              <a:ext uri="{FF2B5EF4-FFF2-40B4-BE49-F238E27FC236}">
                <a16:creationId xmlns:a16="http://schemas.microsoft.com/office/drawing/2014/main" id="{DB7FAEAC-BB86-4861-94CE-F788ABAC2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 rtl="0"/>
            <a:r>
              <a:rPr lang="fr-FR" sz="601" b="0" i="0" u="none" baseline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INSÉRER LE PIED DE PAGE ICI</a:t>
            </a:r>
          </a:p>
        </p:txBody>
      </p:sp>
      <p:sp>
        <p:nvSpPr>
          <p:cNvPr id="210948" name="Slide Number Placeholder 4">
            <a:extLst>
              <a:ext uri="{FF2B5EF4-FFF2-40B4-BE49-F238E27FC236}">
                <a16:creationId xmlns:a16="http://schemas.microsoft.com/office/drawing/2014/main" id="{3D9E7040-8A71-4770-9F37-9FD3AAA84A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04738" rtl="0"/>
            <a:fld id="{7A0D211B-3915-46B8-A725-94729004624A}" type="slidenum">
              <a:rPr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2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10949" name="Title 5">
            <a:extLst>
              <a:ext uri="{FF2B5EF4-FFF2-40B4-BE49-F238E27FC236}">
                <a16:creationId xmlns:a16="http://schemas.microsoft.com/office/drawing/2014/main" id="{762DC4EE-2F2E-4503-993E-F66FD4729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3100" y="102482"/>
            <a:ext cx="8305801" cy="1099175"/>
          </a:xfrm>
        </p:spPr>
        <p:txBody>
          <a:bodyPr/>
          <a:lstStyle/>
          <a:p>
            <a:pPr algn="ctr" rtl="0" eaLnBrk="1" hangingPunct="1"/>
            <a:r>
              <a:rPr lang="fr-FR" b="1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Pourquoi </a:t>
            </a:r>
            <a:r>
              <a:rPr lang="fr-FR" b="1" i="0" u="none" baseline="0" dirty="0" err="1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SurveyCTO</a:t>
            </a:r>
            <a:r>
              <a:rPr lang="fr-FR" b="1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 ?</a:t>
            </a:r>
            <a:br>
              <a:rPr lang="fr-FR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93032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3" name="Content Placeholder 1">
            <a:extLst>
              <a:ext uri="{FF2B5EF4-FFF2-40B4-BE49-F238E27FC236}">
                <a16:creationId xmlns:a16="http://schemas.microsoft.com/office/drawing/2014/main" id="{D1BDFA43-B4C8-4C1E-BDDF-64AFF45425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912" y="842327"/>
            <a:ext cx="11520463" cy="5820689"/>
          </a:xfrm>
        </p:spPr>
        <p:txBody>
          <a:bodyPr>
            <a:normAutofit lnSpcReduction="10000"/>
          </a:bodyPr>
          <a:lstStyle/>
          <a:p>
            <a:pPr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Une application de collecte de données.</a:t>
            </a:r>
          </a:p>
          <a:p>
            <a:pPr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Une plateforme de stockage de données sécurisée basée sur </a:t>
            </a:r>
            <a:b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le Cloud.</a:t>
            </a:r>
          </a:p>
          <a:p>
            <a:pPr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Elle peut être programmée en ligne ou dans MS Excel.</a:t>
            </a:r>
          </a:p>
          <a:p>
            <a:endParaRPr lang="fr-FR" altLang="en-US" sz="3174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Ces trois fonctionnalités interagissent pour permettre la collecte des données.</a:t>
            </a:r>
          </a:p>
          <a:p>
            <a:endParaRPr lang="fr-FR" altLang="en-US" sz="3174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algn="l" rtl="0"/>
            <a:r>
              <a:rPr lang="fr-FR" sz="3174" b="0" i="0" u="sng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  <a:hlinkClick r:id="rId4"/>
              </a:rPr>
              <a:t>https://www.surveycto.com/index.html</a:t>
            </a:r>
            <a:endParaRPr lang="fr-FR" altLang="en-US" sz="3174" u="sng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algn="l" rtl="0"/>
            <a:r>
              <a:rPr lang="fr-FR" sz="3174" b="0" i="0" u="sng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  <a:hlinkClick r:id="rId5"/>
              </a:rPr>
              <a:t>https://www.youtube.com/user/SurveyCTO</a:t>
            </a:r>
            <a:endParaRPr lang="fr-FR" altLang="en-US" sz="3174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algn="l" rtl="0" eaLnBrk="1" hangingPunct="1"/>
            <a:endParaRPr lang="fr-FR" altLang="en-US" sz="239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212994" name="Date Placeholder 2">
            <a:extLst>
              <a:ext uri="{FF2B5EF4-FFF2-40B4-BE49-F238E27FC236}">
                <a16:creationId xmlns:a16="http://schemas.microsoft.com/office/drawing/2014/main" id="{2513136E-70DE-4EB7-9A5D-46B9476CACF7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/>
            <a:fld id="{14E71B6C-97BE-45E0-A037-5B4FCBA208BC}" type="datetime1">
              <a:rPr 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algn="l" defTabSz="604738" rtl="0"/>
              <a:t>4/19/2019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12995" name="Footer Placeholder 3">
            <a:extLst>
              <a:ext uri="{FF2B5EF4-FFF2-40B4-BE49-F238E27FC236}">
                <a16:creationId xmlns:a16="http://schemas.microsoft.com/office/drawing/2014/main" id="{D52BBF8E-C47E-4DBD-8A8C-8DB10EB29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 rtl="0"/>
            <a:r>
              <a:rPr lang="fr-FR" sz="601" b="0" i="0" u="none" baseline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INSÉRER LE PIED DE PAGE ICI</a:t>
            </a:r>
          </a:p>
        </p:txBody>
      </p:sp>
      <p:sp>
        <p:nvSpPr>
          <p:cNvPr id="212996" name="Slide Number Placeholder 4">
            <a:extLst>
              <a:ext uri="{FF2B5EF4-FFF2-40B4-BE49-F238E27FC236}">
                <a16:creationId xmlns:a16="http://schemas.microsoft.com/office/drawing/2014/main" id="{78FDDC91-C70B-4208-A692-C6CFB1B62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04738" rtl="0"/>
            <a:fld id="{E63F6943-86DA-4D38-943F-F1883F9A5F63}" type="slidenum">
              <a:rPr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3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12997" name="Title 5">
            <a:extLst>
              <a:ext uri="{FF2B5EF4-FFF2-40B4-BE49-F238E27FC236}">
                <a16:creationId xmlns:a16="http://schemas.microsoft.com/office/drawing/2014/main" id="{FF6AD8ED-30C3-4EB9-94CC-B5151E736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6707" y="292739"/>
            <a:ext cx="8305801" cy="1099175"/>
          </a:xfrm>
        </p:spPr>
        <p:txBody>
          <a:bodyPr/>
          <a:lstStyle/>
          <a:p>
            <a:pPr algn="ctr" rtl="0" eaLnBrk="1" hangingPunct="1"/>
            <a:r>
              <a:rPr lang="fr-FR" b="1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Qu’est-ce que </a:t>
            </a:r>
            <a:r>
              <a:rPr lang="fr-FR" b="1" i="0" u="none" baseline="0" dirty="0" err="1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SurveyCTO</a:t>
            </a:r>
            <a:r>
              <a:rPr lang="fr-FR" b="1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 ?</a:t>
            </a:r>
            <a:br>
              <a:rPr lang="fr-FR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424675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Content Placeholder 1">
            <a:extLst>
              <a:ext uri="{FF2B5EF4-FFF2-40B4-BE49-F238E27FC236}">
                <a16:creationId xmlns:a16="http://schemas.microsoft.com/office/drawing/2014/main" id="{40CBB92A-1DDC-4155-8E99-FD110FEA69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3711" y="1188499"/>
            <a:ext cx="11684578" cy="5896283"/>
          </a:xfrm>
        </p:spPr>
        <p:txBody>
          <a:bodyPr/>
          <a:lstStyle/>
          <a:p>
            <a:pPr marL="555150" indent="-453554" algn="l" rtl="0">
              <a:buFont typeface="Arial" panose="020B0604020202020204" pitchFamily="34" charset="0"/>
              <a:buChar char="•"/>
            </a:pP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La liste des établissements à interroger, les mois (période évaluée) et les produits traceurs.</a:t>
            </a:r>
          </a:p>
          <a:p>
            <a:pPr marL="101597" indent="0" algn="l" rtl="0">
              <a:buNone/>
            </a:pPr>
            <a:endParaRPr lang="fr-FR" altLang="en-US" sz="3174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555150" indent="-453554" algn="l" rtl="0">
              <a:buFont typeface="Wingdings" panose="05000000000000000000" pitchFamily="2" charset="2"/>
              <a:buChar char="ü"/>
            </a:pP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Adaptation aux sites devant être visités (par exemple « entrepôts intermédiaires »).</a:t>
            </a:r>
          </a:p>
          <a:p>
            <a:pPr marL="555150" indent="-453554" algn="l" rtl="0">
              <a:buFont typeface="Wingdings" panose="05000000000000000000" pitchFamily="2" charset="2"/>
              <a:buChar char="ü"/>
            </a:pPr>
            <a:r>
              <a:rPr lang="fr-FR" sz="3174" b="0" i="0" u="sng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Éventuellement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, modification des modules/KPI à inclure à différents niveaux (sélection des KPI facultatifs à inclure).</a:t>
            </a:r>
            <a:endParaRPr lang="fr-FR" altLang="en-US" sz="3174" u="sng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555150" indent="-453554" algn="l" rtl="0">
              <a:buFont typeface="Wingdings" panose="05000000000000000000" pitchFamily="2" charset="2"/>
              <a:buChar char="ü"/>
            </a:pP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Bien que déconseillé, l’ajout de questions est cependant possible si un sujet particulier doit être approfondi dans une évaluation donnée.</a:t>
            </a:r>
          </a:p>
          <a:p>
            <a:pPr marL="558779" indent="-457182" algn="l" rtl="0"/>
            <a:endParaRPr lang="fr-FR" altLang="en-US" sz="239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215042" name="Date Placeholder 2">
            <a:extLst>
              <a:ext uri="{FF2B5EF4-FFF2-40B4-BE49-F238E27FC236}">
                <a16:creationId xmlns:a16="http://schemas.microsoft.com/office/drawing/2014/main" id="{309C8097-E177-4E27-8E1F-BEAEE45B07E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/>
            <a:fld id="{197E5F8A-963C-4F92-84C8-D52FA52485B2}" type="datetime1">
              <a:rPr 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algn="l" defTabSz="604738" rtl="0"/>
              <a:t>4/19/2019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15043" name="Footer Placeholder 3">
            <a:extLst>
              <a:ext uri="{FF2B5EF4-FFF2-40B4-BE49-F238E27FC236}">
                <a16:creationId xmlns:a16="http://schemas.microsoft.com/office/drawing/2014/main" id="{BD10C3DC-AFA7-4456-BAD8-10461D8C2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 rtl="0"/>
            <a:r>
              <a:rPr lang="fr-FR" sz="601" b="0" i="0" u="none" baseline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INSÉRER LE PIED DE PAGE ICI</a:t>
            </a:r>
          </a:p>
        </p:txBody>
      </p:sp>
      <p:sp>
        <p:nvSpPr>
          <p:cNvPr id="215044" name="Slide Number Placeholder 4">
            <a:extLst>
              <a:ext uri="{FF2B5EF4-FFF2-40B4-BE49-F238E27FC236}">
                <a16:creationId xmlns:a16="http://schemas.microsoft.com/office/drawing/2014/main" id="{097A7559-F1CE-4041-A748-7DF60C018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04738" rtl="0"/>
            <a:fld id="{EF18EDCD-8AD6-493B-B2E0-FCD60244547C}" type="slidenum">
              <a:rPr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4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15045" name="Title 5">
            <a:extLst>
              <a:ext uri="{FF2B5EF4-FFF2-40B4-BE49-F238E27FC236}">
                <a16:creationId xmlns:a16="http://schemas.microsoft.com/office/drawing/2014/main" id="{DEB75BBB-0FE6-47BF-8AD8-B831DC1E7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29" y="235227"/>
            <a:ext cx="12159737" cy="1099175"/>
          </a:xfrm>
        </p:spPr>
        <p:txBody>
          <a:bodyPr/>
          <a:lstStyle/>
          <a:p>
            <a:pPr algn="ctr" rtl="0" eaLnBrk="1" hangingPunct="1"/>
            <a:r>
              <a:rPr lang="fr-FR" b="1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Quels éléments doivent être adaptés pour chaque évaluation</a:t>
            </a:r>
            <a:br>
              <a:rPr lang="fr-FR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40094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89" name="Content Placeholder 1">
            <a:extLst>
              <a:ext uri="{FF2B5EF4-FFF2-40B4-BE49-F238E27FC236}">
                <a16:creationId xmlns:a16="http://schemas.microsoft.com/office/drawing/2014/main" id="{264FD2E7-B610-4871-874F-1679F678FF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311" y="1166299"/>
            <a:ext cx="10983240" cy="5185290"/>
          </a:xfrm>
        </p:spPr>
        <p:txBody>
          <a:bodyPr/>
          <a:lstStyle/>
          <a:p>
            <a:pPr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Numéro des questions (en particulier en cas d’utilisation </a:t>
            </a:r>
            <a:b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des modèles de notation NSCA 2.0).</a:t>
            </a:r>
          </a:p>
          <a:p>
            <a:endParaRPr lang="fr-FR" altLang="en-US" sz="3174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Principaux KPI.</a:t>
            </a:r>
          </a:p>
          <a:p>
            <a:pPr algn="l" rtl="0" eaLnBrk="1" hangingPunct="1"/>
            <a:endParaRPr lang="fr-FR" altLang="en-US" sz="239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217090" name="Date Placeholder 2">
            <a:extLst>
              <a:ext uri="{FF2B5EF4-FFF2-40B4-BE49-F238E27FC236}">
                <a16:creationId xmlns:a16="http://schemas.microsoft.com/office/drawing/2014/main" id="{62402E2E-FE2E-48B8-A7D0-6AD0EEDE9AE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/>
            <a:fld id="{246B6ED7-FD33-4A1A-8C42-B96A14376C89}" type="datetime1">
              <a:rPr 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algn="l" defTabSz="604738" rtl="0"/>
              <a:t>4/19/2019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17091" name="Footer Placeholder 3">
            <a:extLst>
              <a:ext uri="{FF2B5EF4-FFF2-40B4-BE49-F238E27FC236}">
                <a16:creationId xmlns:a16="http://schemas.microsoft.com/office/drawing/2014/main" id="{5AE7CD96-10A6-4793-96B9-050C849285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 rtl="0"/>
            <a:r>
              <a:rPr lang="fr-FR" sz="601" b="0" i="0" u="none" baseline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INSÉRER LE PIED DE PAGE ICI</a:t>
            </a:r>
          </a:p>
        </p:txBody>
      </p:sp>
      <p:sp>
        <p:nvSpPr>
          <p:cNvPr id="217092" name="Slide Number Placeholder 4">
            <a:extLst>
              <a:ext uri="{FF2B5EF4-FFF2-40B4-BE49-F238E27FC236}">
                <a16:creationId xmlns:a16="http://schemas.microsoft.com/office/drawing/2014/main" id="{D93837B1-5372-4982-A4C4-43D16184A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04738" rtl="0"/>
            <a:fld id="{B6A7F8B9-77E7-4A78-9C23-4662BBA0BCE9}" type="slidenum">
              <a:rPr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5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17093" name="Title 5">
            <a:extLst>
              <a:ext uri="{FF2B5EF4-FFF2-40B4-BE49-F238E27FC236}">
                <a16:creationId xmlns:a16="http://schemas.microsoft.com/office/drawing/2014/main" id="{2A91FA0C-4CAC-4253-AFAA-F4D9A9BCFB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91696" y="167277"/>
            <a:ext cx="8305801" cy="1099175"/>
          </a:xfrm>
        </p:spPr>
        <p:txBody>
          <a:bodyPr/>
          <a:lstStyle/>
          <a:p>
            <a:pPr algn="ctr" rtl="0" eaLnBrk="1" hangingPunct="1"/>
            <a:r>
              <a:rPr lang="fr-FR" b="1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Éléments à ne pas modifier</a:t>
            </a:r>
            <a:br>
              <a:rPr lang="fr-FR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89311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7" name="Date Placeholder 2">
            <a:extLst>
              <a:ext uri="{FF2B5EF4-FFF2-40B4-BE49-F238E27FC236}">
                <a16:creationId xmlns:a16="http://schemas.microsoft.com/office/drawing/2014/main" id="{68BE8C88-1816-48DD-A610-7A5C700F99E9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/>
            <a:fld id="{D8CE63CD-FF70-48D8-B0D7-5F54FEEB3EDE}" type="datetime1">
              <a:rPr 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algn="l" defTabSz="604738" rtl="0"/>
              <a:t>4/19/2019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19138" name="Footer Placeholder 3">
            <a:extLst>
              <a:ext uri="{FF2B5EF4-FFF2-40B4-BE49-F238E27FC236}">
                <a16:creationId xmlns:a16="http://schemas.microsoft.com/office/drawing/2014/main" id="{DEE28808-9226-4F48-A47D-3C15AF25DB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 rtl="0"/>
            <a:r>
              <a:rPr lang="fr-FR" sz="601" b="0" i="0" u="none" baseline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INSÉRER LE PIED DE PAGE ICI</a:t>
            </a:r>
          </a:p>
        </p:txBody>
      </p:sp>
      <p:sp>
        <p:nvSpPr>
          <p:cNvPr id="219139" name="Slide Number Placeholder 4">
            <a:extLst>
              <a:ext uri="{FF2B5EF4-FFF2-40B4-BE49-F238E27FC236}">
                <a16:creationId xmlns:a16="http://schemas.microsoft.com/office/drawing/2014/main" id="{425124CD-5AF3-40C2-94D6-FE4D430F0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04738" rtl="0"/>
            <a:fld id="{CEC53439-3B07-4EB3-BB5F-6508356C192A}" type="slidenum">
              <a:rPr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6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19140" name="Text Placeholder 1">
            <a:extLst>
              <a:ext uri="{FF2B5EF4-FFF2-40B4-BE49-F238E27FC236}">
                <a16:creationId xmlns:a16="http://schemas.microsoft.com/office/drawing/2014/main" id="{D981BCC1-4866-41A3-8A78-E05C9368DECD}"/>
              </a:ext>
            </a:extLst>
          </p:cNvPr>
          <p:cNvSpPr txBox="1">
            <a:spLocks/>
          </p:cNvSpPr>
          <p:nvPr/>
        </p:nvSpPr>
        <p:spPr bwMode="auto">
          <a:xfrm>
            <a:off x="406359" y="130307"/>
            <a:ext cx="6758748" cy="3298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01600" defTabSz="455613"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682625" indent="-228600" defTabSz="455613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912813" indent="-228600" defTabSz="455613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144588" indent="-230188" defTabSz="455613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1254125" indent="-228600" defTabSz="455613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17113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1685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26257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0829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 marL="134386" algn="l" defTabSz="602639" rtl="0">
              <a:spcAft>
                <a:spcPts val="1587"/>
              </a:spcAft>
              <a:buNone/>
            </a:pPr>
            <a:r>
              <a:rPr lang="fr-FR" sz="3174" b="1" i="0" u="none" baseline="0" dirty="0">
                <a:solidFill>
                  <a:srgbClr val="C00000"/>
                </a:solidFill>
                <a:cs typeface="Arial" panose="020B0604020202020204" pitchFamily="34" charset="0"/>
              </a:rPr>
              <a:t>Collecte électronique </a:t>
            </a:r>
            <a:br>
              <a:rPr lang="fr-FR" sz="3174" b="1" i="0" u="none" baseline="0" dirty="0">
                <a:solidFill>
                  <a:srgbClr val="C00000"/>
                </a:solidFill>
                <a:cs typeface="Arial" panose="020B0604020202020204" pitchFamily="34" charset="0"/>
              </a:rPr>
            </a:br>
            <a:r>
              <a:rPr lang="fr-FR" sz="3174" b="1" i="0" u="none" baseline="0" dirty="0">
                <a:solidFill>
                  <a:srgbClr val="C00000"/>
                </a:solidFill>
                <a:cs typeface="Arial" panose="020B0604020202020204" pitchFamily="34" charset="0"/>
              </a:rPr>
              <a:t>des données (par tablette </a:t>
            </a:r>
            <a:br>
              <a:rPr lang="fr-FR" sz="3174" b="1" i="0" u="none" baseline="0" dirty="0">
                <a:solidFill>
                  <a:srgbClr val="C00000"/>
                </a:solidFill>
                <a:cs typeface="Arial" panose="020B0604020202020204" pitchFamily="34" charset="0"/>
              </a:rPr>
            </a:br>
            <a:r>
              <a:rPr lang="fr-FR" sz="3174" b="1" i="0" u="none" baseline="0" dirty="0">
                <a:solidFill>
                  <a:srgbClr val="C00000"/>
                </a:solidFill>
                <a:cs typeface="Arial" panose="020B0604020202020204" pitchFamily="34" charset="0"/>
              </a:rPr>
              <a:t>ou téléphone portable)</a:t>
            </a:r>
            <a:endParaRPr lang="fr-FR" altLang="en-US" sz="3174" dirty="0">
              <a:solidFill>
                <a:srgbClr val="C00000"/>
              </a:solidFill>
            </a:endParaRPr>
          </a:p>
        </p:txBody>
      </p:sp>
      <p:pic>
        <p:nvPicPr>
          <p:cNvPr id="219141" name="Picture 8">
            <a:extLst>
              <a:ext uri="{FF2B5EF4-FFF2-40B4-BE49-F238E27FC236}">
                <a16:creationId xmlns:a16="http://schemas.microsoft.com/office/drawing/2014/main" id="{32233FC5-EDBA-4B31-A008-9150591E98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73" t="8562" r="6316" b="9332"/>
          <a:stretch>
            <a:fillRect/>
          </a:stretch>
        </p:blipFill>
        <p:spPr bwMode="auto">
          <a:xfrm>
            <a:off x="7498290" y="550243"/>
            <a:ext cx="4082171" cy="575751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093601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5" name="Date Placeholder 2">
            <a:extLst>
              <a:ext uri="{FF2B5EF4-FFF2-40B4-BE49-F238E27FC236}">
                <a16:creationId xmlns:a16="http://schemas.microsoft.com/office/drawing/2014/main" id="{BCD86DE4-89B1-4E6D-9972-C69D4E738CB8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/>
            <a:fld id="{3B28572A-76CC-4B28-840C-4BD27E4A5BD9}" type="datetime1">
              <a:rPr 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algn="l" defTabSz="604738" rtl="0"/>
              <a:t>4/19/2019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21186" name="Footer Placeholder 3">
            <a:extLst>
              <a:ext uri="{FF2B5EF4-FFF2-40B4-BE49-F238E27FC236}">
                <a16:creationId xmlns:a16="http://schemas.microsoft.com/office/drawing/2014/main" id="{DA50545A-F655-4755-9AC2-9BFC519A1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 rtl="0"/>
            <a:r>
              <a:rPr lang="fr-FR" sz="601" b="0" i="0" u="none" baseline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INSÉRER LE PIED DE PAGE ICI</a:t>
            </a:r>
          </a:p>
        </p:txBody>
      </p:sp>
      <p:sp>
        <p:nvSpPr>
          <p:cNvPr id="221187" name="Slide Number Placeholder 4">
            <a:extLst>
              <a:ext uri="{FF2B5EF4-FFF2-40B4-BE49-F238E27FC236}">
                <a16:creationId xmlns:a16="http://schemas.microsoft.com/office/drawing/2014/main" id="{30D08597-52FF-4467-AEB9-718D26066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04738" rtl="0"/>
            <a:fld id="{520300DE-5FCD-4830-9F76-478A2F8C755B}" type="slidenum">
              <a:rPr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7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21188" name="Text Placeholder 1">
            <a:extLst>
              <a:ext uri="{FF2B5EF4-FFF2-40B4-BE49-F238E27FC236}">
                <a16:creationId xmlns:a16="http://schemas.microsoft.com/office/drawing/2014/main" id="{1E13C08C-E354-4BA7-99EA-8EC0C0602904}"/>
              </a:ext>
            </a:extLst>
          </p:cNvPr>
          <p:cNvSpPr txBox="1">
            <a:spLocks/>
          </p:cNvSpPr>
          <p:nvPr/>
        </p:nvSpPr>
        <p:spPr bwMode="auto">
          <a:xfrm>
            <a:off x="304223" y="186143"/>
            <a:ext cx="4848802" cy="3832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01600" defTabSz="455613"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682625" indent="-228600" defTabSz="455613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912813" indent="-228600" defTabSz="455613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144588" indent="-230188" defTabSz="455613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1254125" indent="-228600" defTabSz="455613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17113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1685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26257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0829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 marL="134386" algn="l" defTabSz="602639" rtl="0">
              <a:spcAft>
                <a:spcPts val="1587"/>
              </a:spcAft>
              <a:buNone/>
            </a:pPr>
            <a:r>
              <a:rPr lang="fr-FR" sz="3174" b="1" i="0" u="none" baseline="0" dirty="0">
                <a:solidFill>
                  <a:srgbClr val="C00000"/>
                </a:solidFill>
                <a:cs typeface="Arial" panose="020B0604020202020204" pitchFamily="34" charset="0"/>
              </a:rPr>
              <a:t>Ouvrez l’application </a:t>
            </a:r>
            <a:r>
              <a:rPr lang="fr-FR" sz="3174" b="1" i="0" u="none" baseline="0" dirty="0" err="1">
                <a:solidFill>
                  <a:srgbClr val="C00000"/>
                </a:solidFill>
                <a:cs typeface="Arial" panose="020B0604020202020204" pitchFamily="34" charset="0"/>
              </a:rPr>
              <a:t>SurveyCTO</a:t>
            </a:r>
            <a:r>
              <a:rPr lang="fr-FR" sz="3174" b="1" i="0" u="none" baseline="0" dirty="0">
                <a:solidFill>
                  <a:srgbClr val="C00000"/>
                </a:solidFill>
                <a:cs typeface="Arial" panose="020B0604020202020204" pitchFamily="34" charset="0"/>
              </a:rPr>
              <a:t> pour commencer à collecter les données</a:t>
            </a:r>
            <a:endParaRPr lang="fr-FR" altLang="en-US" sz="3174" dirty="0">
              <a:solidFill>
                <a:srgbClr val="C00000"/>
              </a:solidFill>
            </a:endParaRPr>
          </a:p>
        </p:txBody>
      </p:sp>
      <p:sp>
        <p:nvSpPr>
          <p:cNvPr id="221189" name="Slide Number Placeholder 3">
            <a:extLst>
              <a:ext uri="{FF2B5EF4-FFF2-40B4-BE49-F238E27FC236}">
                <a16:creationId xmlns:a16="http://schemas.microsoft.com/office/drawing/2014/main" id="{A9A420FE-2895-434B-92D2-5B4E952CCF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82000" y="4845522"/>
            <a:ext cx="2133600" cy="1847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682625" indent="-228600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912813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144588" indent="-230188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1254125" indent="-228600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171132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16852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262572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082925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 algn="r" defTabSz="604738" rtl="0">
              <a:spcAft>
                <a:spcPct val="0"/>
              </a:spcAft>
              <a:buNone/>
            </a:pPr>
            <a:fld id="{923B6A7F-5C1D-469A-8F28-33AE810852D2}" type="slidenum">
              <a:rPr sz="601">
                <a:solidFill>
                  <a:srgbClr val="6C6463"/>
                </a:solidFill>
              </a:rPr>
              <a:pPr algn="r" defTabSz="604738">
                <a:spcAft>
                  <a:spcPct val="0"/>
                </a:spcAft>
                <a:buNone/>
              </a:pPr>
              <a:t>7</a:t>
            </a:fld>
            <a:endParaRPr lang="fr-FR" altLang="en-US" sz="601" dirty="0">
              <a:solidFill>
                <a:srgbClr val="6C6463"/>
              </a:solidFill>
            </a:endParaRPr>
          </a:p>
        </p:txBody>
      </p:sp>
      <p:pic>
        <p:nvPicPr>
          <p:cNvPr id="221190" name="Picture 13">
            <a:extLst>
              <a:ext uri="{FF2B5EF4-FFF2-40B4-BE49-F238E27FC236}">
                <a16:creationId xmlns:a16="http://schemas.microsoft.com/office/drawing/2014/main" id="{510BD9DD-0AB7-4E29-9DC0-63D960EE1C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09" b="2"/>
          <a:stretch>
            <a:fillRect/>
          </a:stretch>
        </p:blipFill>
        <p:spPr bwMode="auto">
          <a:xfrm>
            <a:off x="6044791" y="186143"/>
            <a:ext cx="5842987" cy="6485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689992B6-F2FD-4879-A4A1-E66EBA8610A4}"/>
              </a:ext>
            </a:extLst>
          </p:cNvPr>
          <p:cNvSpPr/>
          <p:nvPr/>
        </p:nvSpPr>
        <p:spPr>
          <a:xfrm>
            <a:off x="8915400" y="737382"/>
            <a:ext cx="1066801" cy="1295399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 rtl="0">
              <a:defRPr/>
            </a:pPr>
            <a:endParaRPr lang="fr-FR" dirty="0">
              <a:solidFill>
                <a:prstClr val="white"/>
              </a:solidFill>
              <a:latin typeface="Gill Sans M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55848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2599" y="896375"/>
            <a:ext cx="4508457" cy="72135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3233" name="Date Placeholder 2">
            <a:extLst>
              <a:ext uri="{FF2B5EF4-FFF2-40B4-BE49-F238E27FC236}">
                <a16:creationId xmlns:a16="http://schemas.microsoft.com/office/drawing/2014/main" id="{EC28BDDF-C631-4B59-B20F-9995D5271DF2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/>
            <a:fld id="{58C48176-C3C5-4DB4-AF67-7ADEC3B8FBB8}" type="datetime1">
              <a:rPr 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algn="l" defTabSz="604738" rtl="0"/>
              <a:t>4/19/2019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23234" name="Footer Placeholder 3">
            <a:extLst>
              <a:ext uri="{FF2B5EF4-FFF2-40B4-BE49-F238E27FC236}">
                <a16:creationId xmlns:a16="http://schemas.microsoft.com/office/drawing/2014/main" id="{7C542F4D-D08D-4259-BBAD-107A3008B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 rtl="0"/>
            <a:r>
              <a:rPr lang="fr-FR" sz="601" b="0" i="0" u="none" baseline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INSÉRER LE PIED DE PAGE ICI</a:t>
            </a:r>
          </a:p>
        </p:txBody>
      </p:sp>
      <p:sp>
        <p:nvSpPr>
          <p:cNvPr id="223235" name="Slide Number Placeholder 4">
            <a:extLst>
              <a:ext uri="{FF2B5EF4-FFF2-40B4-BE49-F238E27FC236}">
                <a16:creationId xmlns:a16="http://schemas.microsoft.com/office/drawing/2014/main" id="{3B9364D1-3BB7-4575-8E99-253CEF29C3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04738" rtl="0"/>
            <a:fld id="{F7169A48-24D7-459C-9201-9B8F2ED10B08}" type="slidenum">
              <a:rPr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8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23236" name="Title 2">
            <a:extLst>
              <a:ext uri="{FF2B5EF4-FFF2-40B4-BE49-F238E27FC236}">
                <a16:creationId xmlns:a16="http://schemas.microsoft.com/office/drawing/2014/main" id="{1ADF9832-A4AC-4ECB-AD04-4A68EDCD3E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25" y="99758"/>
            <a:ext cx="11149532" cy="580800"/>
          </a:xfrm>
        </p:spPr>
        <p:txBody>
          <a:bodyPr/>
          <a:lstStyle/>
          <a:p>
            <a:pPr algn="l" rtl="0"/>
            <a:r>
              <a:rPr lang="fr-FR" b="1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Sélectionnez le formulaire approprié pour le type d’entité</a:t>
            </a:r>
            <a:endParaRPr lang="fr-FR" altLang="en-US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pic>
        <p:nvPicPr>
          <p:cNvPr id="223238" name="Picture 15">
            <a:extLst>
              <a:ext uri="{FF2B5EF4-FFF2-40B4-BE49-F238E27FC236}">
                <a16:creationId xmlns:a16="http://schemas.microsoft.com/office/drawing/2014/main" id="{627FEE97-4479-4BEE-9A1C-A5817071B4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386" y="896375"/>
            <a:ext cx="4722109" cy="9959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F7B4F4FB-0FA1-44AC-9098-6AD5397A0D16}"/>
              </a:ext>
            </a:extLst>
          </p:cNvPr>
          <p:cNvSpPr/>
          <p:nvPr/>
        </p:nvSpPr>
        <p:spPr>
          <a:xfrm>
            <a:off x="7208633" y="1475533"/>
            <a:ext cx="2078288" cy="109917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 rtl="0">
              <a:defRPr/>
            </a:pPr>
            <a:endParaRPr lang="fr-FR" dirty="0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18" name="Right Arrow 7">
            <a:extLst>
              <a:ext uri="{FF2B5EF4-FFF2-40B4-BE49-F238E27FC236}">
                <a16:creationId xmlns:a16="http://schemas.microsoft.com/office/drawing/2014/main" id="{1CFAF3B2-6614-4701-B4A7-7603398B69E1}"/>
              </a:ext>
            </a:extLst>
          </p:cNvPr>
          <p:cNvSpPr/>
          <p:nvPr/>
        </p:nvSpPr>
        <p:spPr>
          <a:xfrm>
            <a:off x="6023887" y="2486025"/>
            <a:ext cx="1288712" cy="9429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 rtl="0">
              <a:defRPr/>
            </a:pPr>
            <a:endParaRPr lang="fr-FR" dirty="0">
              <a:solidFill>
                <a:prstClr val="white"/>
              </a:solidFill>
              <a:latin typeface="Gill Sans MT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D4F626A9-5B60-42BA-BA4B-1F573D4BA44F}"/>
              </a:ext>
            </a:extLst>
          </p:cNvPr>
          <p:cNvSpPr/>
          <p:nvPr/>
        </p:nvSpPr>
        <p:spPr>
          <a:xfrm>
            <a:off x="2556542" y="2645768"/>
            <a:ext cx="2468563" cy="57235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 rtl="0">
              <a:defRPr/>
            </a:pPr>
            <a:endParaRPr lang="fr-FR" dirty="0">
              <a:solidFill>
                <a:prstClr val="white"/>
              </a:solidFill>
              <a:latin typeface="Gill Sans M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99978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1" name="Date Placeholder 2">
            <a:extLst>
              <a:ext uri="{FF2B5EF4-FFF2-40B4-BE49-F238E27FC236}">
                <a16:creationId xmlns:a16="http://schemas.microsoft.com/office/drawing/2014/main" id="{3FFB6583-7DEB-4927-9F7E-14688D391F8F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/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25282" name="Footer Placeholder 3">
            <a:extLst>
              <a:ext uri="{FF2B5EF4-FFF2-40B4-BE49-F238E27FC236}">
                <a16:creationId xmlns:a16="http://schemas.microsoft.com/office/drawing/2014/main" id="{1ED35B80-89B6-49CE-BB38-E54677CE4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 rtl="0"/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225283" name="Slide Number Placeholder 4">
            <a:extLst>
              <a:ext uri="{FF2B5EF4-FFF2-40B4-BE49-F238E27FC236}">
                <a16:creationId xmlns:a16="http://schemas.microsoft.com/office/drawing/2014/main" id="{A1E2FEA3-EB63-4D87-884F-4B570005C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04738" rtl="0"/>
            <a:fld id="{AC1751B7-01D7-4056-B099-9787863423E3}" type="slidenum">
              <a:rPr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9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225284" name="Title 2">
            <a:extLst>
              <a:ext uri="{FF2B5EF4-FFF2-40B4-BE49-F238E27FC236}">
                <a16:creationId xmlns:a16="http://schemas.microsoft.com/office/drawing/2014/main" id="{254A4B4F-F781-4F9B-A475-0838D376A5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816" y="19373"/>
            <a:ext cx="11792568" cy="1200329"/>
          </a:xfrm>
        </p:spPr>
        <p:txBody>
          <a:bodyPr/>
          <a:lstStyle/>
          <a:p>
            <a:pPr algn="l" rtl="0"/>
            <a:r>
              <a:rPr lang="fr-FR" sz="2400" b="1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Une fois que vous avez sélectionné le formulaire, déplacez votre doigt vers LA DROITE pour commencer à saisir les données dans la tablette. Vous pouvez revenir en arrière à tout moment en balayant vers la gauche. </a:t>
            </a:r>
            <a:endParaRPr lang="fr-FR" altLang="en-US" sz="2400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225285" name="Text Placeholder 3">
            <a:extLst>
              <a:ext uri="{FF2B5EF4-FFF2-40B4-BE49-F238E27FC236}">
                <a16:creationId xmlns:a16="http://schemas.microsoft.com/office/drawing/2014/main" id="{25EF91BF-E8EF-44CD-81F9-048B214037A9}"/>
              </a:ext>
            </a:extLst>
          </p:cNvPr>
          <p:cNvSpPr txBox="1">
            <a:spLocks/>
          </p:cNvSpPr>
          <p:nvPr/>
        </p:nvSpPr>
        <p:spPr bwMode="auto">
          <a:xfrm>
            <a:off x="381143" y="2397390"/>
            <a:ext cx="4635603" cy="3012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01600" defTabSz="455613">
              <a:spcAft>
                <a:spcPts val="1200"/>
              </a:spcAft>
              <a:buFont typeface="Arial" panose="020B0604020202020204" pitchFamily="34" charset="0"/>
              <a:buChar char="•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  <a:lvl2pPr marL="682625" indent="-228600" defTabSz="455613">
              <a:spcAft>
                <a:spcPts val="1200"/>
              </a:spcAft>
              <a:buFont typeface="Arial" panose="020B0604020202020204" pitchFamily="34" charset="0"/>
              <a:buChar char="–"/>
              <a:defRPr sz="2000">
                <a:solidFill>
                  <a:srgbClr val="635C5B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2pPr>
            <a:lvl3pPr marL="912813" indent="-228600" defTabSz="455613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3pPr>
            <a:lvl4pPr marL="1144588" indent="-230188" defTabSz="455613">
              <a:spcBef>
                <a:spcPct val="20000"/>
              </a:spcBef>
              <a:buFont typeface="Arial" panose="020B0604020202020204" pitchFamily="34" charset="0"/>
              <a:buChar char="–"/>
              <a:defRPr sz="16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4pPr>
            <a:lvl5pPr marL="1254125" indent="-228600" defTabSz="455613">
              <a:spcBef>
                <a:spcPct val="20000"/>
              </a:spcBef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5pPr>
            <a:lvl6pPr marL="17113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6pPr>
            <a:lvl7pPr marL="21685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7pPr>
            <a:lvl8pPr marL="26257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8pPr>
            <a:lvl9pPr marL="3082925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40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9pPr>
          </a:lstStyle>
          <a:p>
            <a:pPr marL="134386" algn="l" defTabSz="602639" rtl="0">
              <a:spcAft>
                <a:spcPts val="1587"/>
              </a:spcAft>
              <a:buNone/>
            </a:pPr>
            <a:r>
              <a:rPr lang="fr-FR" sz="3174" b="0" i="0" u="none" baseline="0">
                <a:solidFill>
                  <a:prstClr val="black"/>
                </a:solidFill>
              </a:rPr>
              <a:t>= fonctionne comme tout appareil à écran tactile</a:t>
            </a:r>
          </a:p>
        </p:txBody>
      </p:sp>
      <p:pic>
        <p:nvPicPr>
          <p:cNvPr id="225286" name="Picture 9">
            <a:extLst>
              <a:ext uri="{FF2B5EF4-FFF2-40B4-BE49-F238E27FC236}">
                <a16:creationId xmlns:a16="http://schemas.microsoft.com/office/drawing/2014/main" id="{90694C83-8457-476F-B65C-06FCB59E31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910" b="18762"/>
          <a:stretch>
            <a:fillRect/>
          </a:stretch>
        </p:blipFill>
        <p:spPr bwMode="auto">
          <a:xfrm>
            <a:off x="6431998" y="1470259"/>
            <a:ext cx="5214719" cy="486707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67B9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3408787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4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1_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07F48F8A-3A72-459E-A441-7CD2F769A3B4}"/>
</file>

<file path=customXml/itemProps2.xml><?xml version="1.0" encoding="utf-8"?>
<ds:datastoreItem xmlns:ds="http://schemas.openxmlformats.org/officeDocument/2006/customXml" ds:itemID="{F803F088-A973-4618-A06E-9C05BF76C8F0}"/>
</file>

<file path=customXml/itemProps3.xml><?xml version="1.0" encoding="utf-8"?>
<ds:datastoreItem xmlns:ds="http://schemas.openxmlformats.org/officeDocument/2006/customXml" ds:itemID="{C338D9B5-5175-420E-9578-475F8A7655EC}"/>
</file>

<file path=customXml/itemProps4.xml><?xml version="1.0" encoding="utf-8"?>
<ds:datastoreItem xmlns:ds="http://schemas.openxmlformats.org/officeDocument/2006/customXml" ds:itemID="{EADB6165-CA14-4019-89D8-6F7E6C9C735C}"/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394</Words>
  <Application>Microsoft Office PowerPoint</Application>
  <PresentationFormat>Widescreen</PresentationFormat>
  <Paragraphs>87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Gill Sans MT</vt:lpstr>
      <vt:lpstr>Times</vt:lpstr>
      <vt:lpstr>Wingdings</vt:lpstr>
      <vt:lpstr>1_16.9-Template_12.7.2016</vt:lpstr>
      <vt:lpstr>PowerPoint Presentation</vt:lpstr>
      <vt:lpstr>Pourquoi SurveyCTO ? </vt:lpstr>
      <vt:lpstr>Qu’est-ce que SurveyCTO ? </vt:lpstr>
      <vt:lpstr>Quels éléments doivent être adaptés pour chaque évaluation </vt:lpstr>
      <vt:lpstr>Éléments à ne pas modifier </vt:lpstr>
      <vt:lpstr>PowerPoint Presentation</vt:lpstr>
      <vt:lpstr>PowerPoint Presentation</vt:lpstr>
      <vt:lpstr>Sélectionnez le formulaire approprié pour le type d’entité</vt:lpstr>
      <vt:lpstr>Une fois que vous avez sélectionné le formulaire, déplacez votre doigt vers LA DROITE pour commencer à saisir les données dans la tablette. Vous pouvez revenir en arrière à tout moment en balayant vers la gauche. </vt:lpstr>
      <vt:lpstr>Différents types de questions</vt:lpstr>
      <vt:lpstr>Une fois le questionnaire et l’entretien terminés, appuyez sur le bouton « ENREGISTRER ET QUITTER ».</vt:lpstr>
      <vt:lpstr>Les modifications peuvent être effectuées en cliquant sur « MODIFIER LE FORMULAIRE ENREGISTRÉ »</vt:lpstr>
      <vt:lpstr>Une fois le formulaire enregistré, cliquez sur « ENVOYER LE FORMULAIRE FINALISÉ ». Sélectionnez le formulaire à envoyer et cliquez sur « ENVOYER LA SÉLECTION ».</vt:lpstr>
      <vt:lpstr>Notez que l’envoi des données nécessite une connexion Internet.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Megan Burke</cp:lastModifiedBy>
  <cp:revision>25</cp:revision>
  <dcterms:created xsi:type="dcterms:W3CDTF">2018-05-01T03:53:35Z</dcterms:created>
  <dcterms:modified xsi:type="dcterms:W3CDTF">2019-04-19T17:45:24Z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A96DAA2E-3B0E-499E-9823-8DC72D237B2C</vt:lpwstr>
  </property>
  <property fmtid="{D5CDD505-2E9C-101B-9397-08002B2CF9AE}" pid="3" name="ArticulatePath">
    <vt:lpwstr>Day 2-Session 9-Intro to SurveyCTO-2018</vt:lpwstr>
  </property>
  <property fmtid="{D5CDD505-2E9C-101B-9397-08002B2CF9AE}" pid="4" name="ContentTypeId">
    <vt:lpwstr>0x0101008DA58B5CA681664FAB24816C56F41085020073CD9A2FDE83D74A8AE87C5E6F6E6916</vt:lpwstr>
  </property>
  <property fmtid="{D5CDD505-2E9C-101B-9397-08002B2CF9AE}" pid="5" name="Project Document Type">
    <vt:lpwstr/>
  </property>
  <property fmtid="{D5CDD505-2E9C-101B-9397-08002B2CF9AE}" pid="6" name="MediaServiceImageTags">
    <vt:lpwstr/>
  </property>
  <property fmtid="{D5CDD505-2E9C-101B-9397-08002B2CF9AE}" pid="7" name="lcf76f155ced4ddcb4097134ff3c332f">
    <vt:lpwstr/>
  </property>
</Properties>
</file>